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firstSlideNum="2" saveSubsetFonts="1" autoCompressPictures="0">
  <p:sldMasterIdLst>
    <p:sldMasterId id="2147483686" r:id="rId1"/>
  </p:sldMasterIdLst>
  <p:notesMasterIdLst>
    <p:notesMasterId r:id="rId18"/>
  </p:notesMasterIdLst>
  <p:sldIdLst>
    <p:sldId id="314" r:id="rId2"/>
    <p:sldId id="336" r:id="rId3"/>
    <p:sldId id="384" r:id="rId4"/>
    <p:sldId id="362" r:id="rId5"/>
    <p:sldId id="372" r:id="rId6"/>
    <p:sldId id="338" r:id="rId7"/>
    <p:sldId id="341" r:id="rId8"/>
    <p:sldId id="390" r:id="rId9"/>
    <p:sldId id="350" r:id="rId10"/>
    <p:sldId id="368" r:id="rId11"/>
    <p:sldId id="371" r:id="rId12"/>
    <p:sldId id="369" r:id="rId13"/>
    <p:sldId id="383" r:id="rId14"/>
    <p:sldId id="381" r:id="rId15"/>
    <p:sldId id="370" r:id="rId16"/>
    <p:sldId id="344" r:id="rId17"/>
  </p:sldIdLst>
  <p:sldSz cx="12192000" cy="6858000"/>
  <p:notesSz cx="6797675" cy="992505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3" orient="horz" pos="2160">
          <p15:clr>
            <a:srgbClr val="A4A3A4"/>
          </p15:clr>
        </p15:guide>
        <p15:guide id="4" pos="3840">
          <p15:clr>
            <a:srgbClr val="A4A3A4"/>
          </p15:clr>
        </p15:guide>
      </p15:sldGuideLst>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Ralf Kopp" initials="RK" lastIdx="1" clrIdx="0">
    <p:extLst>
      <p:ext uri="{19B8F6BF-5375-455C-9EA6-DF929625EA0E}">
        <p15:presenceInfo xmlns:p15="http://schemas.microsoft.com/office/powerpoint/2012/main" userId="S::ralf.kopp@tu-dortmund.de::5beb8dde-3c71-4023-ad0b-99b68d14197e"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8BC24"/>
    <a:srgbClr val="F58800"/>
    <a:srgbClr val="D9D9D9"/>
    <a:srgbClr val="115B6B"/>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9DCAF9ED-07DC-4A11-8D7F-57B35C25682E}" styleName="Medium Style 1 - Accent 2">
    <a:wholeTbl>
      <a:tcTxStyle>
        <a:fontRef idx="minor">
          <a:scrgbClr r="0" g="0" b="0"/>
        </a:fontRef>
        <a:schemeClr val="dk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a:noFill/>
            </a:ln>
          </a:insideV>
        </a:tcBdr>
        <a:fill>
          <a:solidFill>
            <a:schemeClr val="lt1"/>
          </a:solidFill>
        </a:fill>
      </a:tcStyle>
    </a:wholeTbl>
    <a:band1H>
      <a:tcStyle>
        <a:tcBdr/>
        <a:fill>
          <a:solidFill>
            <a:schemeClr val="accent2">
              <a:tint val="20000"/>
            </a:schemeClr>
          </a:solidFill>
        </a:fill>
      </a:tcStyle>
    </a:band1H>
    <a:band1V>
      <a:tcStyle>
        <a:tcBdr/>
        <a:fill>
          <a:solidFill>
            <a:schemeClr val="accent2">
              <a:tint val="20000"/>
            </a:schemeClr>
          </a:solidFill>
        </a:fill>
      </a:tcStyle>
    </a:band1V>
    <a:lastCol>
      <a:tcTxStyle b="on"/>
      <a:tcStyle>
        <a:tcBdr/>
      </a:tcStyle>
    </a:lastCol>
    <a:firstCol>
      <a:tcTxStyle b="on"/>
      <a:tcStyle>
        <a:tcBdr/>
      </a:tcStyle>
    </a:firstCol>
    <a:lastRow>
      <a:tcTxStyle b="on"/>
      <a:tcStyle>
        <a:tcBdr>
          <a:top>
            <a:ln w="50800" cmpd="dbl">
              <a:solidFill>
                <a:schemeClr val="accent2"/>
              </a:solidFill>
            </a:ln>
          </a:top>
        </a:tcBdr>
        <a:fill>
          <a:solidFill>
            <a:schemeClr val="lt1"/>
          </a:solidFill>
        </a:fill>
      </a:tcStyle>
    </a:lastRow>
    <a:firstRow>
      <a:tcTxStyle b="on">
        <a:fontRef idx="minor">
          <a:scrgbClr r="0" g="0" b="0"/>
        </a:fontRef>
        <a:schemeClr val="lt1"/>
      </a:tcTxStyle>
      <a:tcStyle>
        <a:tcBdr/>
        <a:fill>
          <a:solidFill>
            <a:schemeClr val="accent2"/>
          </a:solidFill>
        </a:fill>
      </a:tcStyle>
    </a:firstRow>
  </a:tblStyle>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0660B408-B3CF-4A94-85FC-2B1E0A45F4A2}" styleName="Dark Style 2 - Accent 1/Accent 2">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1">
              <a:tint val="20000"/>
            </a:schemeClr>
          </a:solidFill>
        </a:fill>
      </a:tcStyle>
    </a:lastRow>
    <a:firstRow>
      <a:tcTxStyle b="on">
        <a:fontRef idx="minor">
          <a:scrgbClr r="0" g="0" b="0"/>
        </a:fontRef>
        <a:schemeClr val="lt1"/>
      </a:tcTxStyle>
      <a:tcStyle>
        <a:tcBdr/>
        <a:fill>
          <a:solidFill>
            <a:schemeClr val="accent2"/>
          </a:solidFill>
        </a:fill>
      </a:tcStyle>
    </a:firstRow>
  </a:tblStyle>
  <a:tblStyle styleId="{74C1A8A3-306A-4EB7-A6B1-4F7E0EB9C5D6}" styleName="Medium Style 3 - Accent 5">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5"/>
          </a:solidFill>
        </a:fill>
      </a:tcStyle>
    </a:lastCol>
    <a:firstCol>
      <a:tcTxStyle b="on">
        <a:fontRef idx="minor">
          <a:scrgbClr r="0" g="0" b="0"/>
        </a:fontRef>
        <a:schemeClr val="lt1"/>
      </a:tcTxStyle>
      <a:tcStyle>
        <a:tcBdr/>
        <a:fill>
          <a:solidFill>
            <a:schemeClr val="accent5"/>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5"/>
          </a:solidFill>
        </a:fill>
      </a:tcStyle>
    </a:firstRow>
  </a:tblStyle>
  <a:tblStyle styleId="{125E5076-3810-47DD-B79F-674D7AD40C01}" styleName="Dark Style 1 - Accent 1">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accent1"/>
          </a:solidFill>
        </a:fill>
      </a:tcStyle>
    </a:wholeTbl>
    <a:band1H>
      <a:tcStyle>
        <a:tcBdr/>
        <a:fill>
          <a:solidFill>
            <a:schemeClr val="accent1">
              <a:shade val="60000"/>
            </a:schemeClr>
          </a:solidFill>
        </a:fill>
      </a:tcStyle>
    </a:band1H>
    <a:band1V>
      <a:tcStyle>
        <a:tcBdr/>
        <a:fill>
          <a:solidFill>
            <a:schemeClr val="accent1">
              <a:shade val="60000"/>
            </a:schemeClr>
          </a:solidFill>
        </a:fill>
      </a:tcStyle>
    </a:band1V>
    <a:lastCol>
      <a:tcTxStyle b="on"/>
      <a:tcStyle>
        <a:tcBdr>
          <a:left>
            <a:ln w="25400" cmpd="sng">
              <a:solidFill>
                <a:schemeClr val="lt1"/>
              </a:solidFill>
            </a:ln>
          </a:left>
        </a:tcBdr>
        <a:fill>
          <a:solidFill>
            <a:schemeClr val="accent1">
              <a:shade val="60000"/>
            </a:schemeClr>
          </a:solidFill>
        </a:fill>
      </a:tcStyle>
    </a:lastCol>
    <a:firstCol>
      <a:tcTxStyle b="on"/>
      <a:tcStyle>
        <a:tcBdr>
          <a:right>
            <a:ln w="25400" cmpd="sng">
              <a:solidFill>
                <a:schemeClr val="lt1"/>
              </a:solidFill>
            </a:ln>
          </a:right>
        </a:tcBdr>
        <a:fill>
          <a:solidFill>
            <a:schemeClr val="accent1">
              <a:shade val="60000"/>
            </a:schemeClr>
          </a:solidFill>
        </a:fill>
      </a:tcStyle>
    </a:firstCol>
    <a:lastRow>
      <a:tcTxStyle b="on"/>
      <a:tcStyle>
        <a:tcBdr>
          <a:top>
            <a:ln w="25400" cmpd="sng">
              <a:solidFill>
                <a:schemeClr val="lt1"/>
              </a:solidFill>
            </a:ln>
          </a:top>
        </a:tcBdr>
        <a:fill>
          <a:solidFill>
            <a:schemeClr val="accent1">
              <a:shade val="4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 styleId="{69CF1AB2-1976-4502-BF36-3FF5EA218861}" styleName="Medium Style 4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25400" cmpd="sng">
              <a:solidFill>
                <a:schemeClr val="accent1"/>
              </a:solidFill>
            </a:ln>
          </a:top>
        </a:tcBdr>
        <a:fill>
          <a:solidFill>
            <a:schemeClr val="accent1">
              <a:tint val="20000"/>
            </a:schemeClr>
          </a:solidFill>
        </a:fill>
      </a:tcStyle>
    </a:lastRow>
    <a:firstRow>
      <a:tcTxStyle b="on"/>
      <a:tcStyle>
        <a:tcBdr/>
        <a:fill>
          <a:solidFill>
            <a:schemeClr val="accent1">
              <a:tint val="20000"/>
            </a:schemeClr>
          </a:solidFill>
        </a:fill>
      </a:tcStyle>
    </a:firstRow>
  </a:tblStyle>
  <a:tblStyle styleId="{0505E3EF-67EA-436B-97B2-0124C06EBD24}" styleName="Medium Style 4 - Accent 3">
    <a:wholeTbl>
      <a:tcTxStyle>
        <a:fontRef idx="minor">
          <a:scrgbClr r="0" g="0" b="0"/>
        </a:fontRef>
        <a:schemeClr val="dk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w="12700" cmpd="sng">
              <a:solidFill>
                <a:schemeClr val="accent3"/>
              </a:solidFill>
            </a:ln>
          </a:insideV>
        </a:tcBdr>
        <a:fill>
          <a:solidFill>
            <a:schemeClr val="accent3">
              <a:tint val="20000"/>
            </a:schemeClr>
          </a:solidFill>
        </a:fill>
      </a:tcStyle>
    </a:wholeTbl>
    <a:band1H>
      <a:tcStyle>
        <a:tcBdr/>
        <a:fill>
          <a:solidFill>
            <a:schemeClr val="accent3">
              <a:tint val="40000"/>
            </a:schemeClr>
          </a:solidFill>
        </a:fill>
      </a:tcStyle>
    </a:band1H>
    <a:band1V>
      <a:tcStyle>
        <a:tcBdr/>
        <a:fill>
          <a:solidFill>
            <a:schemeClr val="accent3">
              <a:tint val="40000"/>
            </a:schemeClr>
          </a:solidFill>
        </a:fill>
      </a:tcStyle>
    </a:band1V>
    <a:lastCol>
      <a:tcTxStyle b="on"/>
      <a:tcStyle>
        <a:tcBdr/>
      </a:tcStyle>
    </a:lastCol>
    <a:firstCol>
      <a:tcTxStyle b="on"/>
      <a:tcStyle>
        <a:tcBdr/>
      </a:tcStyle>
    </a:firstCol>
    <a:lastRow>
      <a:tcTxStyle b="on"/>
      <a:tcStyle>
        <a:tcBdr>
          <a:top>
            <a:ln w="25400" cmpd="sng">
              <a:solidFill>
                <a:schemeClr val="accent3"/>
              </a:solidFill>
            </a:ln>
          </a:top>
        </a:tcBdr>
        <a:fill>
          <a:solidFill>
            <a:schemeClr val="accent3">
              <a:tint val="20000"/>
            </a:schemeClr>
          </a:solidFill>
        </a:fill>
      </a:tcStyle>
    </a:lastRow>
    <a:firstRow>
      <a:tcTxStyle b="on"/>
      <a:tcStyle>
        <a:tcBdr/>
        <a:fill>
          <a:solidFill>
            <a:schemeClr val="accent3">
              <a:tint val="20000"/>
            </a:schemeClr>
          </a:solidFill>
        </a:fill>
      </a:tcStyle>
    </a:firstRow>
  </a:tblStyle>
  <a:tblStyle styleId="{EB9631B5-78F2-41C9-869B-9F39066F8104}" styleName="Medium Style 3 - Accent 4">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4"/>
          </a:solidFill>
        </a:fill>
      </a:tcStyle>
    </a:lastCol>
    <a:firstCol>
      <a:tcTxStyle b="on">
        <a:fontRef idx="minor">
          <a:scrgbClr r="0" g="0" b="0"/>
        </a:fontRef>
        <a:schemeClr val="lt1"/>
      </a:tcTxStyle>
      <a:tcStyle>
        <a:tcBdr/>
        <a:fill>
          <a:solidFill>
            <a:schemeClr val="accent4"/>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4"/>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1FECB4D8-DB02-4DC6-A0A2-4F2EBAE1DC90}" styleName="Medium Style 1 - Accent 3">
    <a:wholeTbl>
      <a:tcTxStyle>
        <a:fontRef idx="minor">
          <a:scrgbClr r="0" g="0" b="0"/>
        </a:fontRef>
        <a:schemeClr val="dk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a:noFill/>
            </a:ln>
          </a:insideV>
        </a:tcBdr>
        <a:fill>
          <a:solidFill>
            <a:schemeClr val="lt1"/>
          </a:solidFill>
        </a:fill>
      </a:tcStyle>
    </a:wholeTbl>
    <a:band1H>
      <a:tcStyle>
        <a:tcBdr/>
        <a:fill>
          <a:solidFill>
            <a:schemeClr val="accent3">
              <a:tint val="20000"/>
            </a:schemeClr>
          </a:solidFill>
        </a:fill>
      </a:tcStyle>
    </a:band1H>
    <a:band1V>
      <a:tcStyle>
        <a:tcBdr/>
        <a:fill>
          <a:solidFill>
            <a:schemeClr val="accent3">
              <a:tint val="20000"/>
            </a:schemeClr>
          </a:solidFill>
        </a:fill>
      </a:tcStyle>
    </a:band1V>
    <a:lastCol>
      <a:tcTxStyle b="on"/>
      <a:tcStyle>
        <a:tcBdr/>
      </a:tcStyle>
    </a:lastCol>
    <a:firstCol>
      <a:tcTxStyle b="on"/>
      <a:tcStyle>
        <a:tcBdr/>
      </a:tcStyle>
    </a:firstCol>
    <a:lastRow>
      <a:tcTxStyle b="on"/>
      <a:tcStyle>
        <a:tcBdr>
          <a:top>
            <a:ln w="50800" cmpd="dbl">
              <a:solidFill>
                <a:schemeClr val="accent3"/>
              </a:solidFill>
            </a:ln>
          </a:top>
        </a:tcBdr>
        <a:fill>
          <a:solidFill>
            <a:schemeClr val="lt1"/>
          </a:solidFill>
        </a:fill>
      </a:tcStyle>
    </a:lastRow>
    <a:firstRow>
      <a:tcTxStyle b="on">
        <a:fontRef idx="minor">
          <a:scrgbClr r="0" g="0" b="0"/>
        </a:fontRef>
        <a:schemeClr val="lt1"/>
      </a:tcTxStyle>
      <a:tcStyle>
        <a:tcBdr/>
        <a:fill>
          <a:solidFill>
            <a:schemeClr val="accent3"/>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8673" autoAdjust="0"/>
    <p:restoredTop sz="94917" autoAdjust="0"/>
  </p:normalViewPr>
  <p:slideViewPr>
    <p:cSldViewPr snapToGrid="0" showGuides="1">
      <p:cViewPr varScale="1">
        <p:scale>
          <a:sx n="80" d="100"/>
          <a:sy n="80" d="100"/>
        </p:scale>
        <p:origin x="1075" y="62"/>
      </p:cViewPr>
      <p:guideLst>
        <p:guide orient="horz" pos="2160"/>
        <p:guide pos="3840"/>
      </p:guideLst>
    </p:cSldViewPr>
  </p:slideViewPr>
  <p:outlineViewPr>
    <p:cViewPr>
      <p:scale>
        <a:sx n="33" d="100"/>
        <a:sy n="33" d="100"/>
      </p:scale>
      <p:origin x="0" y="-1546"/>
    </p:cViewPr>
  </p:outlineViewPr>
  <p:notesTextViewPr>
    <p:cViewPr>
      <p:scale>
        <a:sx n="1" d="1"/>
        <a:sy n="1" d="1"/>
      </p:scale>
      <p:origin x="0" y="0"/>
    </p:cViewPr>
  </p:notesTextViewPr>
  <p:notesViewPr>
    <p:cSldViewPr snapToGrid="0">
      <p:cViewPr varScale="1">
        <p:scale>
          <a:sx n="59" d="100"/>
          <a:sy n="59" d="100"/>
        </p:scale>
        <p:origin x="3312" y="77"/>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commentAuthors" Target="commentAuthor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45659" cy="497976"/>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50443" y="0"/>
            <a:ext cx="2945659" cy="497976"/>
          </a:xfrm>
          <a:prstGeom prst="rect">
            <a:avLst/>
          </a:prstGeom>
        </p:spPr>
        <p:txBody>
          <a:bodyPr vert="horz" lIns="91440" tIns="45720" rIns="91440" bIns="45720" rtlCol="0"/>
          <a:lstStyle>
            <a:lvl1pPr algn="r">
              <a:defRPr sz="1200"/>
            </a:lvl1pPr>
          </a:lstStyle>
          <a:p>
            <a:fld id="{B08F7421-7FF3-6C4C-96B8-E4CCF20B9193}" type="datetimeFigureOut">
              <a:rPr lang="en-GB" smtClean="0"/>
              <a:t>30/01/2026</a:t>
            </a:fld>
            <a:endParaRPr lang="en-GB"/>
          </a:p>
        </p:txBody>
      </p:sp>
      <p:sp>
        <p:nvSpPr>
          <p:cNvPr id="4" name="Slide Image Placeholder 3"/>
          <p:cNvSpPr>
            <a:spLocks noGrp="1" noRot="1" noChangeAspect="1"/>
          </p:cNvSpPr>
          <p:nvPr>
            <p:ph type="sldImg" idx="2"/>
          </p:nvPr>
        </p:nvSpPr>
        <p:spPr>
          <a:xfrm>
            <a:off x="420688" y="1239838"/>
            <a:ext cx="5956300" cy="3351212"/>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79768" y="4776431"/>
            <a:ext cx="5438140" cy="3907988"/>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6" name="Footer Placeholder 5"/>
          <p:cNvSpPr>
            <a:spLocks noGrp="1"/>
          </p:cNvSpPr>
          <p:nvPr>
            <p:ph type="ftr" sz="quarter" idx="4"/>
          </p:nvPr>
        </p:nvSpPr>
        <p:spPr>
          <a:xfrm>
            <a:off x="0" y="9427076"/>
            <a:ext cx="2945659" cy="497975"/>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50443" y="9427076"/>
            <a:ext cx="2945659" cy="497975"/>
          </a:xfrm>
          <a:prstGeom prst="rect">
            <a:avLst/>
          </a:prstGeom>
        </p:spPr>
        <p:txBody>
          <a:bodyPr vert="horz" lIns="91440" tIns="45720" rIns="91440" bIns="45720" rtlCol="0" anchor="b"/>
          <a:lstStyle>
            <a:lvl1pPr algn="r">
              <a:defRPr sz="1200"/>
            </a:lvl1pPr>
          </a:lstStyle>
          <a:p>
            <a:fld id="{EB867461-EBB2-874A-98FC-1D789BE7C06E}" type="slidenum">
              <a:rPr lang="en-GB" smtClean="0"/>
              <a:t>‹Nr.›</a:t>
            </a:fld>
            <a:endParaRPr lang="en-GB"/>
          </a:p>
        </p:txBody>
      </p:sp>
    </p:spTree>
    <p:extLst>
      <p:ext uri="{BB962C8B-B14F-4D97-AF65-F5344CB8AC3E}">
        <p14:creationId xmlns:p14="http://schemas.microsoft.com/office/powerpoint/2010/main" val="64625354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4" name="Foliennummernplatzhalter 3"/>
          <p:cNvSpPr>
            <a:spLocks noGrp="1"/>
          </p:cNvSpPr>
          <p:nvPr>
            <p:ph type="sldNum" sz="quarter" idx="5"/>
          </p:nvPr>
        </p:nvSpPr>
        <p:spPr/>
        <p:txBody>
          <a:bodyPr/>
          <a:lstStyle/>
          <a:p>
            <a:fld id="{EB867461-EBB2-874A-98FC-1D789BE7C06E}" type="slidenum">
              <a:rPr lang="en-GB" smtClean="0"/>
              <a:t>2</a:t>
            </a:fld>
            <a:endParaRPr lang="en-GB"/>
          </a:p>
        </p:txBody>
      </p:sp>
      <p:sp>
        <p:nvSpPr>
          <p:cNvPr id="6" name="Notizenplatzhalter 5">
            <a:extLst>
              <a:ext uri="{FF2B5EF4-FFF2-40B4-BE49-F238E27FC236}">
                <a16:creationId xmlns:a16="http://schemas.microsoft.com/office/drawing/2014/main" id="{F8A4E1F1-251D-469B-A984-E432C2175946}"/>
              </a:ext>
            </a:extLst>
          </p:cNvPr>
          <p:cNvSpPr>
            <a:spLocks noGrp="1"/>
          </p:cNvSpPr>
          <p:nvPr>
            <p:ph type="body" sz="quarter" idx="3"/>
          </p:nvPr>
        </p:nvSpPr>
        <p:spPr/>
        <p:txBody>
          <a:bodyPr/>
          <a:lstStyle/>
          <a:p>
            <a:endParaRPr lang="de-DE"/>
          </a:p>
        </p:txBody>
      </p:sp>
    </p:spTree>
    <p:extLst>
      <p:ext uri="{BB962C8B-B14F-4D97-AF65-F5344CB8AC3E}">
        <p14:creationId xmlns:p14="http://schemas.microsoft.com/office/powerpoint/2010/main" val="299257768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4" name="Foliennummernplatzhalter 3"/>
          <p:cNvSpPr>
            <a:spLocks noGrp="1"/>
          </p:cNvSpPr>
          <p:nvPr>
            <p:ph type="sldNum" sz="quarter" idx="5"/>
          </p:nvPr>
        </p:nvSpPr>
        <p:spPr/>
        <p:txBody>
          <a:bodyPr/>
          <a:lstStyle/>
          <a:p>
            <a:fld id="{EB867461-EBB2-874A-98FC-1D789BE7C06E}" type="slidenum">
              <a:rPr lang="en-GB" smtClean="0"/>
              <a:t>3</a:t>
            </a:fld>
            <a:endParaRPr lang="en-GB"/>
          </a:p>
        </p:txBody>
      </p:sp>
      <p:sp>
        <p:nvSpPr>
          <p:cNvPr id="6" name="Notizenplatzhalter 5">
            <a:extLst>
              <a:ext uri="{FF2B5EF4-FFF2-40B4-BE49-F238E27FC236}">
                <a16:creationId xmlns:a16="http://schemas.microsoft.com/office/drawing/2014/main" id="{039ABC79-4376-4511-B455-84E200AB06D6}"/>
              </a:ext>
            </a:extLst>
          </p:cNvPr>
          <p:cNvSpPr>
            <a:spLocks noGrp="1"/>
          </p:cNvSpPr>
          <p:nvPr>
            <p:ph type="body" sz="quarter" idx="3"/>
          </p:nvPr>
        </p:nvSpPr>
        <p:spPr/>
        <p:txBody>
          <a:bodyPr/>
          <a:lstStyle/>
          <a:p>
            <a:endParaRPr lang="de-DE"/>
          </a:p>
        </p:txBody>
      </p:sp>
    </p:spTree>
    <p:extLst>
      <p:ext uri="{BB962C8B-B14F-4D97-AF65-F5344CB8AC3E}">
        <p14:creationId xmlns:p14="http://schemas.microsoft.com/office/powerpoint/2010/main" val="421119798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4" name="Foliennummernplatzhalter 3"/>
          <p:cNvSpPr>
            <a:spLocks noGrp="1"/>
          </p:cNvSpPr>
          <p:nvPr>
            <p:ph type="sldNum" sz="quarter" idx="5"/>
          </p:nvPr>
        </p:nvSpPr>
        <p:spPr/>
        <p:txBody>
          <a:bodyPr/>
          <a:lstStyle/>
          <a:p>
            <a:fld id="{EB867461-EBB2-874A-98FC-1D789BE7C06E}" type="slidenum">
              <a:rPr lang="en-GB" smtClean="0"/>
              <a:t>4</a:t>
            </a:fld>
            <a:endParaRPr lang="en-GB"/>
          </a:p>
        </p:txBody>
      </p:sp>
      <p:sp>
        <p:nvSpPr>
          <p:cNvPr id="6" name="Notizenplatzhalter 5">
            <a:extLst>
              <a:ext uri="{FF2B5EF4-FFF2-40B4-BE49-F238E27FC236}">
                <a16:creationId xmlns:a16="http://schemas.microsoft.com/office/drawing/2014/main" id="{5F787636-DF3B-4804-9886-7152F993CF35}"/>
              </a:ext>
            </a:extLst>
          </p:cNvPr>
          <p:cNvSpPr>
            <a:spLocks noGrp="1"/>
          </p:cNvSpPr>
          <p:nvPr>
            <p:ph type="body" sz="quarter" idx="3"/>
          </p:nvPr>
        </p:nvSpPr>
        <p:spPr/>
        <p:txBody>
          <a:bodyPr/>
          <a:lstStyle/>
          <a:p>
            <a:endParaRPr lang="de-DE"/>
          </a:p>
        </p:txBody>
      </p:sp>
    </p:spTree>
    <p:extLst>
      <p:ext uri="{BB962C8B-B14F-4D97-AF65-F5344CB8AC3E}">
        <p14:creationId xmlns:p14="http://schemas.microsoft.com/office/powerpoint/2010/main" val="268290409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4" name="Foliennummernplatzhalter 3"/>
          <p:cNvSpPr>
            <a:spLocks noGrp="1"/>
          </p:cNvSpPr>
          <p:nvPr>
            <p:ph type="sldNum" sz="quarter" idx="10"/>
          </p:nvPr>
        </p:nvSpPr>
        <p:spPr/>
        <p:txBody>
          <a:bodyPr/>
          <a:lstStyle/>
          <a:p>
            <a:fld id="{EB867461-EBB2-874A-98FC-1D789BE7C06E}" type="slidenum">
              <a:rPr lang="en-GB" smtClean="0"/>
              <a:t>5</a:t>
            </a:fld>
            <a:endParaRPr lang="en-GB"/>
          </a:p>
        </p:txBody>
      </p:sp>
      <p:sp>
        <p:nvSpPr>
          <p:cNvPr id="6" name="Notizenplatzhalter 5">
            <a:extLst>
              <a:ext uri="{FF2B5EF4-FFF2-40B4-BE49-F238E27FC236}">
                <a16:creationId xmlns:a16="http://schemas.microsoft.com/office/drawing/2014/main" id="{94790044-44E7-498D-8535-BF5BBBA8C81D}"/>
              </a:ext>
            </a:extLst>
          </p:cNvPr>
          <p:cNvSpPr>
            <a:spLocks noGrp="1"/>
          </p:cNvSpPr>
          <p:nvPr>
            <p:ph type="body" sz="quarter" idx="3"/>
          </p:nvPr>
        </p:nvSpPr>
        <p:spPr/>
        <p:txBody>
          <a:bodyPr/>
          <a:lstStyle/>
          <a:p>
            <a:endParaRPr lang="de-DE"/>
          </a:p>
        </p:txBody>
      </p:sp>
    </p:spTree>
    <p:extLst>
      <p:ext uri="{BB962C8B-B14F-4D97-AF65-F5344CB8AC3E}">
        <p14:creationId xmlns:p14="http://schemas.microsoft.com/office/powerpoint/2010/main" val="348473597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4" name="Foliennummernplatzhalter 3"/>
          <p:cNvSpPr>
            <a:spLocks noGrp="1"/>
          </p:cNvSpPr>
          <p:nvPr>
            <p:ph type="sldNum" sz="quarter" idx="5"/>
          </p:nvPr>
        </p:nvSpPr>
        <p:spPr/>
        <p:txBody>
          <a:bodyPr/>
          <a:lstStyle/>
          <a:p>
            <a:fld id="{EB867461-EBB2-874A-98FC-1D789BE7C06E}" type="slidenum">
              <a:rPr lang="en-GB" smtClean="0"/>
              <a:t>6</a:t>
            </a:fld>
            <a:endParaRPr lang="en-GB" dirty="0"/>
          </a:p>
        </p:txBody>
      </p:sp>
      <p:sp>
        <p:nvSpPr>
          <p:cNvPr id="6" name="Notizenplatzhalter 5">
            <a:extLst>
              <a:ext uri="{FF2B5EF4-FFF2-40B4-BE49-F238E27FC236}">
                <a16:creationId xmlns:a16="http://schemas.microsoft.com/office/drawing/2014/main" id="{F2908239-6964-47A7-BFA2-8B748FA0BC23}"/>
              </a:ext>
            </a:extLst>
          </p:cNvPr>
          <p:cNvSpPr>
            <a:spLocks noGrp="1"/>
          </p:cNvSpPr>
          <p:nvPr>
            <p:ph type="body" sz="quarter" idx="3"/>
          </p:nvPr>
        </p:nvSpPr>
        <p:spPr/>
        <p:txBody>
          <a:bodyPr/>
          <a:lstStyle/>
          <a:p>
            <a:endParaRPr lang="de-DE"/>
          </a:p>
        </p:txBody>
      </p:sp>
    </p:spTree>
    <p:extLst>
      <p:ext uri="{BB962C8B-B14F-4D97-AF65-F5344CB8AC3E}">
        <p14:creationId xmlns:p14="http://schemas.microsoft.com/office/powerpoint/2010/main" val="83240801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4" name="Foliennummernplatzhalter 3"/>
          <p:cNvSpPr>
            <a:spLocks noGrp="1"/>
          </p:cNvSpPr>
          <p:nvPr>
            <p:ph type="sldNum" sz="quarter" idx="5"/>
          </p:nvPr>
        </p:nvSpPr>
        <p:spPr/>
        <p:txBody>
          <a:bodyPr/>
          <a:lstStyle/>
          <a:p>
            <a:fld id="{EB867461-EBB2-874A-98FC-1D789BE7C06E}" type="slidenum">
              <a:rPr lang="en-GB" smtClean="0"/>
              <a:t>7</a:t>
            </a:fld>
            <a:endParaRPr lang="en-GB"/>
          </a:p>
        </p:txBody>
      </p:sp>
      <p:sp>
        <p:nvSpPr>
          <p:cNvPr id="6" name="Notizenplatzhalter 5">
            <a:extLst>
              <a:ext uri="{FF2B5EF4-FFF2-40B4-BE49-F238E27FC236}">
                <a16:creationId xmlns:a16="http://schemas.microsoft.com/office/drawing/2014/main" id="{F9D47F26-18EC-4DF8-B44D-CA9B03D1A1E2}"/>
              </a:ext>
            </a:extLst>
          </p:cNvPr>
          <p:cNvSpPr>
            <a:spLocks noGrp="1"/>
          </p:cNvSpPr>
          <p:nvPr>
            <p:ph type="body" sz="quarter" idx="3"/>
          </p:nvPr>
        </p:nvSpPr>
        <p:spPr/>
        <p:txBody>
          <a:bodyPr/>
          <a:lstStyle/>
          <a:p>
            <a:endParaRPr lang="de-DE"/>
          </a:p>
        </p:txBody>
      </p:sp>
    </p:spTree>
    <p:extLst>
      <p:ext uri="{BB962C8B-B14F-4D97-AF65-F5344CB8AC3E}">
        <p14:creationId xmlns:p14="http://schemas.microsoft.com/office/powerpoint/2010/main" val="276559421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4" name="Foliennummernplatzhalter 3"/>
          <p:cNvSpPr>
            <a:spLocks noGrp="1"/>
          </p:cNvSpPr>
          <p:nvPr>
            <p:ph type="sldNum" sz="quarter" idx="5"/>
          </p:nvPr>
        </p:nvSpPr>
        <p:spPr/>
        <p:txBody>
          <a:bodyPr/>
          <a:lstStyle/>
          <a:p>
            <a:fld id="{EB867461-EBB2-874A-98FC-1D789BE7C06E}" type="slidenum">
              <a:rPr lang="en-GB" smtClean="0"/>
              <a:t>8</a:t>
            </a:fld>
            <a:endParaRPr lang="en-GB"/>
          </a:p>
        </p:txBody>
      </p:sp>
      <p:sp>
        <p:nvSpPr>
          <p:cNvPr id="6" name="Notizenplatzhalter 5">
            <a:extLst>
              <a:ext uri="{FF2B5EF4-FFF2-40B4-BE49-F238E27FC236}">
                <a16:creationId xmlns:a16="http://schemas.microsoft.com/office/drawing/2014/main" id="{2D8BB295-828D-4BA0-82A4-5ADC7B86E68D}"/>
              </a:ext>
            </a:extLst>
          </p:cNvPr>
          <p:cNvSpPr>
            <a:spLocks noGrp="1"/>
          </p:cNvSpPr>
          <p:nvPr>
            <p:ph type="body" sz="quarter" idx="3"/>
          </p:nvPr>
        </p:nvSpPr>
        <p:spPr/>
        <p:txBody>
          <a:bodyPr/>
          <a:lstStyle/>
          <a:p>
            <a:endParaRPr lang="de-DE"/>
          </a:p>
        </p:txBody>
      </p:sp>
    </p:spTree>
    <p:extLst>
      <p:ext uri="{BB962C8B-B14F-4D97-AF65-F5344CB8AC3E}">
        <p14:creationId xmlns:p14="http://schemas.microsoft.com/office/powerpoint/2010/main" val="86845980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4" name="Foliennummernplatzhalter 3"/>
          <p:cNvSpPr>
            <a:spLocks noGrp="1"/>
          </p:cNvSpPr>
          <p:nvPr>
            <p:ph type="sldNum" sz="quarter" idx="5"/>
          </p:nvPr>
        </p:nvSpPr>
        <p:spPr/>
        <p:txBody>
          <a:bodyPr/>
          <a:lstStyle/>
          <a:p>
            <a:fld id="{EB867461-EBB2-874A-98FC-1D789BE7C06E}" type="slidenum">
              <a:rPr lang="en-GB" smtClean="0"/>
              <a:t>9</a:t>
            </a:fld>
            <a:endParaRPr lang="en-GB"/>
          </a:p>
        </p:txBody>
      </p:sp>
      <p:sp>
        <p:nvSpPr>
          <p:cNvPr id="6" name="Notizenplatzhalter 5">
            <a:extLst>
              <a:ext uri="{FF2B5EF4-FFF2-40B4-BE49-F238E27FC236}">
                <a16:creationId xmlns:a16="http://schemas.microsoft.com/office/drawing/2014/main" id="{3A11790C-0E70-4DEA-8989-7F384A411D6F}"/>
              </a:ext>
            </a:extLst>
          </p:cNvPr>
          <p:cNvSpPr>
            <a:spLocks noGrp="1"/>
          </p:cNvSpPr>
          <p:nvPr>
            <p:ph type="body" sz="quarter" idx="3"/>
          </p:nvPr>
        </p:nvSpPr>
        <p:spPr/>
        <p:txBody>
          <a:bodyPr/>
          <a:lstStyle/>
          <a:p>
            <a:endParaRPr lang="de-DE"/>
          </a:p>
        </p:txBody>
      </p:sp>
    </p:spTree>
    <p:extLst>
      <p:ext uri="{BB962C8B-B14F-4D97-AF65-F5344CB8AC3E}">
        <p14:creationId xmlns:p14="http://schemas.microsoft.com/office/powerpoint/2010/main" val="307480047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4" name="Foliennummernplatzhalter 3"/>
          <p:cNvSpPr>
            <a:spLocks noGrp="1"/>
          </p:cNvSpPr>
          <p:nvPr>
            <p:ph type="sldNum" sz="quarter" idx="10"/>
          </p:nvPr>
        </p:nvSpPr>
        <p:spPr/>
        <p:txBody>
          <a:bodyPr/>
          <a:lstStyle/>
          <a:p>
            <a:fld id="{EB867461-EBB2-874A-98FC-1D789BE7C06E}" type="slidenum">
              <a:rPr lang="en-GB" smtClean="0"/>
              <a:t>10</a:t>
            </a:fld>
            <a:endParaRPr lang="en-GB"/>
          </a:p>
        </p:txBody>
      </p:sp>
      <p:sp>
        <p:nvSpPr>
          <p:cNvPr id="6" name="Notizenplatzhalter 5">
            <a:extLst>
              <a:ext uri="{FF2B5EF4-FFF2-40B4-BE49-F238E27FC236}">
                <a16:creationId xmlns:a16="http://schemas.microsoft.com/office/drawing/2014/main" id="{ABA17EF4-1D85-4790-A16B-4B217FA1B4E3}"/>
              </a:ext>
            </a:extLst>
          </p:cNvPr>
          <p:cNvSpPr>
            <a:spLocks noGrp="1"/>
          </p:cNvSpPr>
          <p:nvPr>
            <p:ph type="body" sz="quarter" idx="3"/>
          </p:nvPr>
        </p:nvSpPr>
        <p:spPr/>
        <p:txBody>
          <a:bodyPr/>
          <a:lstStyle/>
          <a:p>
            <a:endParaRPr lang="de-DE"/>
          </a:p>
        </p:txBody>
      </p:sp>
    </p:spTree>
    <p:extLst>
      <p:ext uri="{BB962C8B-B14F-4D97-AF65-F5344CB8AC3E}">
        <p14:creationId xmlns:p14="http://schemas.microsoft.com/office/powerpoint/2010/main" val="24116138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4" name="Foliennummernplatzhalter 3"/>
          <p:cNvSpPr>
            <a:spLocks noGrp="1"/>
          </p:cNvSpPr>
          <p:nvPr>
            <p:ph type="sldNum" sz="quarter" idx="5"/>
          </p:nvPr>
        </p:nvSpPr>
        <p:spPr/>
        <p:txBody>
          <a:bodyPr/>
          <a:lstStyle/>
          <a:p>
            <a:fld id="{EB867461-EBB2-874A-98FC-1D789BE7C06E}" type="slidenum">
              <a:rPr lang="en-GB" smtClean="0"/>
              <a:t>11</a:t>
            </a:fld>
            <a:endParaRPr lang="en-GB"/>
          </a:p>
        </p:txBody>
      </p:sp>
      <p:sp>
        <p:nvSpPr>
          <p:cNvPr id="6" name="Notizenplatzhalter 5">
            <a:extLst>
              <a:ext uri="{FF2B5EF4-FFF2-40B4-BE49-F238E27FC236}">
                <a16:creationId xmlns:a16="http://schemas.microsoft.com/office/drawing/2014/main" id="{C1F43486-FA37-480E-B3B3-DA7E8CADEE76}"/>
              </a:ext>
            </a:extLst>
          </p:cNvPr>
          <p:cNvSpPr>
            <a:spLocks noGrp="1"/>
          </p:cNvSpPr>
          <p:nvPr>
            <p:ph type="body" sz="quarter" idx="3"/>
          </p:nvPr>
        </p:nvSpPr>
        <p:spPr/>
        <p:txBody>
          <a:bodyPr/>
          <a:lstStyle/>
          <a:p>
            <a:endParaRPr lang="de-DE"/>
          </a:p>
        </p:txBody>
      </p:sp>
    </p:spTree>
    <p:extLst>
      <p:ext uri="{BB962C8B-B14F-4D97-AF65-F5344CB8AC3E}">
        <p14:creationId xmlns:p14="http://schemas.microsoft.com/office/powerpoint/2010/main" val="178602043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4" name="Foliennummernplatzhalter 3"/>
          <p:cNvSpPr>
            <a:spLocks noGrp="1"/>
          </p:cNvSpPr>
          <p:nvPr>
            <p:ph type="sldNum" sz="quarter" idx="5"/>
          </p:nvPr>
        </p:nvSpPr>
        <p:spPr/>
        <p:txBody>
          <a:bodyPr/>
          <a:lstStyle/>
          <a:p>
            <a:fld id="{EB867461-EBB2-874A-98FC-1D789BE7C06E}" type="slidenum">
              <a:rPr lang="en-GB" smtClean="0"/>
              <a:t>12</a:t>
            </a:fld>
            <a:endParaRPr lang="en-GB"/>
          </a:p>
        </p:txBody>
      </p:sp>
      <p:sp>
        <p:nvSpPr>
          <p:cNvPr id="6" name="Notizenplatzhalter 5">
            <a:extLst>
              <a:ext uri="{FF2B5EF4-FFF2-40B4-BE49-F238E27FC236}">
                <a16:creationId xmlns:a16="http://schemas.microsoft.com/office/drawing/2014/main" id="{7E76F458-FFD5-4BE1-93C5-F80B0E3F1211}"/>
              </a:ext>
            </a:extLst>
          </p:cNvPr>
          <p:cNvSpPr>
            <a:spLocks noGrp="1"/>
          </p:cNvSpPr>
          <p:nvPr>
            <p:ph type="body" sz="quarter" idx="3"/>
          </p:nvPr>
        </p:nvSpPr>
        <p:spPr/>
        <p:txBody>
          <a:bodyPr/>
          <a:lstStyle/>
          <a:p>
            <a:endParaRPr lang="de-DE"/>
          </a:p>
        </p:txBody>
      </p:sp>
    </p:spTree>
    <p:extLst>
      <p:ext uri="{BB962C8B-B14F-4D97-AF65-F5344CB8AC3E}">
        <p14:creationId xmlns:p14="http://schemas.microsoft.com/office/powerpoint/2010/main" val="336491444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4" name="Foliennummernplatzhalter 3"/>
          <p:cNvSpPr>
            <a:spLocks noGrp="1"/>
          </p:cNvSpPr>
          <p:nvPr>
            <p:ph type="sldNum" sz="quarter" idx="10"/>
          </p:nvPr>
        </p:nvSpPr>
        <p:spPr/>
        <p:txBody>
          <a:bodyPr/>
          <a:lstStyle/>
          <a:p>
            <a:fld id="{EB867461-EBB2-874A-98FC-1D789BE7C06E}" type="slidenum">
              <a:rPr lang="en-GB" smtClean="0"/>
              <a:t>13</a:t>
            </a:fld>
            <a:endParaRPr lang="en-GB"/>
          </a:p>
        </p:txBody>
      </p:sp>
      <p:sp>
        <p:nvSpPr>
          <p:cNvPr id="6" name="Notizenplatzhalter 5">
            <a:extLst>
              <a:ext uri="{FF2B5EF4-FFF2-40B4-BE49-F238E27FC236}">
                <a16:creationId xmlns:a16="http://schemas.microsoft.com/office/drawing/2014/main" id="{822F6248-9397-4A70-A77A-28D9C577550B}"/>
              </a:ext>
            </a:extLst>
          </p:cNvPr>
          <p:cNvSpPr>
            <a:spLocks noGrp="1"/>
          </p:cNvSpPr>
          <p:nvPr>
            <p:ph type="body" sz="quarter" idx="3"/>
          </p:nvPr>
        </p:nvSpPr>
        <p:spPr/>
        <p:txBody>
          <a:bodyPr/>
          <a:lstStyle/>
          <a:p>
            <a:endParaRPr lang="de-DE"/>
          </a:p>
        </p:txBody>
      </p:sp>
    </p:spTree>
    <p:extLst>
      <p:ext uri="{BB962C8B-B14F-4D97-AF65-F5344CB8AC3E}">
        <p14:creationId xmlns:p14="http://schemas.microsoft.com/office/powerpoint/2010/main" val="44151979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a:xfrm>
            <a:off x="420688" y="1279525"/>
            <a:ext cx="5956300" cy="3351213"/>
          </a:xfrm>
        </p:spPr>
      </p:sp>
      <p:sp>
        <p:nvSpPr>
          <p:cNvPr id="4" name="Foliennummernplatzhalter 3"/>
          <p:cNvSpPr>
            <a:spLocks noGrp="1"/>
          </p:cNvSpPr>
          <p:nvPr>
            <p:ph type="sldNum" sz="quarter" idx="10"/>
          </p:nvPr>
        </p:nvSpPr>
        <p:spPr/>
        <p:txBody>
          <a:bodyPr/>
          <a:lstStyle/>
          <a:p>
            <a:fld id="{EB867461-EBB2-874A-98FC-1D789BE7C06E}" type="slidenum">
              <a:rPr lang="en-GB" smtClean="0"/>
              <a:t>14</a:t>
            </a:fld>
            <a:endParaRPr lang="en-GB"/>
          </a:p>
        </p:txBody>
      </p:sp>
      <p:sp>
        <p:nvSpPr>
          <p:cNvPr id="6" name="Notizenplatzhalter 5">
            <a:extLst>
              <a:ext uri="{FF2B5EF4-FFF2-40B4-BE49-F238E27FC236}">
                <a16:creationId xmlns:a16="http://schemas.microsoft.com/office/drawing/2014/main" id="{2F407DF9-72C2-4965-AF2F-4F954EC4A4CC}"/>
              </a:ext>
            </a:extLst>
          </p:cNvPr>
          <p:cNvSpPr>
            <a:spLocks noGrp="1"/>
          </p:cNvSpPr>
          <p:nvPr>
            <p:ph type="body" sz="quarter" idx="3"/>
          </p:nvPr>
        </p:nvSpPr>
        <p:spPr/>
        <p:txBody>
          <a:bodyPr/>
          <a:lstStyle/>
          <a:p>
            <a:endParaRPr lang="de-DE"/>
          </a:p>
        </p:txBody>
      </p:sp>
    </p:spTree>
    <p:extLst>
      <p:ext uri="{BB962C8B-B14F-4D97-AF65-F5344CB8AC3E}">
        <p14:creationId xmlns:p14="http://schemas.microsoft.com/office/powerpoint/2010/main" val="98320104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4" name="Foliennummernplatzhalter 3"/>
          <p:cNvSpPr>
            <a:spLocks noGrp="1"/>
          </p:cNvSpPr>
          <p:nvPr>
            <p:ph type="sldNum" sz="quarter" idx="5"/>
          </p:nvPr>
        </p:nvSpPr>
        <p:spPr/>
        <p:txBody>
          <a:bodyPr/>
          <a:lstStyle/>
          <a:p>
            <a:fld id="{EB867461-EBB2-874A-98FC-1D789BE7C06E}" type="slidenum">
              <a:rPr lang="en-GB" smtClean="0"/>
              <a:t>15</a:t>
            </a:fld>
            <a:endParaRPr lang="en-GB"/>
          </a:p>
        </p:txBody>
      </p:sp>
      <p:sp>
        <p:nvSpPr>
          <p:cNvPr id="6" name="Notizenplatzhalter 5">
            <a:extLst>
              <a:ext uri="{FF2B5EF4-FFF2-40B4-BE49-F238E27FC236}">
                <a16:creationId xmlns:a16="http://schemas.microsoft.com/office/drawing/2014/main" id="{052398F0-624F-4991-85F6-01E95F29B607}"/>
              </a:ext>
            </a:extLst>
          </p:cNvPr>
          <p:cNvSpPr>
            <a:spLocks noGrp="1"/>
          </p:cNvSpPr>
          <p:nvPr>
            <p:ph type="body" sz="quarter" idx="3"/>
          </p:nvPr>
        </p:nvSpPr>
        <p:spPr/>
        <p:txBody>
          <a:bodyPr/>
          <a:lstStyle/>
          <a:p>
            <a:endParaRPr lang="de-DE"/>
          </a:p>
        </p:txBody>
      </p:sp>
    </p:spTree>
    <p:extLst>
      <p:ext uri="{BB962C8B-B14F-4D97-AF65-F5344CB8AC3E}">
        <p14:creationId xmlns:p14="http://schemas.microsoft.com/office/powerpoint/2010/main" val="350469826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a:p>
        </p:txBody>
      </p:sp>
      <p:sp>
        <p:nvSpPr>
          <p:cNvPr id="4" name="Foliennummernplatzhalter 3"/>
          <p:cNvSpPr>
            <a:spLocks noGrp="1"/>
          </p:cNvSpPr>
          <p:nvPr>
            <p:ph type="sldNum" sz="quarter" idx="5"/>
          </p:nvPr>
        </p:nvSpPr>
        <p:spPr/>
        <p:txBody>
          <a:bodyPr/>
          <a:lstStyle/>
          <a:p>
            <a:fld id="{EB867461-EBB2-874A-98FC-1D789BE7C06E}" type="slidenum">
              <a:rPr lang="en-GB" smtClean="0"/>
              <a:t>16</a:t>
            </a:fld>
            <a:endParaRPr lang="en-GB"/>
          </a:p>
        </p:txBody>
      </p:sp>
    </p:spTree>
    <p:extLst>
      <p:ext uri="{BB962C8B-B14F-4D97-AF65-F5344CB8AC3E}">
        <p14:creationId xmlns:p14="http://schemas.microsoft.com/office/powerpoint/2010/main" val="3818671595"/>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a:p>
        </p:txBody>
      </p:sp>
      <p:sp>
        <p:nvSpPr>
          <p:cNvPr id="4" name="Foliennummernplatzhalter 3"/>
          <p:cNvSpPr>
            <a:spLocks noGrp="1"/>
          </p:cNvSpPr>
          <p:nvPr>
            <p:ph type="sldNum" sz="quarter" idx="5"/>
          </p:nvPr>
        </p:nvSpPr>
        <p:spPr/>
        <p:txBody>
          <a:bodyPr/>
          <a:lstStyle/>
          <a:p>
            <a:fld id="{EB867461-EBB2-874A-98FC-1D789BE7C06E}" type="slidenum">
              <a:rPr lang="en-GB" smtClean="0"/>
              <a:t>17</a:t>
            </a:fld>
            <a:endParaRPr lang="en-GB"/>
          </a:p>
        </p:txBody>
      </p:sp>
    </p:spTree>
    <p:extLst>
      <p:ext uri="{BB962C8B-B14F-4D97-AF65-F5344CB8AC3E}">
        <p14:creationId xmlns:p14="http://schemas.microsoft.com/office/powerpoint/2010/main" val="3611221892"/>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Cover Slide">
    <p:bg>
      <p:bgPr>
        <a:solidFill>
          <a:schemeClr val="accent1"/>
        </a:solidFill>
        <a:effectLst/>
      </p:bgPr>
    </p:bg>
    <p:spTree>
      <p:nvGrpSpPr>
        <p:cNvPr id="1" name=""/>
        <p:cNvGrpSpPr/>
        <p:nvPr/>
      </p:nvGrpSpPr>
      <p:grpSpPr>
        <a:xfrm>
          <a:off x="0" y="0"/>
          <a:ext cx="0" cy="0"/>
          <a:chOff x="0" y="0"/>
          <a:chExt cx="0" cy="0"/>
        </a:xfrm>
      </p:grpSpPr>
      <p:sp>
        <p:nvSpPr>
          <p:cNvPr id="35" name="Curve">
            <a:extLst>
              <a:ext uri="{FF2B5EF4-FFF2-40B4-BE49-F238E27FC236}">
                <a16:creationId xmlns:a16="http://schemas.microsoft.com/office/drawing/2014/main" id="{5A40714C-9908-4EDE-497B-5123D16AA746}"/>
              </a:ext>
            </a:extLst>
          </p:cNvPr>
          <p:cNvSpPr/>
          <p:nvPr/>
        </p:nvSpPr>
        <p:spPr>
          <a:xfrm>
            <a:off x="-479458" y="1550582"/>
            <a:ext cx="13150916" cy="5484123"/>
          </a:xfrm>
          <a:custGeom>
            <a:avLst/>
            <a:gdLst>
              <a:gd name="connsiteX0" fmla="*/ 6589853 w 13150916"/>
              <a:gd name="connsiteY0" fmla="*/ 0 h 5484123"/>
              <a:gd name="connsiteX1" fmla="*/ 13031160 w 13150916"/>
              <a:gd name="connsiteY1" fmla="*/ 899917 h 5484123"/>
              <a:gd name="connsiteX2" fmla="*/ 13150916 w 13150916"/>
              <a:gd name="connsiteY2" fmla="*/ 951714 h 5484123"/>
              <a:gd name="connsiteX3" fmla="*/ 13150916 w 13150916"/>
              <a:gd name="connsiteY3" fmla="*/ 1466641 h 5484123"/>
              <a:gd name="connsiteX4" fmla="*/ 13150916 w 13150916"/>
              <a:gd name="connsiteY4" fmla="*/ 2438398 h 5484123"/>
              <a:gd name="connsiteX5" fmla="*/ 13150916 w 13150916"/>
              <a:gd name="connsiteY5" fmla="*/ 5484123 h 5484123"/>
              <a:gd name="connsiteX6" fmla="*/ 0 w 13150916"/>
              <a:gd name="connsiteY6" fmla="*/ 5484123 h 5484123"/>
              <a:gd name="connsiteX7" fmla="*/ 0 w 13150916"/>
              <a:gd name="connsiteY7" fmla="*/ 2438398 h 5484123"/>
              <a:gd name="connsiteX8" fmla="*/ 0 w 13150916"/>
              <a:gd name="connsiteY8" fmla="*/ 1466641 h 5484123"/>
              <a:gd name="connsiteX9" fmla="*/ 0 w 13150916"/>
              <a:gd name="connsiteY9" fmla="*/ 964163 h 5484123"/>
              <a:gd name="connsiteX10" fmla="*/ 148542 w 13150916"/>
              <a:gd name="connsiteY10" fmla="*/ 899917 h 5484123"/>
              <a:gd name="connsiteX11" fmla="*/ 6589853 w 13150916"/>
              <a:gd name="connsiteY11" fmla="*/ 0 h 54841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3150916" h="5484123">
                <a:moveTo>
                  <a:pt x="6589853" y="0"/>
                </a:moveTo>
                <a:cubicBezTo>
                  <a:pt x="9271177" y="0"/>
                  <a:pt x="11635202" y="356972"/>
                  <a:pt x="13031160" y="899917"/>
                </a:cubicBezTo>
                <a:lnTo>
                  <a:pt x="13150916" y="951714"/>
                </a:lnTo>
                <a:lnTo>
                  <a:pt x="13150916" y="1466641"/>
                </a:lnTo>
                <a:lnTo>
                  <a:pt x="13150916" y="2438398"/>
                </a:lnTo>
                <a:lnTo>
                  <a:pt x="13150916" y="5484123"/>
                </a:lnTo>
                <a:lnTo>
                  <a:pt x="0" y="5484123"/>
                </a:lnTo>
                <a:lnTo>
                  <a:pt x="0" y="2438398"/>
                </a:lnTo>
                <a:lnTo>
                  <a:pt x="0" y="1466641"/>
                </a:lnTo>
                <a:lnTo>
                  <a:pt x="0" y="964163"/>
                </a:lnTo>
                <a:lnTo>
                  <a:pt x="148542" y="899917"/>
                </a:lnTo>
                <a:cubicBezTo>
                  <a:pt x="1544499" y="356972"/>
                  <a:pt x="3908526" y="0"/>
                  <a:pt x="6589853" y="0"/>
                </a:cubicBez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dirty="0"/>
          </a:p>
        </p:txBody>
      </p:sp>
      <p:sp>
        <p:nvSpPr>
          <p:cNvPr id="31" name="Text Placeholder 4">
            <a:extLst>
              <a:ext uri="{FF2B5EF4-FFF2-40B4-BE49-F238E27FC236}">
                <a16:creationId xmlns:a16="http://schemas.microsoft.com/office/drawing/2014/main" id="{330E3027-FF00-F5FA-3C96-A3C11B9D328C}"/>
              </a:ext>
            </a:extLst>
          </p:cNvPr>
          <p:cNvSpPr txBox="1">
            <a:spLocks/>
          </p:cNvSpPr>
          <p:nvPr/>
        </p:nvSpPr>
        <p:spPr>
          <a:xfrm>
            <a:off x="3135824" y="6465141"/>
            <a:ext cx="5907651" cy="273123"/>
          </a:xfrm>
          <a:prstGeom prst="rect">
            <a:avLst/>
          </a:prstGeom>
        </p:spPr>
        <p:txBody>
          <a:bodyPr vert="horz" lIns="0" tIns="0" rIns="0" bIns="0" rtlCol="0">
            <a:noAutofit/>
          </a:bodyPr>
          <a:lstStyle>
            <a:lvl1pPr marL="0" indent="0" algn="ctr" defTabSz="914400" rtl="0" eaLnBrk="1" latinLnBrk="0" hangingPunct="1">
              <a:lnSpc>
                <a:spcPct val="90000"/>
              </a:lnSpc>
              <a:spcBef>
                <a:spcPts val="1000"/>
              </a:spcBef>
              <a:buFont typeface="Arial" panose="020B0604020202020204" pitchFamily="34" charset="0"/>
              <a:buNone/>
              <a:defRPr sz="2000" kern="1200">
                <a:solidFill>
                  <a:schemeClr val="bg1"/>
                </a:solidFill>
                <a:latin typeface="+mn-lt"/>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2000" kern="1200">
                <a:solidFill>
                  <a:schemeClr val="tx1">
                    <a:tint val="75000"/>
                  </a:schemeClr>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1800" kern="1200">
                <a:solidFill>
                  <a:schemeClr val="tx1">
                    <a:tint val="75000"/>
                  </a:schemeClr>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5pPr>
            <a:lvl6pPr marL="22860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9pPr>
          </a:lstStyle>
          <a:p>
            <a:pPr algn="ctr">
              <a:lnSpc>
                <a:spcPct val="100000"/>
              </a:lnSpc>
            </a:pPr>
            <a:r>
              <a:rPr lang="en-GB" sz="600" dirty="0">
                <a:effectLst/>
                <a:latin typeface="+mn-lt"/>
              </a:rPr>
              <a:t>Funded by the European Union under grant agreement No 101069651. The contents of this publication are however the sole responsibility of the BRIDGES 5.0 project consortium only and do not necessarily reflect those of the European Union or HADEA. Neither the European Union nor HADEA can be held responsible for them.</a:t>
            </a:r>
          </a:p>
        </p:txBody>
      </p:sp>
      <p:grpSp>
        <p:nvGrpSpPr>
          <p:cNvPr id="4" name="EU commission">
            <a:extLst>
              <a:ext uri="{FF2B5EF4-FFF2-40B4-BE49-F238E27FC236}">
                <a16:creationId xmlns:a16="http://schemas.microsoft.com/office/drawing/2014/main" id="{200A2D9D-B5A2-BAD5-7453-F09E55D18595}"/>
              </a:ext>
            </a:extLst>
          </p:cNvPr>
          <p:cNvGrpSpPr/>
          <p:nvPr/>
        </p:nvGrpSpPr>
        <p:grpSpPr>
          <a:xfrm>
            <a:off x="4987618" y="5864135"/>
            <a:ext cx="2216764" cy="529060"/>
            <a:chOff x="4682324" y="5858557"/>
            <a:chExt cx="2216764" cy="529060"/>
          </a:xfrm>
        </p:grpSpPr>
        <p:pic>
          <p:nvPicPr>
            <p:cNvPr id="5" name="Picture 4">
              <a:extLst>
                <a:ext uri="{FF2B5EF4-FFF2-40B4-BE49-F238E27FC236}">
                  <a16:creationId xmlns:a16="http://schemas.microsoft.com/office/drawing/2014/main" id="{9E600094-F1EA-EB7F-EDF7-DC0C780A3074}"/>
                </a:ext>
              </a:extLst>
            </p:cNvPr>
            <p:cNvPicPr>
              <a:picLocks noChangeAspect="1"/>
            </p:cNvPicPr>
            <p:nvPr/>
          </p:nvPicPr>
          <p:blipFill>
            <a:blip r:embed="rId2"/>
            <a:srcRect/>
            <a:stretch/>
          </p:blipFill>
          <p:spPr>
            <a:xfrm>
              <a:off x="5292912" y="5858557"/>
              <a:ext cx="1606176" cy="424029"/>
            </a:xfrm>
            <a:prstGeom prst="rect">
              <a:avLst/>
            </a:prstGeom>
          </p:spPr>
        </p:pic>
        <p:sp>
          <p:nvSpPr>
            <p:cNvPr id="6" name="Text Placeholder 4">
              <a:extLst>
                <a:ext uri="{FF2B5EF4-FFF2-40B4-BE49-F238E27FC236}">
                  <a16:creationId xmlns:a16="http://schemas.microsoft.com/office/drawing/2014/main" id="{E7818EFC-109D-2A2F-00D9-305B37515F6F}"/>
                </a:ext>
              </a:extLst>
            </p:cNvPr>
            <p:cNvSpPr txBox="1">
              <a:spLocks/>
            </p:cNvSpPr>
            <p:nvPr/>
          </p:nvSpPr>
          <p:spPr>
            <a:xfrm>
              <a:off x="4682324" y="6061497"/>
              <a:ext cx="597274" cy="326120"/>
            </a:xfrm>
            <a:prstGeom prst="rect">
              <a:avLst/>
            </a:prstGeom>
          </p:spPr>
          <p:txBody>
            <a:bodyPr vert="horz" lIns="91440" tIns="45720" rIns="91440" bIns="45720" rtlCol="0">
              <a:normAutofit fontScale="92500"/>
            </a:bodyPr>
            <a:lstStyle>
              <a:lvl1pPr marL="0" indent="0" algn="ctr" defTabSz="914400" rtl="0" eaLnBrk="1" latinLnBrk="0" hangingPunct="1">
                <a:lnSpc>
                  <a:spcPct val="90000"/>
                </a:lnSpc>
                <a:spcBef>
                  <a:spcPts val="1000"/>
                </a:spcBef>
                <a:buFont typeface="Arial" panose="020B0604020202020204" pitchFamily="34" charset="0"/>
                <a:buNone/>
                <a:defRPr sz="2000" kern="1200">
                  <a:solidFill>
                    <a:schemeClr val="bg1"/>
                  </a:solidFill>
                  <a:latin typeface="+mn-lt"/>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2000" kern="1200">
                  <a:solidFill>
                    <a:schemeClr val="tx1">
                      <a:tint val="75000"/>
                    </a:schemeClr>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1800" kern="1200">
                  <a:solidFill>
                    <a:schemeClr val="tx1">
                      <a:tint val="75000"/>
                    </a:schemeClr>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5pPr>
              <a:lvl6pPr marL="22860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9pPr>
            </a:lstStyle>
            <a:p>
              <a:pPr algn="r"/>
              <a:r>
                <a:rPr lang="en-GB" sz="800" dirty="0">
                  <a:effectLst/>
                  <a:latin typeface="Arial" panose="020B0604020202020204" pitchFamily="34" charset="0"/>
                </a:rPr>
                <a:t>Co-funded </a:t>
              </a:r>
              <a:br>
                <a:rPr lang="en-GB" sz="800" dirty="0">
                  <a:effectLst/>
                  <a:latin typeface="Arial" panose="020B0604020202020204" pitchFamily="34" charset="0"/>
                </a:rPr>
              </a:br>
              <a:r>
                <a:rPr lang="en-GB" sz="800" dirty="0">
                  <a:effectLst/>
                  <a:latin typeface="Arial" panose="020B0604020202020204" pitchFamily="34" charset="0"/>
                </a:rPr>
                <a:t>by the</a:t>
              </a:r>
            </a:p>
          </p:txBody>
        </p:sp>
      </p:grpSp>
      <p:grpSp>
        <p:nvGrpSpPr>
          <p:cNvPr id="36" name="Logo_Mix_White">
            <a:extLst>
              <a:ext uri="{FF2B5EF4-FFF2-40B4-BE49-F238E27FC236}">
                <a16:creationId xmlns:a16="http://schemas.microsoft.com/office/drawing/2014/main" id="{6F1B2AA4-DF86-003A-2AC2-C9CF521DCF14}"/>
              </a:ext>
            </a:extLst>
          </p:cNvPr>
          <p:cNvGrpSpPr/>
          <p:nvPr/>
        </p:nvGrpSpPr>
        <p:grpSpPr>
          <a:xfrm>
            <a:off x="4578963" y="869766"/>
            <a:ext cx="3034074" cy="1058996"/>
            <a:chOff x="3352253" y="-1703418"/>
            <a:chExt cx="6033927" cy="2106047"/>
          </a:xfrm>
        </p:grpSpPr>
        <p:sp>
          <p:nvSpPr>
            <p:cNvPr id="37" name="Freeform 36">
              <a:extLst>
                <a:ext uri="{FF2B5EF4-FFF2-40B4-BE49-F238E27FC236}">
                  <a16:creationId xmlns:a16="http://schemas.microsoft.com/office/drawing/2014/main" id="{956FA44A-1B76-72B3-054D-619E3BBA57D5}"/>
                </a:ext>
              </a:extLst>
            </p:cNvPr>
            <p:cNvSpPr/>
            <p:nvPr/>
          </p:nvSpPr>
          <p:spPr>
            <a:xfrm>
              <a:off x="6455850" y="-1546316"/>
              <a:ext cx="498490" cy="608718"/>
            </a:xfrm>
            <a:custGeom>
              <a:avLst/>
              <a:gdLst>
                <a:gd name="connsiteX0" fmla="*/ 74407 w 498490"/>
                <a:gd name="connsiteY0" fmla="*/ 0 h 608718"/>
                <a:gd name="connsiteX1" fmla="*/ 469850 w 498490"/>
                <a:gd name="connsiteY1" fmla="*/ 0 h 608718"/>
                <a:gd name="connsiteX2" fmla="*/ 469850 w 498490"/>
                <a:gd name="connsiteY2" fmla="*/ 132665 h 608718"/>
                <a:gd name="connsiteX3" fmla="*/ 202003 w 498490"/>
                <a:gd name="connsiteY3" fmla="*/ 132665 h 608718"/>
                <a:gd name="connsiteX4" fmla="*/ 187731 w 498490"/>
                <a:gd name="connsiteY4" fmla="*/ 222501 h 608718"/>
                <a:gd name="connsiteX5" fmla="*/ 242727 w 498490"/>
                <a:gd name="connsiteY5" fmla="*/ 202938 h 608718"/>
                <a:gd name="connsiteX6" fmla="*/ 296487 w 498490"/>
                <a:gd name="connsiteY6" fmla="*/ 196385 h 608718"/>
                <a:gd name="connsiteX7" fmla="*/ 442447 w 498490"/>
                <a:gd name="connsiteY7" fmla="*/ 250705 h 608718"/>
                <a:gd name="connsiteX8" fmla="*/ 498490 w 498490"/>
                <a:gd name="connsiteY8" fmla="*/ 387453 h 608718"/>
                <a:gd name="connsiteX9" fmla="*/ 469660 w 498490"/>
                <a:gd name="connsiteY9" fmla="*/ 498846 h 608718"/>
                <a:gd name="connsiteX10" fmla="*/ 387831 w 498490"/>
                <a:gd name="connsiteY10" fmla="*/ 580515 h 608718"/>
                <a:gd name="connsiteX11" fmla="*/ 252242 w 498490"/>
                <a:gd name="connsiteY11" fmla="*/ 608719 h 608718"/>
                <a:gd name="connsiteX12" fmla="*/ 150622 w 498490"/>
                <a:gd name="connsiteY12" fmla="*/ 597513 h 608718"/>
                <a:gd name="connsiteX13" fmla="*/ 78689 w 498490"/>
                <a:gd name="connsiteY13" fmla="*/ 564086 h 608718"/>
                <a:gd name="connsiteX14" fmla="*/ 30638 w 498490"/>
                <a:gd name="connsiteY14" fmla="*/ 513660 h 608718"/>
                <a:gd name="connsiteX15" fmla="*/ 0 w 498490"/>
                <a:gd name="connsiteY15" fmla="*/ 443482 h 608718"/>
                <a:gd name="connsiteX16" fmla="*/ 168511 w 498490"/>
                <a:gd name="connsiteY16" fmla="*/ 425154 h 608718"/>
                <a:gd name="connsiteX17" fmla="*/ 197150 w 498490"/>
                <a:gd name="connsiteY17" fmla="*/ 486595 h 608718"/>
                <a:gd name="connsiteX18" fmla="*/ 250720 w 498490"/>
                <a:gd name="connsiteY18" fmla="*/ 507582 h 608718"/>
                <a:gd name="connsiteX19" fmla="*/ 308190 w 498490"/>
                <a:gd name="connsiteY19" fmla="*/ 481277 h 608718"/>
                <a:gd name="connsiteX20" fmla="*/ 330836 w 498490"/>
                <a:gd name="connsiteY20" fmla="*/ 402742 h 608718"/>
                <a:gd name="connsiteX21" fmla="*/ 307905 w 498490"/>
                <a:gd name="connsiteY21" fmla="*/ 324397 h 608718"/>
                <a:gd name="connsiteX22" fmla="*/ 247009 w 498490"/>
                <a:gd name="connsiteY22" fmla="*/ 299516 h 608718"/>
                <a:gd name="connsiteX23" fmla="*/ 200386 w 498490"/>
                <a:gd name="connsiteY23" fmla="*/ 311387 h 608718"/>
                <a:gd name="connsiteX24" fmla="*/ 163563 w 498490"/>
                <a:gd name="connsiteY24" fmla="*/ 342440 h 608718"/>
                <a:gd name="connsiteX25" fmla="*/ 21694 w 498490"/>
                <a:gd name="connsiteY25" fmla="*/ 322023 h 608718"/>
                <a:gd name="connsiteX26" fmla="*/ 74407 w 498490"/>
                <a:gd name="connsiteY26" fmla="*/ 380 h 6087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498490" h="608718">
                  <a:moveTo>
                    <a:pt x="74407" y="0"/>
                  </a:moveTo>
                  <a:lnTo>
                    <a:pt x="469850" y="0"/>
                  </a:lnTo>
                  <a:lnTo>
                    <a:pt x="469850" y="132665"/>
                  </a:lnTo>
                  <a:lnTo>
                    <a:pt x="202003" y="132665"/>
                  </a:lnTo>
                  <a:lnTo>
                    <a:pt x="187731" y="222501"/>
                  </a:lnTo>
                  <a:cubicBezTo>
                    <a:pt x="206285" y="213764"/>
                    <a:pt x="224554" y="207306"/>
                    <a:pt x="242727" y="202938"/>
                  </a:cubicBezTo>
                  <a:cubicBezTo>
                    <a:pt x="260901" y="198570"/>
                    <a:pt x="278789" y="196385"/>
                    <a:pt x="296487" y="196385"/>
                  </a:cubicBezTo>
                  <a:cubicBezTo>
                    <a:pt x="356432" y="196385"/>
                    <a:pt x="405148" y="214524"/>
                    <a:pt x="442447" y="250705"/>
                  </a:cubicBezTo>
                  <a:cubicBezTo>
                    <a:pt x="479841" y="286886"/>
                    <a:pt x="498490" y="332469"/>
                    <a:pt x="498490" y="387453"/>
                  </a:cubicBezTo>
                  <a:cubicBezTo>
                    <a:pt x="498490" y="426103"/>
                    <a:pt x="488880" y="463234"/>
                    <a:pt x="469660" y="498846"/>
                  </a:cubicBezTo>
                  <a:cubicBezTo>
                    <a:pt x="450439" y="534457"/>
                    <a:pt x="423131" y="561712"/>
                    <a:pt x="387831" y="580515"/>
                  </a:cubicBezTo>
                  <a:cubicBezTo>
                    <a:pt x="352530" y="599318"/>
                    <a:pt x="307334" y="608719"/>
                    <a:pt x="252242" y="608719"/>
                  </a:cubicBezTo>
                  <a:cubicBezTo>
                    <a:pt x="212755" y="608719"/>
                    <a:pt x="178882" y="605015"/>
                    <a:pt x="150622" y="597513"/>
                  </a:cubicBezTo>
                  <a:cubicBezTo>
                    <a:pt x="122363" y="590011"/>
                    <a:pt x="98385" y="578900"/>
                    <a:pt x="78689" y="564086"/>
                  </a:cubicBezTo>
                  <a:cubicBezTo>
                    <a:pt x="58898" y="549272"/>
                    <a:pt x="42913" y="532463"/>
                    <a:pt x="30638" y="513660"/>
                  </a:cubicBezTo>
                  <a:cubicBezTo>
                    <a:pt x="18364" y="494857"/>
                    <a:pt x="8183" y="471496"/>
                    <a:pt x="0" y="443482"/>
                  </a:cubicBezTo>
                  <a:lnTo>
                    <a:pt x="168511" y="425154"/>
                  </a:lnTo>
                  <a:cubicBezTo>
                    <a:pt x="172602" y="452123"/>
                    <a:pt x="182117" y="472541"/>
                    <a:pt x="197150" y="486595"/>
                  </a:cubicBezTo>
                  <a:cubicBezTo>
                    <a:pt x="212184" y="500650"/>
                    <a:pt x="229977" y="507582"/>
                    <a:pt x="250720" y="507582"/>
                  </a:cubicBezTo>
                  <a:cubicBezTo>
                    <a:pt x="273936" y="507582"/>
                    <a:pt x="293062" y="498846"/>
                    <a:pt x="308190" y="481277"/>
                  </a:cubicBezTo>
                  <a:cubicBezTo>
                    <a:pt x="323319" y="463709"/>
                    <a:pt x="330836" y="437499"/>
                    <a:pt x="330836" y="402742"/>
                  </a:cubicBezTo>
                  <a:cubicBezTo>
                    <a:pt x="330836" y="367985"/>
                    <a:pt x="323224" y="341016"/>
                    <a:pt x="307905" y="324397"/>
                  </a:cubicBezTo>
                  <a:cubicBezTo>
                    <a:pt x="292586" y="307778"/>
                    <a:pt x="272319" y="299516"/>
                    <a:pt x="247009" y="299516"/>
                  </a:cubicBezTo>
                  <a:cubicBezTo>
                    <a:pt x="230929" y="299516"/>
                    <a:pt x="215419" y="303505"/>
                    <a:pt x="200386" y="311387"/>
                  </a:cubicBezTo>
                  <a:cubicBezTo>
                    <a:pt x="189253" y="317085"/>
                    <a:pt x="176979" y="327436"/>
                    <a:pt x="163563" y="342440"/>
                  </a:cubicBezTo>
                  <a:lnTo>
                    <a:pt x="21694" y="322023"/>
                  </a:lnTo>
                  <a:lnTo>
                    <a:pt x="74407" y="380"/>
                  </a:lnTo>
                  <a:close/>
                </a:path>
              </a:pathLst>
            </a:custGeom>
            <a:solidFill>
              <a:srgbClr val="05BDE7"/>
            </a:solidFill>
            <a:ln w="9510" cap="flat">
              <a:noFill/>
              <a:prstDash val="solid"/>
              <a:miter/>
            </a:ln>
          </p:spPr>
          <p:txBody>
            <a:bodyPr rtlCol="0" anchor="ctr"/>
            <a:lstStyle/>
            <a:p>
              <a:endParaRPr lang="en-GB"/>
            </a:p>
          </p:txBody>
        </p:sp>
        <p:sp>
          <p:nvSpPr>
            <p:cNvPr id="38" name="Freeform 37">
              <a:extLst>
                <a:ext uri="{FF2B5EF4-FFF2-40B4-BE49-F238E27FC236}">
                  <a16:creationId xmlns:a16="http://schemas.microsoft.com/office/drawing/2014/main" id="{5EFD093C-FCA4-B584-EE6B-10025ED0497A}"/>
                </a:ext>
              </a:extLst>
            </p:cNvPr>
            <p:cNvSpPr/>
            <p:nvPr/>
          </p:nvSpPr>
          <p:spPr>
            <a:xfrm>
              <a:off x="6962428" y="-1114515"/>
              <a:ext cx="177930" cy="166566"/>
            </a:xfrm>
            <a:custGeom>
              <a:avLst/>
              <a:gdLst>
                <a:gd name="connsiteX0" fmla="*/ 0 w 177930"/>
                <a:gd name="connsiteY0" fmla="*/ 0 h 166566"/>
                <a:gd name="connsiteX1" fmla="*/ 177930 w 177930"/>
                <a:gd name="connsiteY1" fmla="*/ 0 h 166566"/>
                <a:gd name="connsiteX2" fmla="*/ 177930 w 177930"/>
                <a:gd name="connsiteY2" fmla="*/ 166567 h 166566"/>
                <a:gd name="connsiteX3" fmla="*/ 0 w 177930"/>
                <a:gd name="connsiteY3" fmla="*/ 166567 h 166566"/>
                <a:gd name="connsiteX4" fmla="*/ 0 w 177930"/>
                <a:gd name="connsiteY4" fmla="*/ 0 h 16656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7930" h="166566">
                  <a:moveTo>
                    <a:pt x="0" y="0"/>
                  </a:moveTo>
                  <a:lnTo>
                    <a:pt x="177930" y="0"/>
                  </a:lnTo>
                  <a:lnTo>
                    <a:pt x="177930" y="166567"/>
                  </a:lnTo>
                  <a:lnTo>
                    <a:pt x="0" y="166567"/>
                  </a:lnTo>
                  <a:lnTo>
                    <a:pt x="0" y="0"/>
                  </a:lnTo>
                  <a:close/>
                </a:path>
              </a:pathLst>
            </a:custGeom>
            <a:solidFill>
              <a:srgbClr val="05BDE7"/>
            </a:solidFill>
            <a:ln w="9510" cap="flat">
              <a:noFill/>
              <a:prstDash val="solid"/>
              <a:miter/>
            </a:ln>
          </p:spPr>
          <p:txBody>
            <a:bodyPr rtlCol="0" anchor="ctr"/>
            <a:lstStyle/>
            <a:p>
              <a:endParaRPr lang="en-GB"/>
            </a:p>
          </p:txBody>
        </p:sp>
        <p:sp>
          <p:nvSpPr>
            <p:cNvPr id="39" name="Freeform 38">
              <a:extLst>
                <a:ext uri="{FF2B5EF4-FFF2-40B4-BE49-F238E27FC236}">
                  <a16:creationId xmlns:a16="http://schemas.microsoft.com/office/drawing/2014/main" id="{FE7F0CF8-5F43-C8D0-0DB0-5089DA1E463A}"/>
                </a:ext>
              </a:extLst>
            </p:cNvPr>
            <p:cNvSpPr/>
            <p:nvPr/>
          </p:nvSpPr>
          <p:spPr>
            <a:xfrm>
              <a:off x="7149397" y="-1556477"/>
              <a:ext cx="490021" cy="618785"/>
            </a:xfrm>
            <a:custGeom>
              <a:avLst/>
              <a:gdLst>
                <a:gd name="connsiteX0" fmla="*/ 190 w 490021"/>
                <a:gd name="connsiteY0" fmla="*/ 306924 h 618785"/>
                <a:gd name="connsiteX1" fmla="*/ 61752 w 490021"/>
                <a:gd name="connsiteY1" fmla="*/ 68184 h 618785"/>
                <a:gd name="connsiteX2" fmla="*/ 249292 w 490021"/>
                <a:gd name="connsiteY2" fmla="*/ 0 h 618785"/>
                <a:gd name="connsiteX3" fmla="*/ 348629 w 490021"/>
                <a:gd name="connsiteY3" fmla="*/ 14909 h 618785"/>
                <a:gd name="connsiteX4" fmla="*/ 411999 w 490021"/>
                <a:gd name="connsiteY4" fmla="*/ 53655 h 618785"/>
                <a:gd name="connsiteX5" fmla="*/ 450630 w 490021"/>
                <a:gd name="connsiteY5" fmla="*/ 103891 h 618785"/>
                <a:gd name="connsiteX6" fmla="*/ 473275 w 490021"/>
                <a:gd name="connsiteY6" fmla="*/ 165332 h 618785"/>
                <a:gd name="connsiteX7" fmla="*/ 490022 w 490021"/>
                <a:gd name="connsiteY7" fmla="*/ 304929 h 618785"/>
                <a:gd name="connsiteX8" fmla="*/ 434835 w 490021"/>
                <a:gd name="connsiteY8" fmla="*/ 543289 h 618785"/>
                <a:gd name="connsiteX9" fmla="*/ 244630 w 490021"/>
                <a:gd name="connsiteY9" fmla="*/ 618785 h 618785"/>
                <a:gd name="connsiteX10" fmla="*/ 122363 w 490021"/>
                <a:gd name="connsiteY10" fmla="*/ 594664 h 618785"/>
                <a:gd name="connsiteX11" fmla="*/ 45862 w 490021"/>
                <a:gd name="connsiteY11" fmla="*/ 524011 h 618785"/>
                <a:gd name="connsiteX12" fmla="*/ 12084 w 490021"/>
                <a:gd name="connsiteY12" fmla="*/ 433605 h 618785"/>
                <a:gd name="connsiteX13" fmla="*/ 0 w 490021"/>
                <a:gd name="connsiteY13" fmla="*/ 306829 h 618785"/>
                <a:gd name="connsiteX14" fmla="*/ 165370 w 490021"/>
                <a:gd name="connsiteY14" fmla="*/ 307303 h 618785"/>
                <a:gd name="connsiteX15" fmla="*/ 185637 w 490021"/>
                <a:gd name="connsiteY15" fmla="*/ 463424 h 618785"/>
                <a:gd name="connsiteX16" fmla="*/ 244345 w 490021"/>
                <a:gd name="connsiteY16" fmla="*/ 505303 h 618785"/>
                <a:gd name="connsiteX17" fmla="*/ 288304 w 490021"/>
                <a:gd name="connsiteY17" fmla="*/ 487545 h 618785"/>
                <a:gd name="connsiteX18" fmla="*/ 315707 w 490021"/>
                <a:gd name="connsiteY18" fmla="*/ 431421 h 618785"/>
                <a:gd name="connsiteX19" fmla="*/ 324461 w 490021"/>
                <a:gd name="connsiteY19" fmla="*/ 311862 h 618785"/>
                <a:gd name="connsiteX20" fmla="*/ 304194 w 490021"/>
                <a:gd name="connsiteY20" fmla="*/ 151657 h 618785"/>
                <a:gd name="connsiteX21" fmla="*/ 243488 w 490021"/>
                <a:gd name="connsiteY21" fmla="*/ 110633 h 618785"/>
                <a:gd name="connsiteX22" fmla="*/ 183830 w 490021"/>
                <a:gd name="connsiteY22" fmla="*/ 152512 h 618785"/>
                <a:gd name="connsiteX23" fmla="*/ 165465 w 490021"/>
                <a:gd name="connsiteY23" fmla="*/ 307398 h 6187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490021" h="618785">
                  <a:moveTo>
                    <a:pt x="190" y="306924"/>
                  </a:moveTo>
                  <a:cubicBezTo>
                    <a:pt x="190" y="193157"/>
                    <a:pt x="20743" y="113577"/>
                    <a:pt x="61752" y="68184"/>
                  </a:cubicBezTo>
                  <a:cubicBezTo>
                    <a:pt x="102762" y="22696"/>
                    <a:pt x="165275" y="0"/>
                    <a:pt x="249292" y="0"/>
                  </a:cubicBezTo>
                  <a:cubicBezTo>
                    <a:pt x="289636" y="0"/>
                    <a:pt x="322748" y="4938"/>
                    <a:pt x="348629" y="14909"/>
                  </a:cubicBezTo>
                  <a:cubicBezTo>
                    <a:pt x="374510" y="24881"/>
                    <a:pt x="395633" y="37796"/>
                    <a:pt x="411999" y="53655"/>
                  </a:cubicBezTo>
                  <a:cubicBezTo>
                    <a:pt x="428365" y="69609"/>
                    <a:pt x="441210" y="86322"/>
                    <a:pt x="450630" y="103891"/>
                  </a:cubicBezTo>
                  <a:cubicBezTo>
                    <a:pt x="460050" y="121459"/>
                    <a:pt x="467566" y="141876"/>
                    <a:pt x="473275" y="165332"/>
                  </a:cubicBezTo>
                  <a:cubicBezTo>
                    <a:pt x="484408" y="209965"/>
                    <a:pt x="490022" y="256498"/>
                    <a:pt x="490022" y="304929"/>
                  </a:cubicBezTo>
                  <a:cubicBezTo>
                    <a:pt x="490022" y="413473"/>
                    <a:pt x="471658" y="492958"/>
                    <a:pt x="434835" y="543289"/>
                  </a:cubicBezTo>
                  <a:cubicBezTo>
                    <a:pt x="398012" y="593620"/>
                    <a:pt x="334642" y="618785"/>
                    <a:pt x="244630" y="618785"/>
                  </a:cubicBezTo>
                  <a:cubicBezTo>
                    <a:pt x="194201" y="618785"/>
                    <a:pt x="153477" y="610713"/>
                    <a:pt x="122363" y="594664"/>
                  </a:cubicBezTo>
                  <a:cubicBezTo>
                    <a:pt x="91249" y="578615"/>
                    <a:pt x="65749" y="555064"/>
                    <a:pt x="45862" y="524011"/>
                  </a:cubicBezTo>
                  <a:cubicBezTo>
                    <a:pt x="31399" y="501980"/>
                    <a:pt x="20172" y="471876"/>
                    <a:pt x="12084" y="433605"/>
                  </a:cubicBezTo>
                  <a:cubicBezTo>
                    <a:pt x="3996" y="395335"/>
                    <a:pt x="0" y="353171"/>
                    <a:pt x="0" y="306829"/>
                  </a:cubicBezTo>
                  <a:close/>
                  <a:moveTo>
                    <a:pt x="165370" y="307303"/>
                  </a:moveTo>
                  <a:cubicBezTo>
                    <a:pt x="165370" y="383464"/>
                    <a:pt x="172126" y="435505"/>
                    <a:pt x="185637" y="463424"/>
                  </a:cubicBezTo>
                  <a:cubicBezTo>
                    <a:pt x="199149" y="491344"/>
                    <a:pt x="218654" y="505303"/>
                    <a:pt x="244345" y="505303"/>
                  </a:cubicBezTo>
                  <a:cubicBezTo>
                    <a:pt x="261281" y="505303"/>
                    <a:pt x="275935" y="499415"/>
                    <a:pt x="288304" y="487545"/>
                  </a:cubicBezTo>
                  <a:cubicBezTo>
                    <a:pt x="300674" y="475674"/>
                    <a:pt x="309808" y="456967"/>
                    <a:pt x="315707" y="431421"/>
                  </a:cubicBezTo>
                  <a:cubicBezTo>
                    <a:pt x="321606" y="405876"/>
                    <a:pt x="324461" y="365991"/>
                    <a:pt x="324461" y="311862"/>
                  </a:cubicBezTo>
                  <a:cubicBezTo>
                    <a:pt x="324461" y="232377"/>
                    <a:pt x="317705" y="179007"/>
                    <a:pt x="304194" y="151657"/>
                  </a:cubicBezTo>
                  <a:cubicBezTo>
                    <a:pt x="290683" y="124308"/>
                    <a:pt x="270416" y="110633"/>
                    <a:pt x="243488" y="110633"/>
                  </a:cubicBezTo>
                  <a:cubicBezTo>
                    <a:pt x="216561" y="110633"/>
                    <a:pt x="196009" y="124593"/>
                    <a:pt x="183830" y="152512"/>
                  </a:cubicBezTo>
                  <a:cubicBezTo>
                    <a:pt x="171555" y="180432"/>
                    <a:pt x="165465" y="231997"/>
                    <a:pt x="165465" y="307398"/>
                  </a:cubicBezTo>
                  <a:close/>
                </a:path>
              </a:pathLst>
            </a:custGeom>
            <a:solidFill>
              <a:srgbClr val="05BDE7"/>
            </a:solidFill>
            <a:ln w="9510" cap="flat">
              <a:noFill/>
              <a:prstDash val="solid"/>
              <a:miter/>
            </a:ln>
          </p:spPr>
          <p:txBody>
            <a:bodyPr rtlCol="0" anchor="ctr"/>
            <a:lstStyle/>
            <a:p>
              <a:endParaRPr lang="en-GB"/>
            </a:p>
          </p:txBody>
        </p:sp>
        <p:sp>
          <p:nvSpPr>
            <p:cNvPr id="40" name="Freeform 39">
              <a:extLst>
                <a:ext uri="{FF2B5EF4-FFF2-40B4-BE49-F238E27FC236}">
                  <a16:creationId xmlns:a16="http://schemas.microsoft.com/office/drawing/2014/main" id="{9D149C5E-F6CF-11EF-F1CF-3F89E48286EA}"/>
                </a:ext>
              </a:extLst>
            </p:cNvPr>
            <p:cNvSpPr/>
            <p:nvPr/>
          </p:nvSpPr>
          <p:spPr>
            <a:xfrm>
              <a:off x="4356464" y="-866469"/>
              <a:ext cx="700683" cy="908520"/>
            </a:xfrm>
            <a:custGeom>
              <a:avLst/>
              <a:gdLst>
                <a:gd name="connsiteX0" fmla="*/ 0 w 700683"/>
                <a:gd name="connsiteY0" fmla="*/ 20037 h 908520"/>
                <a:gd name="connsiteX1" fmla="*/ 319323 w 700683"/>
                <a:gd name="connsiteY1" fmla="*/ 20037 h 908520"/>
                <a:gd name="connsiteX2" fmla="*/ 319323 w 700683"/>
                <a:gd name="connsiteY2" fmla="*/ 165617 h 908520"/>
                <a:gd name="connsiteX3" fmla="*/ 414473 w 700683"/>
                <a:gd name="connsiteY3" fmla="*/ 35517 h 908520"/>
                <a:gd name="connsiteX4" fmla="*/ 535599 w 700683"/>
                <a:gd name="connsiteY4" fmla="*/ 0 h 908520"/>
                <a:gd name="connsiteX5" fmla="*/ 700683 w 700683"/>
                <a:gd name="connsiteY5" fmla="*/ 46817 h 908520"/>
                <a:gd name="connsiteX6" fmla="*/ 595067 w 700683"/>
                <a:gd name="connsiteY6" fmla="*/ 289450 h 908520"/>
                <a:gd name="connsiteX7" fmla="*/ 499537 w 700683"/>
                <a:gd name="connsiteY7" fmla="*/ 264380 h 908520"/>
                <a:gd name="connsiteX8" fmla="*/ 395633 w 700683"/>
                <a:gd name="connsiteY8" fmla="*/ 319554 h 908520"/>
                <a:gd name="connsiteX9" fmla="*/ 342825 w 700683"/>
                <a:gd name="connsiteY9" fmla="*/ 610713 h 908520"/>
                <a:gd name="connsiteX10" fmla="*/ 342825 w 700683"/>
                <a:gd name="connsiteY10" fmla="*/ 908520 h 908520"/>
                <a:gd name="connsiteX11" fmla="*/ 0 w 700683"/>
                <a:gd name="connsiteY11" fmla="*/ 908520 h 908520"/>
                <a:gd name="connsiteX12" fmla="*/ 0 w 700683"/>
                <a:gd name="connsiteY12" fmla="*/ 20037 h 9085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700683" h="908520">
                  <a:moveTo>
                    <a:pt x="0" y="20037"/>
                  </a:moveTo>
                  <a:lnTo>
                    <a:pt x="319323" y="20037"/>
                  </a:lnTo>
                  <a:lnTo>
                    <a:pt x="319323" y="165617"/>
                  </a:lnTo>
                  <a:cubicBezTo>
                    <a:pt x="350056" y="102561"/>
                    <a:pt x="381741" y="59258"/>
                    <a:pt x="414473" y="35517"/>
                  </a:cubicBezTo>
                  <a:cubicBezTo>
                    <a:pt x="447204" y="11776"/>
                    <a:pt x="487548" y="0"/>
                    <a:pt x="535599" y="0"/>
                  </a:cubicBezTo>
                  <a:cubicBezTo>
                    <a:pt x="583649" y="0"/>
                    <a:pt x="640929" y="15669"/>
                    <a:pt x="700683" y="46817"/>
                  </a:cubicBezTo>
                  <a:lnTo>
                    <a:pt x="595067" y="289450"/>
                  </a:lnTo>
                  <a:cubicBezTo>
                    <a:pt x="554819" y="272737"/>
                    <a:pt x="522944" y="264380"/>
                    <a:pt x="499537" y="264380"/>
                  </a:cubicBezTo>
                  <a:cubicBezTo>
                    <a:pt x="454816" y="264380"/>
                    <a:pt x="420182" y="282803"/>
                    <a:pt x="395633" y="319554"/>
                  </a:cubicBezTo>
                  <a:cubicBezTo>
                    <a:pt x="360428" y="371404"/>
                    <a:pt x="342825" y="468457"/>
                    <a:pt x="342825" y="610713"/>
                  </a:cubicBezTo>
                  <a:lnTo>
                    <a:pt x="342825" y="908520"/>
                  </a:lnTo>
                  <a:lnTo>
                    <a:pt x="0" y="908520"/>
                  </a:lnTo>
                  <a:lnTo>
                    <a:pt x="0" y="20037"/>
                  </a:lnTo>
                  <a:close/>
                </a:path>
              </a:pathLst>
            </a:custGeom>
            <a:solidFill>
              <a:srgbClr val="FFFFFF"/>
            </a:solidFill>
            <a:ln w="9510" cap="flat">
              <a:noFill/>
              <a:prstDash val="solid"/>
              <a:miter/>
            </a:ln>
          </p:spPr>
          <p:txBody>
            <a:bodyPr rtlCol="0" anchor="ctr"/>
            <a:lstStyle/>
            <a:p>
              <a:endParaRPr lang="en-GB"/>
            </a:p>
          </p:txBody>
        </p:sp>
        <p:sp>
          <p:nvSpPr>
            <p:cNvPr id="41" name="Freeform 40">
              <a:extLst>
                <a:ext uri="{FF2B5EF4-FFF2-40B4-BE49-F238E27FC236}">
                  <a16:creationId xmlns:a16="http://schemas.microsoft.com/office/drawing/2014/main" id="{E5180410-6DC2-6882-B5B8-4E85A36F47D7}"/>
                </a:ext>
              </a:extLst>
            </p:cNvPr>
            <p:cNvSpPr/>
            <p:nvPr/>
          </p:nvSpPr>
          <p:spPr>
            <a:xfrm>
              <a:off x="5057243" y="-1184408"/>
              <a:ext cx="341112" cy="1226459"/>
            </a:xfrm>
            <a:custGeom>
              <a:avLst/>
              <a:gdLst>
                <a:gd name="connsiteX0" fmla="*/ 0 w 341112"/>
                <a:gd name="connsiteY0" fmla="*/ 0 h 1226459"/>
                <a:gd name="connsiteX1" fmla="*/ 341112 w 341112"/>
                <a:gd name="connsiteY1" fmla="*/ 0 h 1226459"/>
                <a:gd name="connsiteX2" fmla="*/ 341112 w 341112"/>
                <a:gd name="connsiteY2" fmla="*/ 231712 h 1226459"/>
                <a:gd name="connsiteX3" fmla="*/ 0 w 341112"/>
                <a:gd name="connsiteY3" fmla="*/ 231712 h 1226459"/>
                <a:gd name="connsiteX4" fmla="*/ 0 w 341112"/>
                <a:gd name="connsiteY4" fmla="*/ 0 h 1226459"/>
                <a:gd name="connsiteX5" fmla="*/ 0 w 341112"/>
                <a:gd name="connsiteY5" fmla="*/ 337977 h 1226459"/>
                <a:gd name="connsiteX6" fmla="*/ 341112 w 341112"/>
                <a:gd name="connsiteY6" fmla="*/ 337977 h 1226459"/>
                <a:gd name="connsiteX7" fmla="*/ 341112 w 341112"/>
                <a:gd name="connsiteY7" fmla="*/ 1226460 h 1226459"/>
                <a:gd name="connsiteX8" fmla="*/ 0 w 341112"/>
                <a:gd name="connsiteY8" fmla="*/ 1226460 h 1226459"/>
                <a:gd name="connsiteX9" fmla="*/ 0 w 341112"/>
                <a:gd name="connsiteY9" fmla="*/ 337977 h 12264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41112" h="1226459">
                  <a:moveTo>
                    <a:pt x="0" y="0"/>
                  </a:moveTo>
                  <a:lnTo>
                    <a:pt x="341112" y="0"/>
                  </a:lnTo>
                  <a:lnTo>
                    <a:pt x="341112" y="231712"/>
                  </a:lnTo>
                  <a:lnTo>
                    <a:pt x="0" y="231712"/>
                  </a:lnTo>
                  <a:lnTo>
                    <a:pt x="0" y="0"/>
                  </a:lnTo>
                  <a:close/>
                  <a:moveTo>
                    <a:pt x="0" y="337977"/>
                  </a:moveTo>
                  <a:lnTo>
                    <a:pt x="341112" y="337977"/>
                  </a:lnTo>
                  <a:lnTo>
                    <a:pt x="341112" y="1226460"/>
                  </a:lnTo>
                  <a:lnTo>
                    <a:pt x="0" y="1226460"/>
                  </a:lnTo>
                  <a:lnTo>
                    <a:pt x="0" y="337977"/>
                  </a:lnTo>
                  <a:close/>
                </a:path>
              </a:pathLst>
            </a:custGeom>
            <a:solidFill>
              <a:srgbClr val="FFFFFF"/>
            </a:solidFill>
            <a:ln w="9510" cap="flat">
              <a:noFill/>
              <a:prstDash val="solid"/>
              <a:miter/>
            </a:ln>
          </p:spPr>
          <p:txBody>
            <a:bodyPr rtlCol="0" anchor="ctr"/>
            <a:lstStyle/>
            <a:p>
              <a:endParaRPr lang="en-GB"/>
            </a:p>
          </p:txBody>
        </p:sp>
        <p:sp>
          <p:nvSpPr>
            <p:cNvPr id="42" name="Freeform 41">
              <a:extLst>
                <a:ext uri="{FF2B5EF4-FFF2-40B4-BE49-F238E27FC236}">
                  <a16:creationId xmlns:a16="http://schemas.microsoft.com/office/drawing/2014/main" id="{71C3D03D-6704-33A5-E5D8-2BB9D4D42EBB}"/>
                </a:ext>
              </a:extLst>
            </p:cNvPr>
            <p:cNvSpPr/>
            <p:nvPr/>
          </p:nvSpPr>
          <p:spPr>
            <a:xfrm>
              <a:off x="6419027" y="-866564"/>
              <a:ext cx="981470" cy="1269193"/>
            </a:xfrm>
            <a:custGeom>
              <a:avLst/>
              <a:gdLst>
                <a:gd name="connsiteX0" fmla="*/ 661291 w 981470"/>
                <a:gd name="connsiteY0" fmla="*/ 20132 h 1269193"/>
                <a:gd name="connsiteX1" fmla="*/ 980614 w 981470"/>
                <a:gd name="connsiteY1" fmla="*/ 20132 h 1269193"/>
                <a:gd name="connsiteX2" fmla="*/ 980614 w 981470"/>
                <a:gd name="connsiteY2" fmla="*/ 859234 h 1269193"/>
                <a:gd name="connsiteX3" fmla="*/ 981471 w 981470"/>
                <a:gd name="connsiteY3" fmla="*/ 898549 h 1269193"/>
                <a:gd name="connsiteX4" fmla="*/ 945885 w 981470"/>
                <a:gd name="connsiteY4" fmla="*/ 1057899 h 1269193"/>
                <a:gd name="connsiteX5" fmla="*/ 851115 w 981470"/>
                <a:gd name="connsiteY5" fmla="*/ 1180497 h 1269193"/>
                <a:gd name="connsiteX6" fmla="*/ 701064 w 981470"/>
                <a:gd name="connsiteY6" fmla="*/ 1248301 h 1269193"/>
                <a:gd name="connsiteX7" fmla="*/ 492781 w 981470"/>
                <a:gd name="connsiteY7" fmla="*/ 1269193 h 1269193"/>
                <a:gd name="connsiteX8" fmla="*/ 124361 w 981470"/>
                <a:gd name="connsiteY8" fmla="*/ 1188854 h 1269193"/>
                <a:gd name="connsiteX9" fmla="*/ 24168 w 981470"/>
                <a:gd name="connsiteY9" fmla="*/ 973855 h 1269193"/>
                <a:gd name="connsiteX10" fmla="*/ 25881 w 981470"/>
                <a:gd name="connsiteY10" fmla="*/ 928653 h 1269193"/>
                <a:gd name="connsiteX11" fmla="*/ 357002 w 981470"/>
                <a:gd name="connsiteY11" fmla="*/ 966258 h 1269193"/>
                <a:gd name="connsiteX12" fmla="*/ 395538 w 981470"/>
                <a:gd name="connsiteY12" fmla="*/ 1029884 h 1269193"/>
                <a:gd name="connsiteX13" fmla="*/ 490307 w 981470"/>
                <a:gd name="connsiteY13" fmla="*/ 1055809 h 1269193"/>
                <a:gd name="connsiteX14" fmla="*/ 600491 w 981470"/>
                <a:gd name="connsiteY14" fmla="*/ 1016494 h 1269193"/>
                <a:gd name="connsiteX15" fmla="*/ 636933 w 981470"/>
                <a:gd name="connsiteY15" fmla="*/ 879271 h 1269193"/>
                <a:gd name="connsiteX16" fmla="*/ 636933 w 981470"/>
                <a:gd name="connsiteY16" fmla="*/ 744612 h 1269193"/>
                <a:gd name="connsiteX17" fmla="*/ 536360 w 981470"/>
                <a:gd name="connsiteY17" fmla="*/ 830745 h 1269193"/>
                <a:gd name="connsiteX18" fmla="*/ 366232 w 981470"/>
                <a:gd name="connsiteY18" fmla="*/ 872529 h 1269193"/>
                <a:gd name="connsiteX19" fmla="*/ 77928 w 981470"/>
                <a:gd name="connsiteY19" fmla="*/ 716883 h 1269193"/>
                <a:gd name="connsiteX20" fmla="*/ 0 w 981470"/>
                <a:gd name="connsiteY20" fmla="*/ 424964 h 1269193"/>
                <a:gd name="connsiteX21" fmla="*/ 100573 w 981470"/>
                <a:gd name="connsiteY21" fmla="*/ 108734 h 1269193"/>
                <a:gd name="connsiteX22" fmla="*/ 363758 w 981470"/>
                <a:gd name="connsiteY22" fmla="*/ 0 h 1269193"/>
                <a:gd name="connsiteX23" fmla="*/ 535218 w 981470"/>
                <a:gd name="connsiteY23" fmla="*/ 35137 h 1269193"/>
                <a:gd name="connsiteX24" fmla="*/ 661387 w 981470"/>
                <a:gd name="connsiteY24" fmla="*/ 151468 h 1269193"/>
                <a:gd name="connsiteX25" fmla="*/ 661387 w 981470"/>
                <a:gd name="connsiteY25" fmla="*/ 20132 h 1269193"/>
                <a:gd name="connsiteX26" fmla="*/ 340256 w 981470"/>
                <a:gd name="connsiteY26" fmla="*/ 450984 h 1269193"/>
                <a:gd name="connsiteX27" fmla="*/ 381361 w 981470"/>
                <a:gd name="connsiteY27" fmla="*/ 593620 h 1269193"/>
                <a:gd name="connsiteX28" fmla="*/ 489546 w 981470"/>
                <a:gd name="connsiteY28" fmla="*/ 640057 h 1269193"/>
                <a:gd name="connsiteX29" fmla="*/ 596399 w 981470"/>
                <a:gd name="connsiteY29" fmla="*/ 591910 h 1269193"/>
                <a:gd name="connsiteX30" fmla="*/ 639597 w 981470"/>
                <a:gd name="connsiteY30" fmla="*/ 446805 h 1269193"/>
                <a:gd name="connsiteX31" fmla="*/ 594306 w 981470"/>
                <a:gd name="connsiteY31" fmla="*/ 298282 h 1269193"/>
                <a:gd name="connsiteX32" fmla="*/ 483647 w 981470"/>
                <a:gd name="connsiteY32" fmla="*/ 246811 h 1269193"/>
                <a:gd name="connsiteX33" fmla="*/ 379267 w 981470"/>
                <a:gd name="connsiteY33" fmla="*/ 294103 h 1269193"/>
                <a:gd name="connsiteX34" fmla="*/ 340256 w 981470"/>
                <a:gd name="connsiteY34" fmla="*/ 450984 h 12691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Lst>
              <a:rect l="l" t="t" r="r" b="b"/>
              <a:pathLst>
                <a:path w="981470" h="1269193">
                  <a:moveTo>
                    <a:pt x="661291" y="20132"/>
                  </a:moveTo>
                  <a:lnTo>
                    <a:pt x="980614" y="20132"/>
                  </a:lnTo>
                  <a:lnTo>
                    <a:pt x="980614" y="859234"/>
                  </a:lnTo>
                  <a:lnTo>
                    <a:pt x="981471" y="898549"/>
                  </a:lnTo>
                  <a:cubicBezTo>
                    <a:pt x="981471" y="954293"/>
                    <a:pt x="969577" y="1007473"/>
                    <a:pt x="945885" y="1057899"/>
                  </a:cubicBezTo>
                  <a:cubicBezTo>
                    <a:pt x="922097" y="1108324"/>
                    <a:pt x="890603" y="1149254"/>
                    <a:pt x="851115" y="1180497"/>
                  </a:cubicBezTo>
                  <a:cubicBezTo>
                    <a:pt x="811723" y="1211740"/>
                    <a:pt x="761674" y="1234342"/>
                    <a:pt x="701064" y="1248301"/>
                  </a:cubicBezTo>
                  <a:cubicBezTo>
                    <a:pt x="640454" y="1262261"/>
                    <a:pt x="570994" y="1269193"/>
                    <a:pt x="492781" y="1269193"/>
                  </a:cubicBezTo>
                  <a:cubicBezTo>
                    <a:pt x="313994" y="1269193"/>
                    <a:pt x="191156" y="1242414"/>
                    <a:pt x="124361" y="1188854"/>
                  </a:cubicBezTo>
                  <a:cubicBezTo>
                    <a:pt x="57566" y="1135294"/>
                    <a:pt x="24168" y="1063596"/>
                    <a:pt x="24168" y="973855"/>
                  </a:cubicBezTo>
                  <a:cubicBezTo>
                    <a:pt x="24168" y="962745"/>
                    <a:pt x="24739" y="947645"/>
                    <a:pt x="25881" y="928653"/>
                  </a:cubicBezTo>
                  <a:lnTo>
                    <a:pt x="357002" y="966258"/>
                  </a:lnTo>
                  <a:cubicBezTo>
                    <a:pt x="365375" y="996932"/>
                    <a:pt x="378221" y="1018109"/>
                    <a:pt x="395538" y="1029884"/>
                  </a:cubicBezTo>
                  <a:cubicBezTo>
                    <a:pt x="420657" y="1047168"/>
                    <a:pt x="452247" y="1055809"/>
                    <a:pt x="490307" y="1055809"/>
                  </a:cubicBezTo>
                  <a:cubicBezTo>
                    <a:pt x="539500" y="1055809"/>
                    <a:pt x="576227" y="1042704"/>
                    <a:pt x="600491" y="1016494"/>
                  </a:cubicBezTo>
                  <a:cubicBezTo>
                    <a:pt x="624754" y="990284"/>
                    <a:pt x="636933" y="944512"/>
                    <a:pt x="636933" y="879271"/>
                  </a:cubicBezTo>
                  <a:lnTo>
                    <a:pt x="636933" y="744612"/>
                  </a:lnTo>
                  <a:cubicBezTo>
                    <a:pt x="603440" y="784212"/>
                    <a:pt x="569853" y="812986"/>
                    <a:pt x="536360" y="830745"/>
                  </a:cubicBezTo>
                  <a:cubicBezTo>
                    <a:pt x="483837" y="858664"/>
                    <a:pt x="427128" y="872529"/>
                    <a:pt x="366232" y="872529"/>
                  </a:cubicBezTo>
                  <a:cubicBezTo>
                    <a:pt x="247199" y="872529"/>
                    <a:pt x="151098" y="820679"/>
                    <a:pt x="77928" y="716883"/>
                  </a:cubicBezTo>
                  <a:cubicBezTo>
                    <a:pt x="25976" y="643286"/>
                    <a:pt x="0" y="545948"/>
                    <a:pt x="0" y="424964"/>
                  </a:cubicBezTo>
                  <a:cubicBezTo>
                    <a:pt x="0" y="286696"/>
                    <a:pt x="33493" y="181286"/>
                    <a:pt x="100573" y="108734"/>
                  </a:cubicBezTo>
                  <a:cubicBezTo>
                    <a:pt x="167654" y="36276"/>
                    <a:pt x="255382" y="0"/>
                    <a:pt x="363758" y="0"/>
                  </a:cubicBezTo>
                  <a:cubicBezTo>
                    <a:pt x="433027" y="0"/>
                    <a:pt x="490212" y="11681"/>
                    <a:pt x="535218" y="35137"/>
                  </a:cubicBezTo>
                  <a:cubicBezTo>
                    <a:pt x="580224" y="58593"/>
                    <a:pt x="622280" y="97338"/>
                    <a:pt x="661387" y="151468"/>
                  </a:cubicBezTo>
                  <a:lnTo>
                    <a:pt x="661387" y="20132"/>
                  </a:lnTo>
                  <a:close/>
                  <a:moveTo>
                    <a:pt x="340256" y="450984"/>
                  </a:moveTo>
                  <a:cubicBezTo>
                    <a:pt x="340256" y="515085"/>
                    <a:pt x="353958" y="562661"/>
                    <a:pt x="381361" y="593620"/>
                  </a:cubicBezTo>
                  <a:cubicBezTo>
                    <a:pt x="408764" y="624578"/>
                    <a:pt x="444826" y="640057"/>
                    <a:pt x="489546" y="640057"/>
                  </a:cubicBezTo>
                  <a:cubicBezTo>
                    <a:pt x="534266" y="640057"/>
                    <a:pt x="567664" y="624008"/>
                    <a:pt x="596399" y="591910"/>
                  </a:cubicBezTo>
                  <a:cubicBezTo>
                    <a:pt x="625135" y="559813"/>
                    <a:pt x="639597" y="511476"/>
                    <a:pt x="639597" y="446805"/>
                  </a:cubicBezTo>
                  <a:cubicBezTo>
                    <a:pt x="639597" y="382135"/>
                    <a:pt x="624468" y="332659"/>
                    <a:pt x="594306" y="298282"/>
                  </a:cubicBezTo>
                  <a:cubicBezTo>
                    <a:pt x="564144" y="264000"/>
                    <a:pt x="527225" y="246811"/>
                    <a:pt x="483647" y="246811"/>
                  </a:cubicBezTo>
                  <a:cubicBezTo>
                    <a:pt x="440068" y="246811"/>
                    <a:pt x="405243" y="262575"/>
                    <a:pt x="379267" y="294103"/>
                  </a:cubicBezTo>
                  <a:cubicBezTo>
                    <a:pt x="353291" y="325631"/>
                    <a:pt x="340256" y="377862"/>
                    <a:pt x="340256" y="450984"/>
                  </a:cubicBezTo>
                  <a:close/>
                </a:path>
              </a:pathLst>
            </a:custGeom>
            <a:solidFill>
              <a:srgbClr val="FFFFFF"/>
            </a:solidFill>
            <a:ln w="9510" cap="flat">
              <a:noFill/>
              <a:prstDash val="solid"/>
              <a:miter/>
            </a:ln>
          </p:spPr>
          <p:txBody>
            <a:bodyPr rtlCol="0" anchor="ctr"/>
            <a:lstStyle/>
            <a:p>
              <a:endParaRPr lang="en-GB"/>
            </a:p>
          </p:txBody>
        </p:sp>
        <p:sp>
          <p:nvSpPr>
            <p:cNvPr id="43" name="Freeform 42">
              <a:extLst>
                <a:ext uri="{FF2B5EF4-FFF2-40B4-BE49-F238E27FC236}">
                  <a16:creationId xmlns:a16="http://schemas.microsoft.com/office/drawing/2014/main" id="{B08C2540-26FC-2D47-80A3-0C6C3F5EA7F6}"/>
                </a:ext>
              </a:extLst>
            </p:cNvPr>
            <p:cNvSpPr/>
            <p:nvPr/>
          </p:nvSpPr>
          <p:spPr>
            <a:xfrm>
              <a:off x="7420669" y="-866374"/>
              <a:ext cx="1031043" cy="928557"/>
            </a:xfrm>
            <a:custGeom>
              <a:avLst/>
              <a:gdLst>
                <a:gd name="connsiteX0" fmla="*/ 1030949 w 1031043"/>
                <a:gd name="connsiteY0" fmla="*/ 548702 h 928557"/>
                <a:gd name="connsiteX1" fmla="*/ 347012 w 1031043"/>
                <a:gd name="connsiteY1" fmla="*/ 548702 h 928557"/>
                <a:gd name="connsiteX2" fmla="*/ 391447 w 1031043"/>
                <a:gd name="connsiteY2" fmla="*/ 670825 h 928557"/>
                <a:gd name="connsiteX3" fmla="*/ 520565 w 1031043"/>
                <a:gd name="connsiteY3" fmla="*/ 728564 h 928557"/>
                <a:gd name="connsiteX4" fmla="*/ 616095 w 1031043"/>
                <a:gd name="connsiteY4" fmla="*/ 703493 h 928557"/>
                <a:gd name="connsiteX5" fmla="*/ 675564 w 1031043"/>
                <a:gd name="connsiteY5" fmla="*/ 647464 h 928557"/>
                <a:gd name="connsiteX6" fmla="*/ 1011728 w 1031043"/>
                <a:gd name="connsiteY6" fmla="*/ 678423 h 928557"/>
                <a:gd name="connsiteX7" fmla="*/ 825615 w 1031043"/>
                <a:gd name="connsiteY7" fmla="*/ 870440 h 928557"/>
                <a:gd name="connsiteX8" fmla="*/ 512953 w 1031043"/>
                <a:gd name="connsiteY8" fmla="*/ 928558 h 928557"/>
                <a:gd name="connsiteX9" fmla="*/ 234640 w 1031043"/>
                <a:gd name="connsiteY9" fmla="*/ 878796 h 928557"/>
                <a:gd name="connsiteX10" fmla="*/ 66605 w 1031043"/>
                <a:gd name="connsiteY10" fmla="*/ 720682 h 928557"/>
                <a:gd name="connsiteX11" fmla="*/ 0 w 1031043"/>
                <a:gd name="connsiteY11" fmla="*/ 465988 h 928557"/>
                <a:gd name="connsiteX12" fmla="*/ 133686 w 1031043"/>
                <a:gd name="connsiteY12" fmla="*/ 128866 h 928557"/>
                <a:gd name="connsiteX13" fmla="*/ 502962 w 1031043"/>
                <a:gd name="connsiteY13" fmla="*/ 0 h 928557"/>
                <a:gd name="connsiteX14" fmla="*/ 804683 w 1031043"/>
                <a:gd name="connsiteY14" fmla="*/ 57738 h 928557"/>
                <a:gd name="connsiteX15" fmla="*/ 973193 w 1031043"/>
                <a:gd name="connsiteY15" fmla="*/ 225065 h 928557"/>
                <a:gd name="connsiteX16" fmla="*/ 1031044 w 1031043"/>
                <a:gd name="connsiteY16" fmla="*/ 510336 h 928557"/>
                <a:gd name="connsiteX17" fmla="*/ 1031044 w 1031043"/>
                <a:gd name="connsiteY17" fmla="*/ 548797 h 928557"/>
                <a:gd name="connsiteX18" fmla="*/ 683937 w 1031043"/>
                <a:gd name="connsiteY18" fmla="*/ 385554 h 928557"/>
                <a:gd name="connsiteX19" fmla="*/ 630748 w 1031043"/>
                <a:gd name="connsiteY19" fmla="*/ 244152 h 928557"/>
                <a:gd name="connsiteX20" fmla="*/ 517139 w 1031043"/>
                <a:gd name="connsiteY20" fmla="*/ 201514 h 928557"/>
                <a:gd name="connsiteX21" fmla="*/ 387165 w 1031043"/>
                <a:gd name="connsiteY21" fmla="*/ 265899 h 928557"/>
                <a:gd name="connsiteX22" fmla="*/ 347773 w 1031043"/>
                <a:gd name="connsiteY22" fmla="*/ 385554 h 928557"/>
                <a:gd name="connsiteX23" fmla="*/ 683937 w 1031043"/>
                <a:gd name="connsiteY23" fmla="*/ 385554 h 9285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1031043" h="928557">
                  <a:moveTo>
                    <a:pt x="1030949" y="548702"/>
                  </a:moveTo>
                  <a:lnTo>
                    <a:pt x="347012" y="548702"/>
                  </a:lnTo>
                  <a:cubicBezTo>
                    <a:pt x="353196" y="603401"/>
                    <a:pt x="367945" y="644046"/>
                    <a:pt x="391447" y="670825"/>
                  </a:cubicBezTo>
                  <a:cubicBezTo>
                    <a:pt x="424368" y="709286"/>
                    <a:pt x="467471" y="728564"/>
                    <a:pt x="520565" y="728564"/>
                  </a:cubicBezTo>
                  <a:cubicBezTo>
                    <a:pt x="554058" y="728564"/>
                    <a:pt x="585933" y="720207"/>
                    <a:pt x="616095" y="703493"/>
                  </a:cubicBezTo>
                  <a:cubicBezTo>
                    <a:pt x="634554" y="692857"/>
                    <a:pt x="654346" y="674244"/>
                    <a:pt x="675564" y="647464"/>
                  </a:cubicBezTo>
                  <a:lnTo>
                    <a:pt x="1011728" y="678423"/>
                  </a:lnTo>
                  <a:cubicBezTo>
                    <a:pt x="960348" y="767689"/>
                    <a:pt x="898310" y="831694"/>
                    <a:pt x="825615" y="870440"/>
                  </a:cubicBezTo>
                  <a:cubicBezTo>
                    <a:pt x="753016" y="909185"/>
                    <a:pt x="648732" y="928558"/>
                    <a:pt x="512953" y="928558"/>
                  </a:cubicBezTo>
                  <a:cubicBezTo>
                    <a:pt x="395062" y="928558"/>
                    <a:pt x="302291" y="911939"/>
                    <a:pt x="234640" y="878796"/>
                  </a:cubicBezTo>
                  <a:cubicBezTo>
                    <a:pt x="166988" y="845654"/>
                    <a:pt x="111040" y="792949"/>
                    <a:pt x="66605" y="720682"/>
                  </a:cubicBezTo>
                  <a:cubicBezTo>
                    <a:pt x="22170" y="648509"/>
                    <a:pt x="0" y="563516"/>
                    <a:pt x="0" y="465988"/>
                  </a:cubicBezTo>
                  <a:cubicBezTo>
                    <a:pt x="0" y="327151"/>
                    <a:pt x="44530" y="214714"/>
                    <a:pt x="133686" y="128866"/>
                  </a:cubicBezTo>
                  <a:cubicBezTo>
                    <a:pt x="222841" y="43019"/>
                    <a:pt x="345870" y="0"/>
                    <a:pt x="502962" y="0"/>
                  </a:cubicBezTo>
                  <a:cubicBezTo>
                    <a:pt x="630368" y="0"/>
                    <a:pt x="730941" y="19278"/>
                    <a:pt x="804683" y="57738"/>
                  </a:cubicBezTo>
                  <a:cubicBezTo>
                    <a:pt x="878424" y="96198"/>
                    <a:pt x="934562" y="152037"/>
                    <a:pt x="973193" y="225065"/>
                  </a:cubicBezTo>
                  <a:cubicBezTo>
                    <a:pt x="1011728" y="298092"/>
                    <a:pt x="1031044" y="393246"/>
                    <a:pt x="1031044" y="510336"/>
                  </a:cubicBezTo>
                  <a:lnTo>
                    <a:pt x="1031044" y="548797"/>
                  </a:lnTo>
                  <a:close/>
                  <a:moveTo>
                    <a:pt x="683937" y="385554"/>
                  </a:moveTo>
                  <a:cubicBezTo>
                    <a:pt x="677182" y="319744"/>
                    <a:pt x="659484" y="272642"/>
                    <a:pt x="630748" y="244152"/>
                  </a:cubicBezTo>
                  <a:cubicBezTo>
                    <a:pt x="601918" y="215663"/>
                    <a:pt x="564144" y="201514"/>
                    <a:pt x="517139" y="201514"/>
                  </a:cubicBezTo>
                  <a:cubicBezTo>
                    <a:pt x="462904" y="201514"/>
                    <a:pt x="419611" y="222975"/>
                    <a:pt x="387165" y="265899"/>
                  </a:cubicBezTo>
                  <a:cubicBezTo>
                    <a:pt x="366517" y="292679"/>
                    <a:pt x="353387" y="332564"/>
                    <a:pt x="347773" y="385554"/>
                  </a:cubicBezTo>
                  <a:lnTo>
                    <a:pt x="683937" y="385554"/>
                  </a:lnTo>
                  <a:close/>
                </a:path>
              </a:pathLst>
            </a:custGeom>
            <a:solidFill>
              <a:srgbClr val="FFFFFF"/>
            </a:solidFill>
            <a:ln w="9510" cap="flat">
              <a:noFill/>
              <a:prstDash val="solid"/>
              <a:miter/>
            </a:ln>
          </p:spPr>
          <p:txBody>
            <a:bodyPr rtlCol="0" anchor="ctr"/>
            <a:lstStyle/>
            <a:p>
              <a:endParaRPr lang="en-GB"/>
            </a:p>
          </p:txBody>
        </p:sp>
        <p:sp>
          <p:nvSpPr>
            <p:cNvPr id="44" name="Freeform 43">
              <a:extLst>
                <a:ext uri="{FF2B5EF4-FFF2-40B4-BE49-F238E27FC236}">
                  <a16:creationId xmlns:a16="http://schemas.microsoft.com/office/drawing/2014/main" id="{9D3EFF67-F02E-6DE5-C0E7-147056203856}"/>
                </a:ext>
              </a:extLst>
            </p:cNvPr>
            <p:cNvSpPr/>
            <p:nvPr/>
          </p:nvSpPr>
          <p:spPr>
            <a:xfrm>
              <a:off x="8439915" y="-866564"/>
              <a:ext cx="946265" cy="928652"/>
            </a:xfrm>
            <a:custGeom>
              <a:avLst/>
              <a:gdLst>
                <a:gd name="connsiteX0" fmla="*/ 0 w 946265"/>
                <a:gd name="connsiteY0" fmla="*/ 661804 h 928652"/>
                <a:gd name="connsiteX1" fmla="*/ 338638 w 946265"/>
                <a:gd name="connsiteY1" fmla="*/ 629991 h 928652"/>
                <a:gd name="connsiteX2" fmla="*/ 397346 w 946265"/>
                <a:gd name="connsiteY2" fmla="*/ 716123 h 928652"/>
                <a:gd name="connsiteX3" fmla="*/ 497919 w 946265"/>
                <a:gd name="connsiteY3" fmla="*/ 742048 h 928652"/>
                <a:gd name="connsiteX4" fmla="*/ 604391 w 946265"/>
                <a:gd name="connsiteY4" fmla="*/ 712799 h 928652"/>
                <a:gd name="connsiteX5" fmla="*/ 633698 w 946265"/>
                <a:gd name="connsiteY5" fmla="*/ 658480 h 928652"/>
                <a:gd name="connsiteX6" fmla="*/ 595162 w 946265"/>
                <a:gd name="connsiteY6" fmla="*/ 601692 h 928652"/>
                <a:gd name="connsiteX7" fmla="*/ 448441 w 946265"/>
                <a:gd name="connsiteY7" fmla="*/ 566650 h 928652"/>
                <a:gd name="connsiteX8" fmla="*/ 201623 w 946265"/>
                <a:gd name="connsiteY8" fmla="*/ 509387 h 928652"/>
                <a:gd name="connsiteX9" fmla="*/ 85064 w 946265"/>
                <a:gd name="connsiteY9" fmla="*/ 420405 h 928652"/>
                <a:gd name="connsiteX10" fmla="*/ 37679 w 946265"/>
                <a:gd name="connsiteY10" fmla="*/ 277485 h 928652"/>
                <a:gd name="connsiteX11" fmla="*/ 88775 w 946265"/>
                <a:gd name="connsiteY11" fmla="*/ 126207 h 928652"/>
                <a:gd name="connsiteX12" fmla="*/ 229597 w 946265"/>
                <a:gd name="connsiteY12" fmla="*/ 31338 h 928652"/>
                <a:gd name="connsiteX13" fmla="*/ 470135 w 946265"/>
                <a:gd name="connsiteY13" fmla="*/ 0 h 928652"/>
                <a:gd name="connsiteX14" fmla="*/ 705251 w 946265"/>
                <a:gd name="connsiteY14" fmla="*/ 24216 h 928652"/>
                <a:gd name="connsiteX15" fmla="*/ 831800 w 946265"/>
                <a:gd name="connsiteY15" fmla="*/ 99522 h 928652"/>
                <a:gd name="connsiteX16" fmla="*/ 916007 w 946265"/>
                <a:gd name="connsiteY16" fmla="*/ 237600 h 928652"/>
                <a:gd name="connsiteX17" fmla="*/ 592498 w 946265"/>
                <a:gd name="connsiteY17" fmla="*/ 269413 h 928652"/>
                <a:gd name="connsiteX18" fmla="*/ 550632 w 946265"/>
                <a:gd name="connsiteY18" fmla="*/ 206642 h 928652"/>
                <a:gd name="connsiteX19" fmla="*/ 453389 w 946265"/>
                <a:gd name="connsiteY19" fmla="*/ 179862 h 928652"/>
                <a:gd name="connsiteX20" fmla="*/ 369181 w 946265"/>
                <a:gd name="connsiteY20" fmla="*/ 200374 h 928652"/>
                <a:gd name="connsiteX21" fmla="*/ 342825 w 946265"/>
                <a:gd name="connsiteY21" fmla="*/ 250040 h 928652"/>
                <a:gd name="connsiteX22" fmla="*/ 376318 w 946265"/>
                <a:gd name="connsiteY22" fmla="*/ 299326 h 928652"/>
                <a:gd name="connsiteX23" fmla="*/ 522182 w 946265"/>
                <a:gd name="connsiteY23" fmla="*/ 329430 h 928652"/>
                <a:gd name="connsiteX24" fmla="*/ 775281 w 946265"/>
                <a:gd name="connsiteY24" fmla="*/ 382895 h 928652"/>
                <a:gd name="connsiteX25" fmla="*/ 902306 w 946265"/>
                <a:gd name="connsiteY25" fmla="*/ 480708 h 928652"/>
                <a:gd name="connsiteX26" fmla="*/ 946265 w 946265"/>
                <a:gd name="connsiteY26" fmla="*/ 620305 h 928652"/>
                <a:gd name="connsiteX27" fmla="*/ 899737 w 946265"/>
                <a:gd name="connsiteY27" fmla="*/ 769873 h 928652"/>
                <a:gd name="connsiteX28" fmla="*/ 753016 w 946265"/>
                <a:gd name="connsiteY28" fmla="*/ 885634 h 928652"/>
                <a:gd name="connsiteX29" fmla="*/ 480221 w 946265"/>
                <a:gd name="connsiteY29" fmla="*/ 928653 h 928652"/>
                <a:gd name="connsiteX30" fmla="*/ 132829 w 946265"/>
                <a:gd name="connsiteY30" fmla="*/ 859234 h 928652"/>
                <a:gd name="connsiteX31" fmla="*/ 0 w 946265"/>
                <a:gd name="connsiteY31" fmla="*/ 661804 h 9286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Lst>
              <a:rect l="l" t="t" r="r" b="b"/>
              <a:pathLst>
                <a:path w="946265" h="928652">
                  <a:moveTo>
                    <a:pt x="0" y="661804"/>
                  </a:moveTo>
                  <a:lnTo>
                    <a:pt x="338638" y="629991"/>
                  </a:lnTo>
                  <a:cubicBezTo>
                    <a:pt x="352625" y="670161"/>
                    <a:pt x="372131" y="698840"/>
                    <a:pt x="397346" y="716123"/>
                  </a:cubicBezTo>
                  <a:cubicBezTo>
                    <a:pt x="422465" y="733407"/>
                    <a:pt x="456053" y="742048"/>
                    <a:pt x="497919" y="742048"/>
                  </a:cubicBezTo>
                  <a:cubicBezTo>
                    <a:pt x="543781" y="742048"/>
                    <a:pt x="579272" y="732267"/>
                    <a:pt x="604391" y="712799"/>
                  </a:cubicBezTo>
                  <a:cubicBezTo>
                    <a:pt x="623898" y="698365"/>
                    <a:pt x="633698" y="680227"/>
                    <a:pt x="633698" y="658480"/>
                  </a:cubicBezTo>
                  <a:cubicBezTo>
                    <a:pt x="633698" y="633979"/>
                    <a:pt x="620853" y="615082"/>
                    <a:pt x="595162" y="601692"/>
                  </a:cubicBezTo>
                  <a:cubicBezTo>
                    <a:pt x="576703" y="592195"/>
                    <a:pt x="527796" y="580515"/>
                    <a:pt x="448441" y="566650"/>
                  </a:cubicBezTo>
                  <a:cubicBezTo>
                    <a:pt x="329980" y="546043"/>
                    <a:pt x="247675" y="526955"/>
                    <a:pt x="201623" y="509387"/>
                  </a:cubicBezTo>
                  <a:cubicBezTo>
                    <a:pt x="155475" y="491818"/>
                    <a:pt x="116654" y="462190"/>
                    <a:pt x="85064" y="420405"/>
                  </a:cubicBezTo>
                  <a:cubicBezTo>
                    <a:pt x="53474" y="378621"/>
                    <a:pt x="37679" y="330949"/>
                    <a:pt x="37679" y="277485"/>
                  </a:cubicBezTo>
                  <a:cubicBezTo>
                    <a:pt x="37679" y="218987"/>
                    <a:pt x="54711" y="168561"/>
                    <a:pt x="88775" y="126207"/>
                  </a:cubicBezTo>
                  <a:cubicBezTo>
                    <a:pt x="122838" y="83853"/>
                    <a:pt x="169747" y="52230"/>
                    <a:pt x="229597" y="31338"/>
                  </a:cubicBezTo>
                  <a:cubicBezTo>
                    <a:pt x="289350" y="10446"/>
                    <a:pt x="369562" y="0"/>
                    <a:pt x="470135" y="0"/>
                  </a:cubicBezTo>
                  <a:cubicBezTo>
                    <a:pt x="576323" y="0"/>
                    <a:pt x="654631" y="8072"/>
                    <a:pt x="705251" y="24216"/>
                  </a:cubicBezTo>
                  <a:cubicBezTo>
                    <a:pt x="755775" y="40360"/>
                    <a:pt x="798022" y="65525"/>
                    <a:pt x="831800" y="99522"/>
                  </a:cubicBezTo>
                  <a:cubicBezTo>
                    <a:pt x="865578" y="133519"/>
                    <a:pt x="893647" y="179577"/>
                    <a:pt x="916007" y="237600"/>
                  </a:cubicBezTo>
                  <a:lnTo>
                    <a:pt x="592498" y="269413"/>
                  </a:lnTo>
                  <a:cubicBezTo>
                    <a:pt x="584125" y="240924"/>
                    <a:pt x="570138" y="220031"/>
                    <a:pt x="550632" y="206642"/>
                  </a:cubicBezTo>
                  <a:cubicBezTo>
                    <a:pt x="523800" y="188788"/>
                    <a:pt x="491354" y="179862"/>
                    <a:pt x="453389" y="179862"/>
                  </a:cubicBezTo>
                  <a:cubicBezTo>
                    <a:pt x="415424" y="179862"/>
                    <a:pt x="386784" y="186699"/>
                    <a:pt x="369181" y="200374"/>
                  </a:cubicBezTo>
                  <a:cubicBezTo>
                    <a:pt x="351579" y="214049"/>
                    <a:pt x="342825" y="230573"/>
                    <a:pt x="342825" y="250040"/>
                  </a:cubicBezTo>
                  <a:cubicBezTo>
                    <a:pt x="342825" y="271787"/>
                    <a:pt x="353958" y="288216"/>
                    <a:pt x="376318" y="299326"/>
                  </a:cubicBezTo>
                  <a:cubicBezTo>
                    <a:pt x="398678" y="310437"/>
                    <a:pt x="447300" y="320503"/>
                    <a:pt x="522182" y="329430"/>
                  </a:cubicBezTo>
                  <a:cubicBezTo>
                    <a:pt x="635601" y="342250"/>
                    <a:pt x="719999" y="360103"/>
                    <a:pt x="775281" y="382895"/>
                  </a:cubicBezTo>
                  <a:cubicBezTo>
                    <a:pt x="830563" y="405781"/>
                    <a:pt x="872905" y="438354"/>
                    <a:pt x="902306" y="480708"/>
                  </a:cubicBezTo>
                  <a:cubicBezTo>
                    <a:pt x="931707" y="523061"/>
                    <a:pt x="946265" y="569594"/>
                    <a:pt x="946265" y="620305"/>
                  </a:cubicBezTo>
                  <a:cubicBezTo>
                    <a:pt x="946265" y="671015"/>
                    <a:pt x="930756" y="721441"/>
                    <a:pt x="899737" y="769873"/>
                  </a:cubicBezTo>
                  <a:cubicBezTo>
                    <a:pt x="868718" y="818304"/>
                    <a:pt x="819811" y="856955"/>
                    <a:pt x="753016" y="885634"/>
                  </a:cubicBezTo>
                  <a:cubicBezTo>
                    <a:pt x="686221" y="914313"/>
                    <a:pt x="595257" y="928653"/>
                    <a:pt x="480221" y="928653"/>
                  </a:cubicBezTo>
                  <a:cubicBezTo>
                    <a:pt x="317610" y="928653"/>
                    <a:pt x="201812" y="905481"/>
                    <a:pt x="132829" y="859234"/>
                  </a:cubicBezTo>
                  <a:cubicBezTo>
                    <a:pt x="63845" y="812986"/>
                    <a:pt x="19506" y="747177"/>
                    <a:pt x="0" y="661804"/>
                  </a:cubicBezTo>
                  <a:close/>
                </a:path>
              </a:pathLst>
            </a:custGeom>
            <a:solidFill>
              <a:srgbClr val="FFFFFF"/>
            </a:solidFill>
            <a:ln w="9510" cap="flat">
              <a:noFill/>
              <a:prstDash val="solid"/>
              <a:miter/>
            </a:ln>
          </p:spPr>
          <p:txBody>
            <a:bodyPr rtlCol="0" anchor="ctr"/>
            <a:lstStyle/>
            <a:p>
              <a:endParaRPr lang="en-GB"/>
            </a:p>
          </p:txBody>
        </p:sp>
        <p:sp>
          <p:nvSpPr>
            <p:cNvPr id="45" name="Freeform 44">
              <a:extLst>
                <a:ext uri="{FF2B5EF4-FFF2-40B4-BE49-F238E27FC236}">
                  <a16:creationId xmlns:a16="http://schemas.microsoft.com/office/drawing/2014/main" id="{07F149AD-930C-2820-8C80-CC31CFA8AB69}"/>
                </a:ext>
              </a:extLst>
            </p:cNvPr>
            <p:cNvSpPr/>
            <p:nvPr/>
          </p:nvSpPr>
          <p:spPr>
            <a:xfrm>
              <a:off x="6455850" y="-1546316"/>
              <a:ext cx="498490" cy="608718"/>
            </a:xfrm>
            <a:custGeom>
              <a:avLst/>
              <a:gdLst>
                <a:gd name="connsiteX0" fmla="*/ 74407 w 498490"/>
                <a:gd name="connsiteY0" fmla="*/ 0 h 608718"/>
                <a:gd name="connsiteX1" fmla="*/ 469850 w 498490"/>
                <a:gd name="connsiteY1" fmla="*/ 0 h 608718"/>
                <a:gd name="connsiteX2" fmla="*/ 469850 w 498490"/>
                <a:gd name="connsiteY2" fmla="*/ 132665 h 608718"/>
                <a:gd name="connsiteX3" fmla="*/ 202003 w 498490"/>
                <a:gd name="connsiteY3" fmla="*/ 132665 h 608718"/>
                <a:gd name="connsiteX4" fmla="*/ 187731 w 498490"/>
                <a:gd name="connsiteY4" fmla="*/ 222501 h 608718"/>
                <a:gd name="connsiteX5" fmla="*/ 242727 w 498490"/>
                <a:gd name="connsiteY5" fmla="*/ 202938 h 608718"/>
                <a:gd name="connsiteX6" fmla="*/ 296487 w 498490"/>
                <a:gd name="connsiteY6" fmla="*/ 196385 h 608718"/>
                <a:gd name="connsiteX7" fmla="*/ 442447 w 498490"/>
                <a:gd name="connsiteY7" fmla="*/ 250705 h 608718"/>
                <a:gd name="connsiteX8" fmla="*/ 498490 w 498490"/>
                <a:gd name="connsiteY8" fmla="*/ 387453 h 608718"/>
                <a:gd name="connsiteX9" fmla="*/ 469660 w 498490"/>
                <a:gd name="connsiteY9" fmla="*/ 498846 h 608718"/>
                <a:gd name="connsiteX10" fmla="*/ 387831 w 498490"/>
                <a:gd name="connsiteY10" fmla="*/ 580515 h 608718"/>
                <a:gd name="connsiteX11" fmla="*/ 252242 w 498490"/>
                <a:gd name="connsiteY11" fmla="*/ 608719 h 608718"/>
                <a:gd name="connsiteX12" fmla="*/ 150622 w 498490"/>
                <a:gd name="connsiteY12" fmla="*/ 597513 h 608718"/>
                <a:gd name="connsiteX13" fmla="*/ 78689 w 498490"/>
                <a:gd name="connsiteY13" fmla="*/ 564086 h 608718"/>
                <a:gd name="connsiteX14" fmla="*/ 30638 w 498490"/>
                <a:gd name="connsiteY14" fmla="*/ 513660 h 608718"/>
                <a:gd name="connsiteX15" fmla="*/ 0 w 498490"/>
                <a:gd name="connsiteY15" fmla="*/ 443482 h 608718"/>
                <a:gd name="connsiteX16" fmla="*/ 168511 w 498490"/>
                <a:gd name="connsiteY16" fmla="*/ 425154 h 608718"/>
                <a:gd name="connsiteX17" fmla="*/ 197150 w 498490"/>
                <a:gd name="connsiteY17" fmla="*/ 486595 h 608718"/>
                <a:gd name="connsiteX18" fmla="*/ 250720 w 498490"/>
                <a:gd name="connsiteY18" fmla="*/ 507582 h 608718"/>
                <a:gd name="connsiteX19" fmla="*/ 308190 w 498490"/>
                <a:gd name="connsiteY19" fmla="*/ 481277 h 608718"/>
                <a:gd name="connsiteX20" fmla="*/ 330836 w 498490"/>
                <a:gd name="connsiteY20" fmla="*/ 402742 h 608718"/>
                <a:gd name="connsiteX21" fmla="*/ 307905 w 498490"/>
                <a:gd name="connsiteY21" fmla="*/ 324397 h 608718"/>
                <a:gd name="connsiteX22" fmla="*/ 247009 w 498490"/>
                <a:gd name="connsiteY22" fmla="*/ 299516 h 608718"/>
                <a:gd name="connsiteX23" fmla="*/ 200386 w 498490"/>
                <a:gd name="connsiteY23" fmla="*/ 311387 h 608718"/>
                <a:gd name="connsiteX24" fmla="*/ 163563 w 498490"/>
                <a:gd name="connsiteY24" fmla="*/ 342440 h 608718"/>
                <a:gd name="connsiteX25" fmla="*/ 21694 w 498490"/>
                <a:gd name="connsiteY25" fmla="*/ 322023 h 608718"/>
                <a:gd name="connsiteX26" fmla="*/ 74407 w 498490"/>
                <a:gd name="connsiteY26" fmla="*/ 380 h 6087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498490" h="608718">
                  <a:moveTo>
                    <a:pt x="74407" y="0"/>
                  </a:moveTo>
                  <a:lnTo>
                    <a:pt x="469850" y="0"/>
                  </a:lnTo>
                  <a:lnTo>
                    <a:pt x="469850" y="132665"/>
                  </a:lnTo>
                  <a:lnTo>
                    <a:pt x="202003" y="132665"/>
                  </a:lnTo>
                  <a:lnTo>
                    <a:pt x="187731" y="222501"/>
                  </a:lnTo>
                  <a:cubicBezTo>
                    <a:pt x="206285" y="213764"/>
                    <a:pt x="224554" y="207306"/>
                    <a:pt x="242727" y="202938"/>
                  </a:cubicBezTo>
                  <a:cubicBezTo>
                    <a:pt x="260901" y="198570"/>
                    <a:pt x="278789" y="196385"/>
                    <a:pt x="296487" y="196385"/>
                  </a:cubicBezTo>
                  <a:cubicBezTo>
                    <a:pt x="356432" y="196385"/>
                    <a:pt x="405148" y="214524"/>
                    <a:pt x="442447" y="250705"/>
                  </a:cubicBezTo>
                  <a:cubicBezTo>
                    <a:pt x="479841" y="286886"/>
                    <a:pt x="498490" y="332469"/>
                    <a:pt x="498490" y="387453"/>
                  </a:cubicBezTo>
                  <a:cubicBezTo>
                    <a:pt x="498490" y="426103"/>
                    <a:pt x="488880" y="463234"/>
                    <a:pt x="469660" y="498846"/>
                  </a:cubicBezTo>
                  <a:cubicBezTo>
                    <a:pt x="450439" y="534457"/>
                    <a:pt x="423131" y="561712"/>
                    <a:pt x="387831" y="580515"/>
                  </a:cubicBezTo>
                  <a:cubicBezTo>
                    <a:pt x="352530" y="599318"/>
                    <a:pt x="307334" y="608719"/>
                    <a:pt x="252242" y="608719"/>
                  </a:cubicBezTo>
                  <a:cubicBezTo>
                    <a:pt x="212755" y="608719"/>
                    <a:pt x="178882" y="605015"/>
                    <a:pt x="150622" y="597513"/>
                  </a:cubicBezTo>
                  <a:cubicBezTo>
                    <a:pt x="122363" y="590011"/>
                    <a:pt x="98385" y="578900"/>
                    <a:pt x="78689" y="564086"/>
                  </a:cubicBezTo>
                  <a:cubicBezTo>
                    <a:pt x="58898" y="549272"/>
                    <a:pt x="42913" y="532463"/>
                    <a:pt x="30638" y="513660"/>
                  </a:cubicBezTo>
                  <a:cubicBezTo>
                    <a:pt x="18364" y="494857"/>
                    <a:pt x="8183" y="471496"/>
                    <a:pt x="0" y="443482"/>
                  </a:cubicBezTo>
                  <a:lnTo>
                    <a:pt x="168511" y="425154"/>
                  </a:lnTo>
                  <a:cubicBezTo>
                    <a:pt x="172602" y="452123"/>
                    <a:pt x="182117" y="472541"/>
                    <a:pt x="197150" y="486595"/>
                  </a:cubicBezTo>
                  <a:cubicBezTo>
                    <a:pt x="212184" y="500650"/>
                    <a:pt x="229977" y="507582"/>
                    <a:pt x="250720" y="507582"/>
                  </a:cubicBezTo>
                  <a:cubicBezTo>
                    <a:pt x="273936" y="507582"/>
                    <a:pt x="293062" y="498846"/>
                    <a:pt x="308190" y="481277"/>
                  </a:cubicBezTo>
                  <a:cubicBezTo>
                    <a:pt x="323319" y="463709"/>
                    <a:pt x="330836" y="437499"/>
                    <a:pt x="330836" y="402742"/>
                  </a:cubicBezTo>
                  <a:cubicBezTo>
                    <a:pt x="330836" y="367985"/>
                    <a:pt x="323224" y="341016"/>
                    <a:pt x="307905" y="324397"/>
                  </a:cubicBezTo>
                  <a:cubicBezTo>
                    <a:pt x="292586" y="307778"/>
                    <a:pt x="272319" y="299516"/>
                    <a:pt x="247009" y="299516"/>
                  </a:cubicBezTo>
                  <a:cubicBezTo>
                    <a:pt x="230929" y="299516"/>
                    <a:pt x="215419" y="303505"/>
                    <a:pt x="200386" y="311387"/>
                  </a:cubicBezTo>
                  <a:cubicBezTo>
                    <a:pt x="189253" y="317085"/>
                    <a:pt x="176979" y="327436"/>
                    <a:pt x="163563" y="342440"/>
                  </a:cubicBezTo>
                  <a:lnTo>
                    <a:pt x="21694" y="322023"/>
                  </a:lnTo>
                  <a:lnTo>
                    <a:pt x="74407" y="380"/>
                  </a:lnTo>
                  <a:close/>
                </a:path>
              </a:pathLst>
            </a:custGeom>
            <a:solidFill>
              <a:srgbClr val="05BDE7"/>
            </a:solidFill>
            <a:ln w="9510" cap="flat">
              <a:noFill/>
              <a:prstDash val="solid"/>
              <a:miter/>
            </a:ln>
          </p:spPr>
          <p:txBody>
            <a:bodyPr rtlCol="0" anchor="ctr"/>
            <a:lstStyle/>
            <a:p>
              <a:endParaRPr lang="en-GB"/>
            </a:p>
          </p:txBody>
        </p:sp>
        <p:sp>
          <p:nvSpPr>
            <p:cNvPr id="46" name="Freeform 45">
              <a:extLst>
                <a:ext uri="{FF2B5EF4-FFF2-40B4-BE49-F238E27FC236}">
                  <a16:creationId xmlns:a16="http://schemas.microsoft.com/office/drawing/2014/main" id="{E3F6E22E-22FB-794A-1D27-BBBFF2CABF39}"/>
                </a:ext>
              </a:extLst>
            </p:cNvPr>
            <p:cNvSpPr/>
            <p:nvPr/>
          </p:nvSpPr>
          <p:spPr>
            <a:xfrm>
              <a:off x="6962428" y="-1114515"/>
              <a:ext cx="177930" cy="166566"/>
            </a:xfrm>
            <a:custGeom>
              <a:avLst/>
              <a:gdLst>
                <a:gd name="connsiteX0" fmla="*/ 0 w 177930"/>
                <a:gd name="connsiteY0" fmla="*/ 0 h 166566"/>
                <a:gd name="connsiteX1" fmla="*/ 177930 w 177930"/>
                <a:gd name="connsiteY1" fmla="*/ 0 h 166566"/>
                <a:gd name="connsiteX2" fmla="*/ 177930 w 177930"/>
                <a:gd name="connsiteY2" fmla="*/ 166567 h 166566"/>
                <a:gd name="connsiteX3" fmla="*/ 0 w 177930"/>
                <a:gd name="connsiteY3" fmla="*/ 166567 h 166566"/>
                <a:gd name="connsiteX4" fmla="*/ 0 w 177930"/>
                <a:gd name="connsiteY4" fmla="*/ 0 h 16656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7930" h="166566">
                  <a:moveTo>
                    <a:pt x="0" y="0"/>
                  </a:moveTo>
                  <a:lnTo>
                    <a:pt x="177930" y="0"/>
                  </a:lnTo>
                  <a:lnTo>
                    <a:pt x="177930" y="166567"/>
                  </a:lnTo>
                  <a:lnTo>
                    <a:pt x="0" y="166567"/>
                  </a:lnTo>
                  <a:lnTo>
                    <a:pt x="0" y="0"/>
                  </a:lnTo>
                  <a:close/>
                </a:path>
              </a:pathLst>
            </a:custGeom>
            <a:solidFill>
              <a:srgbClr val="05BDE7"/>
            </a:solidFill>
            <a:ln w="9510" cap="flat">
              <a:noFill/>
              <a:prstDash val="solid"/>
              <a:miter/>
            </a:ln>
          </p:spPr>
          <p:txBody>
            <a:bodyPr rtlCol="0" anchor="ctr"/>
            <a:lstStyle/>
            <a:p>
              <a:endParaRPr lang="en-GB"/>
            </a:p>
          </p:txBody>
        </p:sp>
        <p:sp>
          <p:nvSpPr>
            <p:cNvPr id="47" name="Freeform 46">
              <a:extLst>
                <a:ext uri="{FF2B5EF4-FFF2-40B4-BE49-F238E27FC236}">
                  <a16:creationId xmlns:a16="http://schemas.microsoft.com/office/drawing/2014/main" id="{D433BF96-E0D9-1892-F4CF-B063F717DE55}"/>
                </a:ext>
              </a:extLst>
            </p:cNvPr>
            <p:cNvSpPr/>
            <p:nvPr/>
          </p:nvSpPr>
          <p:spPr>
            <a:xfrm>
              <a:off x="7149397" y="-1556477"/>
              <a:ext cx="490021" cy="618785"/>
            </a:xfrm>
            <a:custGeom>
              <a:avLst/>
              <a:gdLst>
                <a:gd name="connsiteX0" fmla="*/ 190 w 490021"/>
                <a:gd name="connsiteY0" fmla="*/ 306924 h 618785"/>
                <a:gd name="connsiteX1" fmla="*/ 61752 w 490021"/>
                <a:gd name="connsiteY1" fmla="*/ 68184 h 618785"/>
                <a:gd name="connsiteX2" fmla="*/ 249292 w 490021"/>
                <a:gd name="connsiteY2" fmla="*/ 0 h 618785"/>
                <a:gd name="connsiteX3" fmla="*/ 348629 w 490021"/>
                <a:gd name="connsiteY3" fmla="*/ 14909 h 618785"/>
                <a:gd name="connsiteX4" fmla="*/ 411999 w 490021"/>
                <a:gd name="connsiteY4" fmla="*/ 53655 h 618785"/>
                <a:gd name="connsiteX5" fmla="*/ 450630 w 490021"/>
                <a:gd name="connsiteY5" fmla="*/ 103891 h 618785"/>
                <a:gd name="connsiteX6" fmla="*/ 473275 w 490021"/>
                <a:gd name="connsiteY6" fmla="*/ 165332 h 618785"/>
                <a:gd name="connsiteX7" fmla="*/ 490022 w 490021"/>
                <a:gd name="connsiteY7" fmla="*/ 304929 h 618785"/>
                <a:gd name="connsiteX8" fmla="*/ 434835 w 490021"/>
                <a:gd name="connsiteY8" fmla="*/ 543289 h 618785"/>
                <a:gd name="connsiteX9" fmla="*/ 244630 w 490021"/>
                <a:gd name="connsiteY9" fmla="*/ 618785 h 618785"/>
                <a:gd name="connsiteX10" fmla="*/ 122363 w 490021"/>
                <a:gd name="connsiteY10" fmla="*/ 594664 h 618785"/>
                <a:gd name="connsiteX11" fmla="*/ 45862 w 490021"/>
                <a:gd name="connsiteY11" fmla="*/ 524011 h 618785"/>
                <a:gd name="connsiteX12" fmla="*/ 12084 w 490021"/>
                <a:gd name="connsiteY12" fmla="*/ 433605 h 618785"/>
                <a:gd name="connsiteX13" fmla="*/ 0 w 490021"/>
                <a:gd name="connsiteY13" fmla="*/ 306829 h 618785"/>
                <a:gd name="connsiteX14" fmla="*/ 165370 w 490021"/>
                <a:gd name="connsiteY14" fmla="*/ 307303 h 618785"/>
                <a:gd name="connsiteX15" fmla="*/ 185637 w 490021"/>
                <a:gd name="connsiteY15" fmla="*/ 463424 h 618785"/>
                <a:gd name="connsiteX16" fmla="*/ 244345 w 490021"/>
                <a:gd name="connsiteY16" fmla="*/ 505303 h 618785"/>
                <a:gd name="connsiteX17" fmla="*/ 288304 w 490021"/>
                <a:gd name="connsiteY17" fmla="*/ 487545 h 618785"/>
                <a:gd name="connsiteX18" fmla="*/ 315707 w 490021"/>
                <a:gd name="connsiteY18" fmla="*/ 431421 h 618785"/>
                <a:gd name="connsiteX19" fmla="*/ 324461 w 490021"/>
                <a:gd name="connsiteY19" fmla="*/ 311862 h 618785"/>
                <a:gd name="connsiteX20" fmla="*/ 304194 w 490021"/>
                <a:gd name="connsiteY20" fmla="*/ 151657 h 618785"/>
                <a:gd name="connsiteX21" fmla="*/ 243488 w 490021"/>
                <a:gd name="connsiteY21" fmla="*/ 110633 h 618785"/>
                <a:gd name="connsiteX22" fmla="*/ 183830 w 490021"/>
                <a:gd name="connsiteY22" fmla="*/ 152512 h 618785"/>
                <a:gd name="connsiteX23" fmla="*/ 165465 w 490021"/>
                <a:gd name="connsiteY23" fmla="*/ 307398 h 6187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490021" h="618785">
                  <a:moveTo>
                    <a:pt x="190" y="306924"/>
                  </a:moveTo>
                  <a:cubicBezTo>
                    <a:pt x="190" y="193157"/>
                    <a:pt x="20743" y="113577"/>
                    <a:pt x="61752" y="68184"/>
                  </a:cubicBezTo>
                  <a:cubicBezTo>
                    <a:pt x="102762" y="22696"/>
                    <a:pt x="165275" y="0"/>
                    <a:pt x="249292" y="0"/>
                  </a:cubicBezTo>
                  <a:cubicBezTo>
                    <a:pt x="289636" y="0"/>
                    <a:pt x="322748" y="4938"/>
                    <a:pt x="348629" y="14909"/>
                  </a:cubicBezTo>
                  <a:cubicBezTo>
                    <a:pt x="374510" y="24881"/>
                    <a:pt x="395633" y="37796"/>
                    <a:pt x="411999" y="53655"/>
                  </a:cubicBezTo>
                  <a:cubicBezTo>
                    <a:pt x="428365" y="69609"/>
                    <a:pt x="441210" y="86322"/>
                    <a:pt x="450630" y="103891"/>
                  </a:cubicBezTo>
                  <a:cubicBezTo>
                    <a:pt x="460050" y="121459"/>
                    <a:pt x="467566" y="141876"/>
                    <a:pt x="473275" y="165332"/>
                  </a:cubicBezTo>
                  <a:cubicBezTo>
                    <a:pt x="484408" y="209965"/>
                    <a:pt x="490022" y="256498"/>
                    <a:pt x="490022" y="304929"/>
                  </a:cubicBezTo>
                  <a:cubicBezTo>
                    <a:pt x="490022" y="413473"/>
                    <a:pt x="471658" y="492958"/>
                    <a:pt x="434835" y="543289"/>
                  </a:cubicBezTo>
                  <a:cubicBezTo>
                    <a:pt x="398012" y="593620"/>
                    <a:pt x="334642" y="618785"/>
                    <a:pt x="244630" y="618785"/>
                  </a:cubicBezTo>
                  <a:cubicBezTo>
                    <a:pt x="194201" y="618785"/>
                    <a:pt x="153477" y="610713"/>
                    <a:pt x="122363" y="594664"/>
                  </a:cubicBezTo>
                  <a:cubicBezTo>
                    <a:pt x="91249" y="578615"/>
                    <a:pt x="65749" y="555064"/>
                    <a:pt x="45862" y="524011"/>
                  </a:cubicBezTo>
                  <a:cubicBezTo>
                    <a:pt x="31399" y="501980"/>
                    <a:pt x="20172" y="471876"/>
                    <a:pt x="12084" y="433605"/>
                  </a:cubicBezTo>
                  <a:cubicBezTo>
                    <a:pt x="3996" y="395335"/>
                    <a:pt x="0" y="353171"/>
                    <a:pt x="0" y="306829"/>
                  </a:cubicBezTo>
                  <a:close/>
                  <a:moveTo>
                    <a:pt x="165370" y="307303"/>
                  </a:moveTo>
                  <a:cubicBezTo>
                    <a:pt x="165370" y="383464"/>
                    <a:pt x="172126" y="435505"/>
                    <a:pt x="185637" y="463424"/>
                  </a:cubicBezTo>
                  <a:cubicBezTo>
                    <a:pt x="199149" y="491344"/>
                    <a:pt x="218654" y="505303"/>
                    <a:pt x="244345" y="505303"/>
                  </a:cubicBezTo>
                  <a:cubicBezTo>
                    <a:pt x="261281" y="505303"/>
                    <a:pt x="275935" y="499415"/>
                    <a:pt x="288304" y="487545"/>
                  </a:cubicBezTo>
                  <a:cubicBezTo>
                    <a:pt x="300674" y="475674"/>
                    <a:pt x="309808" y="456967"/>
                    <a:pt x="315707" y="431421"/>
                  </a:cubicBezTo>
                  <a:cubicBezTo>
                    <a:pt x="321606" y="405876"/>
                    <a:pt x="324461" y="365991"/>
                    <a:pt x="324461" y="311862"/>
                  </a:cubicBezTo>
                  <a:cubicBezTo>
                    <a:pt x="324461" y="232377"/>
                    <a:pt x="317705" y="179007"/>
                    <a:pt x="304194" y="151657"/>
                  </a:cubicBezTo>
                  <a:cubicBezTo>
                    <a:pt x="290683" y="124308"/>
                    <a:pt x="270416" y="110633"/>
                    <a:pt x="243488" y="110633"/>
                  </a:cubicBezTo>
                  <a:cubicBezTo>
                    <a:pt x="216561" y="110633"/>
                    <a:pt x="196009" y="124593"/>
                    <a:pt x="183830" y="152512"/>
                  </a:cubicBezTo>
                  <a:cubicBezTo>
                    <a:pt x="171555" y="180432"/>
                    <a:pt x="165465" y="231997"/>
                    <a:pt x="165465" y="307398"/>
                  </a:cubicBezTo>
                  <a:close/>
                </a:path>
              </a:pathLst>
            </a:custGeom>
            <a:solidFill>
              <a:srgbClr val="05BDE7"/>
            </a:solidFill>
            <a:ln w="9510" cap="flat">
              <a:noFill/>
              <a:prstDash val="solid"/>
              <a:miter/>
            </a:ln>
          </p:spPr>
          <p:txBody>
            <a:bodyPr rtlCol="0" anchor="ctr"/>
            <a:lstStyle/>
            <a:p>
              <a:endParaRPr lang="en-GB"/>
            </a:p>
          </p:txBody>
        </p:sp>
        <p:sp>
          <p:nvSpPr>
            <p:cNvPr id="48" name="Freeform 47">
              <a:extLst>
                <a:ext uri="{FF2B5EF4-FFF2-40B4-BE49-F238E27FC236}">
                  <a16:creationId xmlns:a16="http://schemas.microsoft.com/office/drawing/2014/main" id="{F5DCEFF5-77EB-DF15-1A8C-F61C4F5EC156}"/>
                </a:ext>
              </a:extLst>
            </p:cNvPr>
            <p:cNvSpPr/>
            <p:nvPr/>
          </p:nvSpPr>
          <p:spPr>
            <a:xfrm>
              <a:off x="3352253" y="-1703418"/>
              <a:ext cx="3048410" cy="1765601"/>
            </a:xfrm>
            <a:custGeom>
              <a:avLst/>
              <a:gdLst>
                <a:gd name="connsiteX0" fmla="*/ 0 w 3048410"/>
                <a:gd name="connsiteY0" fmla="*/ 519010 h 1765601"/>
                <a:gd name="connsiteX1" fmla="*/ 0 w 3048410"/>
                <a:gd name="connsiteY1" fmla="*/ 1745469 h 1765601"/>
                <a:gd name="connsiteX2" fmla="*/ 319323 w 3048410"/>
                <a:gd name="connsiteY2" fmla="*/ 1745469 h 1765601"/>
                <a:gd name="connsiteX3" fmla="*/ 319323 w 3048410"/>
                <a:gd name="connsiteY3" fmla="*/ 1614134 h 1765601"/>
                <a:gd name="connsiteX4" fmla="*/ 441686 w 3048410"/>
                <a:gd name="connsiteY4" fmla="*/ 1727046 h 1765601"/>
                <a:gd name="connsiteX5" fmla="*/ 606009 w 3048410"/>
                <a:gd name="connsiteY5" fmla="*/ 1765507 h 1765601"/>
                <a:gd name="connsiteX6" fmla="*/ 796690 w 3048410"/>
                <a:gd name="connsiteY6" fmla="*/ 1710713 h 1765601"/>
                <a:gd name="connsiteX7" fmla="*/ 931232 w 3048410"/>
                <a:gd name="connsiteY7" fmla="*/ 1545095 h 1765601"/>
                <a:gd name="connsiteX8" fmla="*/ 979853 w 3048410"/>
                <a:gd name="connsiteY8" fmla="*/ 1288693 h 1765601"/>
                <a:gd name="connsiteX9" fmla="*/ 873380 w 3048410"/>
                <a:gd name="connsiteY9" fmla="*/ 953660 h 1765601"/>
                <a:gd name="connsiteX10" fmla="*/ 604297 w 3048410"/>
                <a:gd name="connsiteY10" fmla="*/ 836949 h 1765601"/>
                <a:gd name="connsiteX11" fmla="*/ 460525 w 3048410"/>
                <a:gd name="connsiteY11" fmla="*/ 863729 h 1765601"/>
                <a:gd name="connsiteX12" fmla="*/ 344442 w 3048410"/>
                <a:gd name="connsiteY12" fmla="*/ 944068 h 1765601"/>
                <a:gd name="connsiteX13" fmla="*/ 344442 w 3048410"/>
                <a:gd name="connsiteY13" fmla="*/ 670667 h 1765601"/>
                <a:gd name="connsiteX14" fmla="*/ 2703873 w 3048410"/>
                <a:gd name="connsiteY14" fmla="*/ 670382 h 1765601"/>
                <a:gd name="connsiteX15" fmla="*/ 2703873 w 3048410"/>
                <a:gd name="connsiteY15" fmla="*/ 944068 h 1765601"/>
                <a:gd name="connsiteX16" fmla="*/ 2588647 w 3048410"/>
                <a:gd name="connsiteY16" fmla="*/ 863729 h 1765601"/>
                <a:gd name="connsiteX17" fmla="*/ 2444019 w 3048410"/>
                <a:gd name="connsiteY17" fmla="*/ 836949 h 1765601"/>
                <a:gd name="connsiteX18" fmla="*/ 2174555 w 3048410"/>
                <a:gd name="connsiteY18" fmla="*/ 954040 h 1765601"/>
                <a:gd name="connsiteX19" fmla="*/ 2068558 w 3048410"/>
                <a:gd name="connsiteY19" fmla="*/ 1292016 h 1765601"/>
                <a:gd name="connsiteX20" fmla="*/ 2164564 w 3048410"/>
                <a:gd name="connsiteY20" fmla="*/ 1627524 h 1765601"/>
                <a:gd name="connsiteX21" fmla="*/ 2442401 w 3048410"/>
                <a:gd name="connsiteY21" fmla="*/ 1765602 h 1765601"/>
                <a:gd name="connsiteX22" fmla="*/ 2606725 w 3048410"/>
                <a:gd name="connsiteY22" fmla="*/ 1727141 h 1765601"/>
                <a:gd name="connsiteX23" fmla="*/ 2729088 w 3048410"/>
                <a:gd name="connsiteY23" fmla="*/ 1614229 h 1765601"/>
                <a:gd name="connsiteX24" fmla="*/ 2729088 w 3048410"/>
                <a:gd name="connsiteY24" fmla="*/ 1745564 h 1765601"/>
                <a:gd name="connsiteX25" fmla="*/ 3048411 w 3048410"/>
                <a:gd name="connsiteY25" fmla="*/ 1745564 h 1765601"/>
                <a:gd name="connsiteX26" fmla="*/ 3048411 w 3048410"/>
                <a:gd name="connsiteY26" fmla="*/ 519010 h 1765601"/>
                <a:gd name="connsiteX27" fmla="*/ 0 w 3048410"/>
                <a:gd name="connsiteY27" fmla="*/ 519010 h 1765601"/>
                <a:gd name="connsiteX28" fmla="*/ 386023 w 3048410"/>
                <a:gd name="connsiteY28" fmla="*/ 1142638 h 1765601"/>
                <a:gd name="connsiteX29" fmla="*/ 499632 w 3048410"/>
                <a:gd name="connsiteY29" fmla="*/ 1091168 h 1765601"/>
                <a:gd name="connsiteX30" fmla="*/ 598112 w 3048410"/>
                <a:gd name="connsiteY30" fmla="*/ 1140549 h 1765601"/>
                <a:gd name="connsiteX31" fmla="*/ 638741 w 3048410"/>
                <a:gd name="connsiteY31" fmla="*/ 1295340 h 1765601"/>
                <a:gd name="connsiteX32" fmla="*/ 597256 w 3048410"/>
                <a:gd name="connsiteY32" fmla="*/ 1465611 h 1765601"/>
                <a:gd name="connsiteX33" fmla="*/ 494589 w 3048410"/>
                <a:gd name="connsiteY33" fmla="*/ 1516226 h 1765601"/>
                <a:gd name="connsiteX34" fmla="*/ 385167 w 3048410"/>
                <a:gd name="connsiteY34" fmla="*/ 1464756 h 1765601"/>
                <a:gd name="connsiteX35" fmla="*/ 341969 w 3048410"/>
                <a:gd name="connsiteY35" fmla="*/ 1298664 h 1765601"/>
                <a:gd name="connsiteX36" fmla="*/ 385928 w 3048410"/>
                <a:gd name="connsiteY36" fmla="*/ 1142638 h 1765601"/>
                <a:gd name="connsiteX37" fmla="*/ 2662863 w 3048410"/>
                <a:gd name="connsiteY37" fmla="*/ 1465136 h 1765601"/>
                <a:gd name="connsiteX38" fmla="*/ 2553917 w 3048410"/>
                <a:gd name="connsiteY38" fmla="*/ 1516131 h 1765601"/>
                <a:gd name="connsiteX39" fmla="*/ 2451250 w 3048410"/>
                <a:gd name="connsiteY39" fmla="*/ 1465516 h 1765601"/>
                <a:gd name="connsiteX40" fmla="*/ 2409765 w 3048410"/>
                <a:gd name="connsiteY40" fmla="*/ 1306166 h 1765601"/>
                <a:gd name="connsiteX41" fmla="*/ 2450013 w 3048410"/>
                <a:gd name="connsiteY41" fmla="*/ 1140549 h 1765601"/>
                <a:gd name="connsiteX42" fmla="*/ 2549730 w 3048410"/>
                <a:gd name="connsiteY42" fmla="*/ 1091168 h 1765601"/>
                <a:gd name="connsiteX43" fmla="*/ 2662007 w 3048410"/>
                <a:gd name="connsiteY43" fmla="*/ 1142638 h 1765601"/>
                <a:gd name="connsiteX44" fmla="*/ 2706442 w 3048410"/>
                <a:gd name="connsiteY44" fmla="*/ 1298664 h 1765601"/>
                <a:gd name="connsiteX45" fmla="*/ 2662863 w 3048410"/>
                <a:gd name="connsiteY45" fmla="*/ 1465136 h 17656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Lst>
              <a:rect l="l" t="t" r="r" b="b"/>
              <a:pathLst>
                <a:path w="3048410" h="1765601">
                  <a:moveTo>
                    <a:pt x="0" y="519010"/>
                  </a:moveTo>
                  <a:lnTo>
                    <a:pt x="0" y="1745469"/>
                  </a:lnTo>
                  <a:lnTo>
                    <a:pt x="319323" y="1745469"/>
                  </a:lnTo>
                  <a:lnTo>
                    <a:pt x="319323" y="1614134"/>
                  </a:lnTo>
                  <a:cubicBezTo>
                    <a:pt x="363472" y="1669308"/>
                    <a:pt x="404292" y="1707009"/>
                    <a:pt x="441686" y="1727046"/>
                  </a:cubicBezTo>
                  <a:cubicBezTo>
                    <a:pt x="491449" y="1752687"/>
                    <a:pt x="546160" y="1765507"/>
                    <a:pt x="606009" y="1765507"/>
                  </a:cubicBezTo>
                  <a:cubicBezTo>
                    <a:pt x="675849" y="1765507"/>
                    <a:pt x="739409" y="1747274"/>
                    <a:pt x="796690" y="1710713"/>
                  </a:cubicBezTo>
                  <a:cubicBezTo>
                    <a:pt x="853970" y="1674151"/>
                    <a:pt x="898785" y="1618977"/>
                    <a:pt x="931232" y="1545095"/>
                  </a:cubicBezTo>
                  <a:cubicBezTo>
                    <a:pt x="963678" y="1471213"/>
                    <a:pt x="979853" y="1385746"/>
                    <a:pt x="979853" y="1288693"/>
                  </a:cubicBezTo>
                  <a:cubicBezTo>
                    <a:pt x="979853" y="1143113"/>
                    <a:pt x="944362" y="1031435"/>
                    <a:pt x="873380" y="953660"/>
                  </a:cubicBezTo>
                  <a:cubicBezTo>
                    <a:pt x="802399" y="875884"/>
                    <a:pt x="712768" y="836949"/>
                    <a:pt x="604297" y="836949"/>
                  </a:cubicBezTo>
                  <a:cubicBezTo>
                    <a:pt x="551774" y="836949"/>
                    <a:pt x="503818" y="845876"/>
                    <a:pt x="460525" y="863729"/>
                  </a:cubicBezTo>
                  <a:cubicBezTo>
                    <a:pt x="417232" y="881582"/>
                    <a:pt x="378506" y="908362"/>
                    <a:pt x="344442" y="944068"/>
                  </a:cubicBezTo>
                  <a:lnTo>
                    <a:pt x="344442" y="670667"/>
                  </a:lnTo>
                  <a:cubicBezTo>
                    <a:pt x="407146" y="632302"/>
                    <a:pt x="1653419" y="-110791"/>
                    <a:pt x="2703873" y="670382"/>
                  </a:cubicBezTo>
                  <a:lnTo>
                    <a:pt x="2703873" y="944068"/>
                  </a:lnTo>
                  <a:cubicBezTo>
                    <a:pt x="2670380" y="908362"/>
                    <a:pt x="2631940" y="881582"/>
                    <a:pt x="2588647" y="863729"/>
                  </a:cubicBezTo>
                  <a:cubicBezTo>
                    <a:pt x="2545354" y="845876"/>
                    <a:pt x="2497113" y="836949"/>
                    <a:pt x="2444019" y="836949"/>
                  </a:cubicBezTo>
                  <a:cubicBezTo>
                    <a:pt x="2335072" y="836949"/>
                    <a:pt x="2245251" y="875979"/>
                    <a:pt x="2174555" y="954040"/>
                  </a:cubicBezTo>
                  <a:cubicBezTo>
                    <a:pt x="2103858" y="1032100"/>
                    <a:pt x="2068558" y="1144727"/>
                    <a:pt x="2068558" y="1292016"/>
                  </a:cubicBezTo>
                  <a:cubicBezTo>
                    <a:pt x="2068558" y="1423637"/>
                    <a:pt x="2100528" y="1535504"/>
                    <a:pt x="2164564" y="1627524"/>
                  </a:cubicBezTo>
                  <a:cubicBezTo>
                    <a:pt x="2228505" y="1719544"/>
                    <a:pt x="2321180" y="1765602"/>
                    <a:pt x="2442401" y="1765602"/>
                  </a:cubicBezTo>
                  <a:cubicBezTo>
                    <a:pt x="2502726" y="1765602"/>
                    <a:pt x="2557533" y="1752782"/>
                    <a:pt x="2606725" y="1727141"/>
                  </a:cubicBezTo>
                  <a:cubicBezTo>
                    <a:pt x="2643643" y="1707674"/>
                    <a:pt x="2684367" y="1669973"/>
                    <a:pt x="2729088" y="1614229"/>
                  </a:cubicBezTo>
                  <a:lnTo>
                    <a:pt x="2729088" y="1745564"/>
                  </a:lnTo>
                  <a:lnTo>
                    <a:pt x="3048411" y="1745564"/>
                  </a:lnTo>
                  <a:lnTo>
                    <a:pt x="3048411" y="519010"/>
                  </a:lnTo>
                  <a:cubicBezTo>
                    <a:pt x="1524205" y="-648762"/>
                    <a:pt x="0" y="519010"/>
                    <a:pt x="0" y="519010"/>
                  </a:cubicBezTo>
                  <a:close/>
                  <a:moveTo>
                    <a:pt x="386023" y="1142638"/>
                  </a:moveTo>
                  <a:cubicBezTo>
                    <a:pt x="415329" y="1108356"/>
                    <a:pt x="453199" y="1091168"/>
                    <a:pt x="499632" y="1091168"/>
                  </a:cubicBezTo>
                  <a:cubicBezTo>
                    <a:pt x="538168" y="1091168"/>
                    <a:pt x="570994" y="1107596"/>
                    <a:pt x="598112" y="1140549"/>
                  </a:cubicBezTo>
                  <a:cubicBezTo>
                    <a:pt x="625230" y="1173501"/>
                    <a:pt x="638741" y="1225067"/>
                    <a:pt x="638741" y="1295340"/>
                  </a:cubicBezTo>
                  <a:cubicBezTo>
                    <a:pt x="638741" y="1375110"/>
                    <a:pt x="624944" y="1431803"/>
                    <a:pt x="597256" y="1465611"/>
                  </a:cubicBezTo>
                  <a:cubicBezTo>
                    <a:pt x="569567" y="1499323"/>
                    <a:pt x="535313" y="1516226"/>
                    <a:pt x="494589" y="1516226"/>
                  </a:cubicBezTo>
                  <a:cubicBezTo>
                    <a:pt x="450439" y="1516226"/>
                    <a:pt x="413997" y="1499038"/>
                    <a:pt x="385167" y="1464756"/>
                  </a:cubicBezTo>
                  <a:cubicBezTo>
                    <a:pt x="356336" y="1430474"/>
                    <a:pt x="341969" y="1375110"/>
                    <a:pt x="341969" y="1298664"/>
                  </a:cubicBezTo>
                  <a:cubicBezTo>
                    <a:pt x="341969" y="1228960"/>
                    <a:pt x="356622" y="1176920"/>
                    <a:pt x="385928" y="1142638"/>
                  </a:cubicBezTo>
                  <a:close/>
                  <a:moveTo>
                    <a:pt x="2662863" y="1465136"/>
                  </a:moveTo>
                  <a:cubicBezTo>
                    <a:pt x="2633843" y="1499133"/>
                    <a:pt x="2597496" y="1516131"/>
                    <a:pt x="2553917" y="1516131"/>
                  </a:cubicBezTo>
                  <a:cubicBezTo>
                    <a:pt x="2513098" y="1516131"/>
                    <a:pt x="2478939" y="1499228"/>
                    <a:pt x="2451250" y="1465516"/>
                  </a:cubicBezTo>
                  <a:cubicBezTo>
                    <a:pt x="2423562" y="1431803"/>
                    <a:pt x="2409765" y="1378624"/>
                    <a:pt x="2409765" y="1306166"/>
                  </a:cubicBezTo>
                  <a:cubicBezTo>
                    <a:pt x="2409765" y="1228676"/>
                    <a:pt x="2423181" y="1173406"/>
                    <a:pt x="2450013" y="1140549"/>
                  </a:cubicBezTo>
                  <a:cubicBezTo>
                    <a:pt x="2476846" y="1107691"/>
                    <a:pt x="2510053" y="1091168"/>
                    <a:pt x="2549730" y="1091168"/>
                  </a:cubicBezTo>
                  <a:cubicBezTo>
                    <a:pt x="2595022" y="1091168"/>
                    <a:pt x="2632416" y="1108356"/>
                    <a:pt x="2662007" y="1142638"/>
                  </a:cubicBezTo>
                  <a:cubicBezTo>
                    <a:pt x="2691599" y="1176920"/>
                    <a:pt x="2706442" y="1228960"/>
                    <a:pt x="2706442" y="1298664"/>
                  </a:cubicBezTo>
                  <a:cubicBezTo>
                    <a:pt x="2706442" y="1375585"/>
                    <a:pt x="2691884" y="1431139"/>
                    <a:pt x="2662863" y="1465136"/>
                  </a:cubicBezTo>
                  <a:close/>
                </a:path>
              </a:pathLst>
            </a:custGeom>
            <a:solidFill>
              <a:srgbClr val="FFFFFF"/>
            </a:solidFill>
            <a:ln w="9510" cap="flat">
              <a:noFill/>
              <a:prstDash val="solid"/>
              <a:miter/>
            </a:ln>
          </p:spPr>
          <p:txBody>
            <a:bodyPr rtlCol="0" anchor="ctr"/>
            <a:lstStyle/>
            <a:p>
              <a:endParaRPr lang="en-GB"/>
            </a:p>
          </p:txBody>
        </p:sp>
      </p:grpSp>
      <p:sp>
        <p:nvSpPr>
          <p:cNvPr id="3" name="Subtitle 2">
            <a:extLst>
              <a:ext uri="{FF2B5EF4-FFF2-40B4-BE49-F238E27FC236}">
                <a16:creationId xmlns:a16="http://schemas.microsoft.com/office/drawing/2014/main" id="{722EBC65-6E58-5ACF-4AF1-BF7D94620262}"/>
              </a:ext>
            </a:extLst>
          </p:cNvPr>
          <p:cNvSpPr>
            <a:spLocks noGrp="1"/>
          </p:cNvSpPr>
          <p:nvPr>
            <p:ph type="subTitle" idx="1"/>
          </p:nvPr>
        </p:nvSpPr>
        <p:spPr>
          <a:xfrm>
            <a:off x="1379539" y="4230801"/>
            <a:ext cx="9432924" cy="1655762"/>
          </a:xfrm>
        </p:spPr>
        <p:txBody>
          <a:bodyPr>
            <a:noAutofit/>
          </a:bodyPr>
          <a:lstStyle>
            <a:lvl1pPr marL="0" indent="0" algn="ctr">
              <a:buNone/>
              <a:defRPr sz="16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Master subtitle style</a:t>
            </a:r>
            <a:endParaRPr lang="en-GB" dirty="0"/>
          </a:p>
        </p:txBody>
      </p:sp>
      <p:sp>
        <p:nvSpPr>
          <p:cNvPr id="2" name="Title 1">
            <a:extLst>
              <a:ext uri="{FF2B5EF4-FFF2-40B4-BE49-F238E27FC236}">
                <a16:creationId xmlns:a16="http://schemas.microsoft.com/office/drawing/2014/main" id="{5554D888-459E-FB41-D70B-BF5F906E4F65}"/>
              </a:ext>
            </a:extLst>
          </p:cNvPr>
          <p:cNvSpPr>
            <a:spLocks noGrp="1"/>
          </p:cNvSpPr>
          <p:nvPr>
            <p:ph type="ctrTitle"/>
          </p:nvPr>
        </p:nvSpPr>
        <p:spPr>
          <a:xfrm>
            <a:off x="1379539" y="1751126"/>
            <a:ext cx="9432924" cy="2387600"/>
          </a:xfrm>
        </p:spPr>
        <p:txBody>
          <a:bodyPr anchor="b">
            <a:noAutofit/>
          </a:bodyPr>
          <a:lstStyle>
            <a:lvl1pPr marL="36000" algn="ctr">
              <a:lnSpc>
                <a:spcPct val="90000"/>
              </a:lnSpc>
              <a:defRPr sz="4800">
                <a:solidFill>
                  <a:schemeClr val="bg1"/>
                </a:solidFill>
              </a:defRPr>
            </a:lvl1pPr>
          </a:lstStyle>
          <a:p>
            <a:r>
              <a:rPr lang="en-GB"/>
              <a:t>Click to edit Master title style</a:t>
            </a:r>
            <a:endParaRPr lang="en-GB" dirty="0"/>
          </a:p>
        </p:txBody>
      </p:sp>
      <p:sp>
        <p:nvSpPr>
          <p:cNvPr id="7" name="Curve">
            <a:extLst>
              <a:ext uri="{FF2B5EF4-FFF2-40B4-BE49-F238E27FC236}">
                <a16:creationId xmlns:a16="http://schemas.microsoft.com/office/drawing/2014/main" id="{7681E19B-5BEC-BF82-E601-BD51FF891568}"/>
              </a:ext>
            </a:extLst>
          </p:cNvPr>
          <p:cNvSpPr/>
          <p:nvPr userDrawn="1"/>
        </p:nvSpPr>
        <p:spPr>
          <a:xfrm>
            <a:off x="-479458" y="1550582"/>
            <a:ext cx="13150916" cy="5484123"/>
          </a:xfrm>
          <a:custGeom>
            <a:avLst/>
            <a:gdLst>
              <a:gd name="connsiteX0" fmla="*/ 6589853 w 13150916"/>
              <a:gd name="connsiteY0" fmla="*/ 0 h 5484123"/>
              <a:gd name="connsiteX1" fmla="*/ 13031160 w 13150916"/>
              <a:gd name="connsiteY1" fmla="*/ 899917 h 5484123"/>
              <a:gd name="connsiteX2" fmla="*/ 13150916 w 13150916"/>
              <a:gd name="connsiteY2" fmla="*/ 951714 h 5484123"/>
              <a:gd name="connsiteX3" fmla="*/ 13150916 w 13150916"/>
              <a:gd name="connsiteY3" fmla="*/ 1466641 h 5484123"/>
              <a:gd name="connsiteX4" fmla="*/ 13150916 w 13150916"/>
              <a:gd name="connsiteY4" fmla="*/ 2438398 h 5484123"/>
              <a:gd name="connsiteX5" fmla="*/ 13150916 w 13150916"/>
              <a:gd name="connsiteY5" fmla="*/ 5484123 h 5484123"/>
              <a:gd name="connsiteX6" fmla="*/ 0 w 13150916"/>
              <a:gd name="connsiteY6" fmla="*/ 5484123 h 5484123"/>
              <a:gd name="connsiteX7" fmla="*/ 0 w 13150916"/>
              <a:gd name="connsiteY7" fmla="*/ 2438398 h 5484123"/>
              <a:gd name="connsiteX8" fmla="*/ 0 w 13150916"/>
              <a:gd name="connsiteY8" fmla="*/ 1466641 h 5484123"/>
              <a:gd name="connsiteX9" fmla="*/ 0 w 13150916"/>
              <a:gd name="connsiteY9" fmla="*/ 964163 h 5484123"/>
              <a:gd name="connsiteX10" fmla="*/ 148542 w 13150916"/>
              <a:gd name="connsiteY10" fmla="*/ 899917 h 5484123"/>
              <a:gd name="connsiteX11" fmla="*/ 6589853 w 13150916"/>
              <a:gd name="connsiteY11" fmla="*/ 0 h 54841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3150916" h="5484123">
                <a:moveTo>
                  <a:pt x="6589853" y="0"/>
                </a:moveTo>
                <a:cubicBezTo>
                  <a:pt x="9271177" y="0"/>
                  <a:pt x="11635202" y="356972"/>
                  <a:pt x="13031160" y="899917"/>
                </a:cubicBezTo>
                <a:lnTo>
                  <a:pt x="13150916" y="951714"/>
                </a:lnTo>
                <a:lnTo>
                  <a:pt x="13150916" y="1466641"/>
                </a:lnTo>
                <a:lnTo>
                  <a:pt x="13150916" y="2438398"/>
                </a:lnTo>
                <a:lnTo>
                  <a:pt x="13150916" y="5484123"/>
                </a:lnTo>
                <a:lnTo>
                  <a:pt x="0" y="5484123"/>
                </a:lnTo>
                <a:lnTo>
                  <a:pt x="0" y="2438398"/>
                </a:lnTo>
                <a:lnTo>
                  <a:pt x="0" y="1466641"/>
                </a:lnTo>
                <a:lnTo>
                  <a:pt x="0" y="964163"/>
                </a:lnTo>
                <a:lnTo>
                  <a:pt x="148542" y="899917"/>
                </a:lnTo>
                <a:cubicBezTo>
                  <a:pt x="1544499" y="356972"/>
                  <a:pt x="3908526" y="0"/>
                  <a:pt x="6589853" y="0"/>
                </a:cubicBez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dirty="0"/>
          </a:p>
        </p:txBody>
      </p:sp>
      <p:sp>
        <p:nvSpPr>
          <p:cNvPr id="8" name="Text Placeholder 4">
            <a:extLst>
              <a:ext uri="{FF2B5EF4-FFF2-40B4-BE49-F238E27FC236}">
                <a16:creationId xmlns:a16="http://schemas.microsoft.com/office/drawing/2014/main" id="{0220E398-AE36-C00F-9225-A483D9FF9719}"/>
              </a:ext>
            </a:extLst>
          </p:cNvPr>
          <p:cNvSpPr txBox="1">
            <a:spLocks/>
          </p:cNvSpPr>
          <p:nvPr userDrawn="1"/>
        </p:nvSpPr>
        <p:spPr>
          <a:xfrm>
            <a:off x="3135824" y="6465141"/>
            <a:ext cx="5907651" cy="273123"/>
          </a:xfrm>
          <a:prstGeom prst="rect">
            <a:avLst/>
          </a:prstGeom>
        </p:spPr>
        <p:txBody>
          <a:bodyPr vert="horz" lIns="0" tIns="0" rIns="0" bIns="0" rtlCol="0">
            <a:noAutofit/>
          </a:bodyPr>
          <a:lstStyle>
            <a:lvl1pPr marL="0" indent="0" algn="ctr" defTabSz="914400" rtl="0" eaLnBrk="1" latinLnBrk="0" hangingPunct="1">
              <a:lnSpc>
                <a:spcPct val="90000"/>
              </a:lnSpc>
              <a:spcBef>
                <a:spcPts val="1000"/>
              </a:spcBef>
              <a:buFont typeface="Arial" panose="020B0604020202020204" pitchFamily="34" charset="0"/>
              <a:buNone/>
              <a:defRPr sz="2000" kern="1200">
                <a:solidFill>
                  <a:schemeClr val="bg1"/>
                </a:solidFill>
                <a:latin typeface="+mn-lt"/>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2000" kern="1200">
                <a:solidFill>
                  <a:schemeClr val="tx1">
                    <a:tint val="75000"/>
                  </a:schemeClr>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1800" kern="1200">
                <a:solidFill>
                  <a:schemeClr val="tx1">
                    <a:tint val="75000"/>
                  </a:schemeClr>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5pPr>
            <a:lvl6pPr marL="22860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9pPr>
          </a:lstStyle>
          <a:p>
            <a:pPr algn="ctr">
              <a:lnSpc>
                <a:spcPct val="100000"/>
              </a:lnSpc>
            </a:pPr>
            <a:r>
              <a:rPr lang="en-GB" sz="600" dirty="0">
                <a:effectLst/>
                <a:latin typeface="+mn-lt"/>
              </a:rPr>
              <a:t>Funded by the European Union under grant agreement No 101069651. The contents of this publication are however the sole responsibility of the BRIDGES 5.0 project consortium only and do not necessarily reflect those of the European Union or HADEA. Neither the European Union nor HADEA can be held responsible for them.</a:t>
            </a:r>
          </a:p>
        </p:txBody>
      </p:sp>
      <p:grpSp>
        <p:nvGrpSpPr>
          <p:cNvPr id="9" name="EU commission">
            <a:extLst>
              <a:ext uri="{FF2B5EF4-FFF2-40B4-BE49-F238E27FC236}">
                <a16:creationId xmlns:a16="http://schemas.microsoft.com/office/drawing/2014/main" id="{CD8CEF4B-0326-CA1C-DD37-3346C79002BA}"/>
              </a:ext>
            </a:extLst>
          </p:cNvPr>
          <p:cNvGrpSpPr/>
          <p:nvPr userDrawn="1"/>
        </p:nvGrpSpPr>
        <p:grpSpPr>
          <a:xfrm>
            <a:off x="4987618" y="5864135"/>
            <a:ext cx="2216764" cy="529060"/>
            <a:chOff x="4682324" y="5858557"/>
            <a:chExt cx="2216764" cy="529060"/>
          </a:xfrm>
        </p:grpSpPr>
        <p:pic>
          <p:nvPicPr>
            <p:cNvPr id="10" name="Picture 9">
              <a:extLst>
                <a:ext uri="{FF2B5EF4-FFF2-40B4-BE49-F238E27FC236}">
                  <a16:creationId xmlns:a16="http://schemas.microsoft.com/office/drawing/2014/main" id="{12D3EC4C-E3B8-D9F9-95A5-6D1C3257823B}"/>
                </a:ext>
              </a:extLst>
            </p:cNvPr>
            <p:cNvPicPr>
              <a:picLocks noChangeAspect="1"/>
            </p:cNvPicPr>
            <p:nvPr userDrawn="1"/>
          </p:nvPicPr>
          <p:blipFill>
            <a:blip r:embed="rId2"/>
            <a:srcRect/>
            <a:stretch/>
          </p:blipFill>
          <p:spPr>
            <a:xfrm>
              <a:off x="5292912" y="5858557"/>
              <a:ext cx="1606176" cy="424029"/>
            </a:xfrm>
            <a:prstGeom prst="rect">
              <a:avLst/>
            </a:prstGeom>
          </p:spPr>
        </p:pic>
        <p:sp>
          <p:nvSpPr>
            <p:cNvPr id="11" name="Text Placeholder 4">
              <a:extLst>
                <a:ext uri="{FF2B5EF4-FFF2-40B4-BE49-F238E27FC236}">
                  <a16:creationId xmlns:a16="http://schemas.microsoft.com/office/drawing/2014/main" id="{9A305E83-0F7F-B4A0-0BB5-B5B31DFCD94F}"/>
                </a:ext>
              </a:extLst>
            </p:cNvPr>
            <p:cNvSpPr txBox="1">
              <a:spLocks/>
            </p:cNvSpPr>
            <p:nvPr userDrawn="1"/>
          </p:nvSpPr>
          <p:spPr>
            <a:xfrm>
              <a:off x="4682324" y="6061497"/>
              <a:ext cx="597274" cy="326120"/>
            </a:xfrm>
            <a:prstGeom prst="rect">
              <a:avLst/>
            </a:prstGeom>
          </p:spPr>
          <p:txBody>
            <a:bodyPr vert="horz" lIns="91440" tIns="45720" rIns="91440" bIns="45720" rtlCol="0">
              <a:normAutofit fontScale="92500"/>
            </a:bodyPr>
            <a:lstStyle>
              <a:lvl1pPr marL="0" indent="0" algn="ctr" defTabSz="914400" rtl="0" eaLnBrk="1" latinLnBrk="0" hangingPunct="1">
                <a:lnSpc>
                  <a:spcPct val="90000"/>
                </a:lnSpc>
                <a:spcBef>
                  <a:spcPts val="1000"/>
                </a:spcBef>
                <a:buFont typeface="Arial" panose="020B0604020202020204" pitchFamily="34" charset="0"/>
                <a:buNone/>
                <a:defRPr sz="2000" kern="1200">
                  <a:solidFill>
                    <a:schemeClr val="bg1"/>
                  </a:solidFill>
                  <a:latin typeface="+mn-lt"/>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2000" kern="1200">
                  <a:solidFill>
                    <a:schemeClr val="tx1">
                      <a:tint val="75000"/>
                    </a:schemeClr>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1800" kern="1200">
                  <a:solidFill>
                    <a:schemeClr val="tx1">
                      <a:tint val="75000"/>
                    </a:schemeClr>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5pPr>
              <a:lvl6pPr marL="22860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9pPr>
            </a:lstStyle>
            <a:p>
              <a:pPr algn="r"/>
              <a:r>
                <a:rPr lang="en-GB" sz="800" dirty="0">
                  <a:effectLst/>
                  <a:latin typeface="Arial" panose="020B0604020202020204" pitchFamily="34" charset="0"/>
                </a:rPr>
                <a:t>Co-funded </a:t>
              </a:r>
              <a:br>
                <a:rPr lang="en-GB" sz="800" dirty="0">
                  <a:effectLst/>
                  <a:latin typeface="Arial" panose="020B0604020202020204" pitchFamily="34" charset="0"/>
                </a:rPr>
              </a:br>
              <a:r>
                <a:rPr lang="en-GB" sz="800" dirty="0">
                  <a:effectLst/>
                  <a:latin typeface="Arial" panose="020B0604020202020204" pitchFamily="34" charset="0"/>
                </a:rPr>
                <a:t>by the</a:t>
              </a:r>
            </a:p>
          </p:txBody>
        </p:sp>
      </p:grpSp>
      <p:grpSp>
        <p:nvGrpSpPr>
          <p:cNvPr id="12" name="Logo_Mix_White">
            <a:extLst>
              <a:ext uri="{FF2B5EF4-FFF2-40B4-BE49-F238E27FC236}">
                <a16:creationId xmlns:a16="http://schemas.microsoft.com/office/drawing/2014/main" id="{4588122F-38F9-EFFE-38CF-F741E5AE5FEA}"/>
              </a:ext>
            </a:extLst>
          </p:cNvPr>
          <p:cNvGrpSpPr/>
          <p:nvPr userDrawn="1"/>
        </p:nvGrpSpPr>
        <p:grpSpPr>
          <a:xfrm>
            <a:off x="4578963" y="869766"/>
            <a:ext cx="3034074" cy="1058996"/>
            <a:chOff x="3352253" y="-1703418"/>
            <a:chExt cx="6033927" cy="2106047"/>
          </a:xfrm>
        </p:grpSpPr>
        <p:sp>
          <p:nvSpPr>
            <p:cNvPr id="13" name="Freeform 12">
              <a:extLst>
                <a:ext uri="{FF2B5EF4-FFF2-40B4-BE49-F238E27FC236}">
                  <a16:creationId xmlns:a16="http://schemas.microsoft.com/office/drawing/2014/main" id="{8CBC7F79-5D98-49BF-CFED-1032C3192694}"/>
                </a:ext>
              </a:extLst>
            </p:cNvPr>
            <p:cNvSpPr/>
            <p:nvPr/>
          </p:nvSpPr>
          <p:spPr>
            <a:xfrm>
              <a:off x="6455850" y="-1546316"/>
              <a:ext cx="498490" cy="608718"/>
            </a:xfrm>
            <a:custGeom>
              <a:avLst/>
              <a:gdLst>
                <a:gd name="connsiteX0" fmla="*/ 74407 w 498490"/>
                <a:gd name="connsiteY0" fmla="*/ 0 h 608718"/>
                <a:gd name="connsiteX1" fmla="*/ 469850 w 498490"/>
                <a:gd name="connsiteY1" fmla="*/ 0 h 608718"/>
                <a:gd name="connsiteX2" fmla="*/ 469850 w 498490"/>
                <a:gd name="connsiteY2" fmla="*/ 132665 h 608718"/>
                <a:gd name="connsiteX3" fmla="*/ 202003 w 498490"/>
                <a:gd name="connsiteY3" fmla="*/ 132665 h 608718"/>
                <a:gd name="connsiteX4" fmla="*/ 187731 w 498490"/>
                <a:gd name="connsiteY4" fmla="*/ 222501 h 608718"/>
                <a:gd name="connsiteX5" fmla="*/ 242727 w 498490"/>
                <a:gd name="connsiteY5" fmla="*/ 202938 h 608718"/>
                <a:gd name="connsiteX6" fmla="*/ 296487 w 498490"/>
                <a:gd name="connsiteY6" fmla="*/ 196385 h 608718"/>
                <a:gd name="connsiteX7" fmla="*/ 442447 w 498490"/>
                <a:gd name="connsiteY7" fmla="*/ 250705 h 608718"/>
                <a:gd name="connsiteX8" fmla="*/ 498490 w 498490"/>
                <a:gd name="connsiteY8" fmla="*/ 387453 h 608718"/>
                <a:gd name="connsiteX9" fmla="*/ 469660 w 498490"/>
                <a:gd name="connsiteY9" fmla="*/ 498846 h 608718"/>
                <a:gd name="connsiteX10" fmla="*/ 387831 w 498490"/>
                <a:gd name="connsiteY10" fmla="*/ 580515 h 608718"/>
                <a:gd name="connsiteX11" fmla="*/ 252242 w 498490"/>
                <a:gd name="connsiteY11" fmla="*/ 608719 h 608718"/>
                <a:gd name="connsiteX12" fmla="*/ 150622 w 498490"/>
                <a:gd name="connsiteY12" fmla="*/ 597513 h 608718"/>
                <a:gd name="connsiteX13" fmla="*/ 78689 w 498490"/>
                <a:gd name="connsiteY13" fmla="*/ 564086 h 608718"/>
                <a:gd name="connsiteX14" fmla="*/ 30638 w 498490"/>
                <a:gd name="connsiteY14" fmla="*/ 513660 h 608718"/>
                <a:gd name="connsiteX15" fmla="*/ 0 w 498490"/>
                <a:gd name="connsiteY15" fmla="*/ 443482 h 608718"/>
                <a:gd name="connsiteX16" fmla="*/ 168511 w 498490"/>
                <a:gd name="connsiteY16" fmla="*/ 425154 h 608718"/>
                <a:gd name="connsiteX17" fmla="*/ 197150 w 498490"/>
                <a:gd name="connsiteY17" fmla="*/ 486595 h 608718"/>
                <a:gd name="connsiteX18" fmla="*/ 250720 w 498490"/>
                <a:gd name="connsiteY18" fmla="*/ 507582 h 608718"/>
                <a:gd name="connsiteX19" fmla="*/ 308190 w 498490"/>
                <a:gd name="connsiteY19" fmla="*/ 481277 h 608718"/>
                <a:gd name="connsiteX20" fmla="*/ 330836 w 498490"/>
                <a:gd name="connsiteY20" fmla="*/ 402742 h 608718"/>
                <a:gd name="connsiteX21" fmla="*/ 307905 w 498490"/>
                <a:gd name="connsiteY21" fmla="*/ 324397 h 608718"/>
                <a:gd name="connsiteX22" fmla="*/ 247009 w 498490"/>
                <a:gd name="connsiteY22" fmla="*/ 299516 h 608718"/>
                <a:gd name="connsiteX23" fmla="*/ 200386 w 498490"/>
                <a:gd name="connsiteY23" fmla="*/ 311387 h 608718"/>
                <a:gd name="connsiteX24" fmla="*/ 163563 w 498490"/>
                <a:gd name="connsiteY24" fmla="*/ 342440 h 608718"/>
                <a:gd name="connsiteX25" fmla="*/ 21694 w 498490"/>
                <a:gd name="connsiteY25" fmla="*/ 322023 h 608718"/>
                <a:gd name="connsiteX26" fmla="*/ 74407 w 498490"/>
                <a:gd name="connsiteY26" fmla="*/ 380 h 6087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498490" h="608718">
                  <a:moveTo>
                    <a:pt x="74407" y="0"/>
                  </a:moveTo>
                  <a:lnTo>
                    <a:pt x="469850" y="0"/>
                  </a:lnTo>
                  <a:lnTo>
                    <a:pt x="469850" y="132665"/>
                  </a:lnTo>
                  <a:lnTo>
                    <a:pt x="202003" y="132665"/>
                  </a:lnTo>
                  <a:lnTo>
                    <a:pt x="187731" y="222501"/>
                  </a:lnTo>
                  <a:cubicBezTo>
                    <a:pt x="206285" y="213764"/>
                    <a:pt x="224554" y="207306"/>
                    <a:pt x="242727" y="202938"/>
                  </a:cubicBezTo>
                  <a:cubicBezTo>
                    <a:pt x="260901" y="198570"/>
                    <a:pt x="278789" y="196385"/>
                    <a:pt x="296487" y="196385"/>
                  </a:cubicBezTo>
                  <a:cubicBezTo>
                    <a:pt x="356432" y="196385"/>
                    <a:pt x="405148" y="214524"/>
                    <a:pt x="442447" y="250705"/>
                  </a:cubicBezTo>
                  <a:cubicBezTo>
                    <a:pt x="479841" y="286886"/>
                    <a:pt x="498490" y="332469"/>
                    <a:pt x="498490" y="387453"/>
                  </a:cubicBezTo>
                  <a:cubicBezTo>
                    <a:pt x="498490" y="426103"/>
                    <a:pt x="488880" y="463234"/>
                    <a:pt x="469660" y="498846"/>
                  </a:cubicBezTo>
                  <a:cubicBezTo>
                    <a:pt x="450439" y="534457"/>
                    <a:pt x="423131" y="561712"/>
                    <a:pt x="387831" y="580515"/>
                  </a:cubicBezTo>
                  <a:cubicBezTo>
                    <a:pt x="352530" y="599318"/>
                    <a:pt x="307334" y="608719"/>
                    <a:pt x="252242" y="608719"/>
                  </a:cubicBezTo>
                  <a:cubicBezTo>
                    <a:pt x="212755" y="608719"/>
                    <a:pt x="178882" y="605015"/>
                    <a:pt x="150622" y="597513"/>
                  </a:cubicBezTo>
                  <a:cubicBezTo>
                    <a:pt x="122363" y="590011"/>
                    <a:pt x="98385" y="578900"/>
                    <a:pt x="78689" y="564086"/>
                  </a:cubicBezTo>
                  <a:cubicBezTo>
                    <a:pt x="58898" y="549272"/>
                    <a:pt x="42913" y="532463"/>
                    <a:pt x="30638" y="513660"/>
                  </a:cubicBezTo>
                  <a:cubicBezTo>
                    <a:pt x="18364" y="494857"/>
                    <a:pt x="8183" y="471496"/>
                    <a:pt x="0" y="443482"/>
                  </a:cubicBezTo>
                  <a:lnTo>
                    <a:pt x="168511" y="425154"/>
                  </a:lnTo>
                  <a:cubicBezTo>
                    <a:pt x="172602" y="452123"/>
                    <a:pt x="182117" y="472541"/>
                    <a:pt x="197150" y="486595"/>
                  </a:cubicBezTo>
                  <a:cubicBezTo>
                    <a:pt x="212184" y="500650"/>
                    <a:pt x="229977" y="507582"/>
                    <a:pt x="250720" y="507582"/>
                  </a:cubicBezTo>
                  <a:cubicBezTo>
                    <a:pt x="273936" y="507582"/>
                    <a:pt x="293062" y="498846"/>
                    <a:pt x="308190" y="481277"/>
                  </a:cubicBezTo>
                  <a:cubicBezTo>
                    <a:pt x="323319" y="463709"/>
                    <a:pt x="330836" y="437499"/>
                    <a:pt x="330836" y="402742"/>
                  </a:cubicBezTo>
                  <a:cubicBezTo>
                    <a:pt x="330836" y="367985"/>
                    <a:pt x="323224" y="341016"/>
                    <a:pt x="307905" y="324397"/>
                  </a:cubicBezTo>
                  <a:cubicBezTo>
                    <a:pt x="292586" y="307778"/>
                    <a:pt x="272319" y="299516"/>
                    <a:pt x="247009" y="299516"/>
                  </a:cubicBezTo>
                  <a:cubicBezTo>
                    <a:pt x="230929" y="299516"/>
                    <a:pt x="215419" y="303505"/>
                    <a:pt x="200386" y="311387"/>
                  </a:cubicBezTo>
                  <a:cubicBezTo>
                    <a:pt x="189253" y="317085"/>
                    <a:pt x="176979" y="327436"/>
                    <a:pt x="163563" y="342440"/>
                  </a:cubicBezTo>
                  <a:lnTo>
                    <a:pt x="21694" y="322023"/>
                  </a:lnTo>
                  <a:lnTo>
                    <a:pt x="74407" y="380"/>
                  </a:lnTo>
                  <a:close/>
                </a:path>
              </a:pathLst>
            </a:custGeom>
            <a:solidFill>
              <a:srgbClr val="05BDE7"/>
            </a:solidFill>
            <a:ln w="9510" cap="flat">
              <a:noFill/>
              <a:prstDash val="solid"/>
              <a:miter/>
            </a:ln>
          </p:spPr>
          <p:txBody>
            <a:bodyPr rtlCol="0" anchor="ctr"/>
            <a:lstStyle/>
            <a:p>
              <a:endParaRPr lang="en-GB"/>
            </a:p>
          </p:txBody>
        </p:sp>
        <p:sp>
          <p:nvSpPr>
            <p:cNvPr id="14" name="Freeform 13">
              <a:extLst>
                <a:ext uri="{FF2B5EF4-FFF2-40B4-BE49-F238E27FC236}">
                  <a16:creationId xmlns:a16="http://schemas.microsoft.com/office/drawing/2014/main" id="{BDA09882-9ADA-C8EF-AA5F-31C8965E10D0}"/>
                </a:ext>
              </a:extLst>
            </p:cNvPr>
            <p:cNvSpPr/>
            <p:nvPr/>
          </p:nvSpPr>
          <p:spPr>
            <a:xfrm>
              <a:off x="6962428" y="-1114515"/>
              <a:ext cx="177930" cy="166566"/>
            </a:xfrm>
            <a:custGeom>
              <a:avLst/>
              <a:gdLst>
                <a:gd name="connsiteX0" fmla="*/ 0 w 177930"/>
                <a:gd name="connsiteY0" fmla="*/ 0 h 166566"/>
                <a:gd name="connsiteX1" fmla="*/ 177930 w 177930"/>
                <a:gd name="connsiteY1" fmla="*/ 0 h 166566"/>
                <a:gd name="connsiteX2" fmla="*/ 177930 w 177930"/>
                <a:gd name="connsiteY2" fmla="*/ 166567 h 166566"/>
                <a:gd name="connsiteX3" fmla="*/ 0 w 177930"/>
                <a:gd name="connsiteY3" fmla="*/ 166567 h 166566"/>
                <a:gd name="connsiteX4" fmla="*/ 0 w 177930"/>
                <a:gd name="connsiteY4" fmla="*/ 0 h 16656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7930" h="166566">
                  <a:moveTo>
                    <a:pt x="0" y="0"/>
                  </a:moveTo>
                  <a:lnTo>
                    <a:pt x="177930" y="0"/>
                  </a:lnTo>
                  <a:lnTo>
                    <a:pt x="177930" y="166567"/>
                  </a:lnTo>
                  <a:lnTo>
                    <a:pt x="0" y="166567"/>
                  </a:lnTo>
                  <a:lnTo>
                    <a:pt x="0" y="0"/>
                  </a:lnTo>
                  <a:close/>
                </a:path>
              </a:pathLst>
            </a:custGeom>
            <a:solidFill>
              <a:srgbClr val="05BDE7"/>
            </a:solidFill>
            <a:ln w="9510" cap="flat">
              <a:noFill/>
              <a:prstDash val="solid"/>
              <a:miter/>
            </a:ln>
          </p:spPr>
          <p:txBody>
            <a:bodyPr rtlCol="0" anchor="ctr"/>
            <a:lstStyle/>
            <a:p>
              <a:endParaRPr lang="en-GB"/>
            </a:p>
          </p:txBody>
        </p:sp>
        <p:sp>
          <p:nvSpPr>
            <p:cNvPr id="15" name="Freeform 14">
              <a:extLst>
                <a:ext uri="{FF2B5EF4-FFF2-40B4-BE49-F238E27FC236}">
                  <a16:creationId xmlns:a16="http://schemas.microsoft.com/office/drawing/2014/main" id="{D537E224-D43E-21E6-291D-6A958AC6EDCA}"/>
                </a:ext>
              </a:extLst>
            </p:cNvPr>
            <p:cNvSpPr/>
            <p:nvPr/>
          </p:nvSpPr>
          <p:spPr>
            <a:xfrm>
              <a:off x="7149397" y="-1556477"/>
              <a:ext cx="490021" cy="618785"/>
            </a:xfrm>
            <a:custGeom>
              <a:avLst/>
              <a:gdLst>
                <a:gd name="connsiteX0" fmla="*/ 190 w 490021"/>
                <a:gd name="connsiteY0" fmla="*/ 306924 h 618785"/>
                <a:gd name="connsiteX1" fmla="*/ 61752 w 490021"/>
                <a:gd name="connsiteY1" fmla="*/ 68184 h 618785"/>
                <a:gd name="connsiteX2" fmla="*/ 249292 w 490021"/>
                <a:gd name="connsiteY2" fmla="*/ 0 h 618785"/>
                <a:gd name="connsiteX3" fmla="*/ 348629 w 490021"/>
                <a:gd name="connsiteY3" fmla="*/ 14909 h 618785"/>
                <a:gd name="connsiteX4" fmla="*/ 411999 w 490021"/>
                <a:gd name="connsiteY4" fmla="*/ 53655 h 618785"/>
                <a:gd name="connsiteX5" fmla="*/ 450630 w 490021"/>
                <a:gd name="connsiteY5" fmla="*/ 103891 h 618785"/>
                <a:gd name="connsiteX6" fmla="*/ 473275 w 490021"/>
                <a:gd name="connsiteY6" fmla="*/ 165332 h 618785"/>
                <a:gd name="connsiteX7" fmla="*/ 490022 w 490021"/>
                <a:gd name="connsiteY7" fmla="*/ 304929 h 618785"/>
                <a:gd name="connsiteX8" fmla="*/ 434835 w 490021"/>
                <a:gd name="connsiteY8" fmla="*/ 543289 h 618785"/>
                <a:gd name="connsiteX9" fmla="*/ 244630 w 490021"/>
                <a:gd name="connsiteY9" fmla="*/ 618785 h 618785"/>
                <a:gd name="connsiteX10" fmla="*/ 122363 w 490021"/>
                <a:gd name="connsiteY10" fmla="*/ 594664 h 618785"/>
                <a:gd name="connsiteX11" fmla="*/ 45862 w 490021"/>
                <a:gd name="connsiteY11" fmla="*/ 524011 h 618785"/>
                <a:gd name="connsiteX12" fmla="*/ 12084 w 490021"/>
                <a:gd name="connsiteY12" fmla="*/ 433605 h 618785"/>
                <a:gd name="connsiteX13" fmla="*/ 0 w 490021"/>
                <a:gd name="connsiteY13" fmla="*/ 306829 h 618785"/>
                <a:gd name="connsiteX14" fmla="*/ 165370 w 490021"/>
                <a:gd name="connsiteY14" fmla="*/ 307303 h 618785"/>
                <a:gd name="connsiteX15" fmla="*/ 185637 w 490021"/>
                <a:gd name="connsiteY15" fmla="*/ 463424 h 618785"/>
                <a:gd name="connsiteX16" fmla="*/ 244345 w 490021"/>
                <a:gd name="connsiteY16" fmla="*/ 505303 h 618785"/>
                <a:gd name="connsiteX17" fmla="*/ 288304 w 490021"/>
                <a:gd name="connsiteY17" fmla="*/ 487545 h 618785"/>
                <a:gd name="connsiteX18" fmla="*/ 315707 w 490021"/>
                <a:gd name="connsiteY18" fmla="*/ 431421 h 618785"/>
                <a:gd name="connsiteX19" fmla="*/ 324461 w 490021"/>
                <a:gd name="connsiteY19" fmla="*/ 311862 h 618785"/>
                <a:gd name="connsiteX20" fmla="*/ 304194 w 490021"/>
                <a:gd name="connsiteY20" fmla="*/ 151657 h 618785"/>
                <a:gd name="connsiteX21" fmla="*/ 243488 w 490021"/>
                <a:gd name="connsiteY21" fmla="*/ 110633 h 618785"/>
                <a:gd name="connsiteX22" fmla="*/ 183830 w 490021"/>
                <a:gd name="connsiteY22" fmla="*/ 152512 h 618785"/>
                <a:gd name="connsiteX23" fmla="*/ 165465 w 490021"/>
                <a:gd name="connsiteY23" fmla="*/ 307398 h 6187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490021" h="618785">
                  <a:moveTo>
                    <a:pt x="190" y="306924"/>
                  </a:moveTo>
                  <a:cubicBezTo>
                    <a:pt x="190" y="193157"/>
                    <a:pt x="20743" y="113577"/>
                    <a:pt x="61752" y="68184"/>
                  </a:cubicBezTo>
                  <a:cubicBezTo>
                    <a:pt x="102762" y="22696"/>
                    <a:pt x="165275" y="0"/>
                    <a:pt x="249292" y="0"/>
                  </a:cubicBezTo>
                  <a:cubicBezTo>
                    <a:pt x="289636" y="0"/>
                    <a:pt x="322748" y="4938"/>
                    <a:pt x="348629" y="14909"/>
                  </a:cubicBezTo>
                  <a:cubicBezTo>
                    <a:pt x="374510" y="24881"/>
                    <a:pt x="395633" y="37796"/>
                    <a:pt x="411999" y="53655"/>
                  </a:cubicBezTo>
                  <a:cubicBezTo>
                    <a:pt x="428365" y="69609"/>
                    <a:pt x="441210" y="86322"/>
                    <a:pt x="450630" y="103891"/>
                  </a:cubicBezTo>
                  <a:cubicBezTo>
                    <a:pt x="460050" y="121459"/>
                    <a:pt x="467566" y="141876"/>
                    <a:pt x="473275" y="165332"/>
                  </a:cubicBezTo>
                  <a:cubicBezTo>
                    <a:pt x="484408" y="209965"/>
                    <a:pt x="490022" y="256498"/>
                    <a:pt x="490022" y="304929"/>
                  </a:cubicBezTo>
                  <a:cubicBezTo>
                    <a:pt x="490022" y="413473"/>
                    <a:pt x="471658" y="492958"/>
                    <a:pt x="434835" y="543289"/>
                  </a:cubicBezTo>
                  <a:cubicBezTo>
                    <a:pt x="398012" y="593620"/>
                    <a:pt x="334642" y="618785"/>
                    <a:pt x="244630" y="618785"/>
                  </a:cubicBezTo>
                  <a:cubicBezTo>
                    <a:pt x="194201" y="618785"/>
                    <a:pt x="153477" y="610713"/>
                    <a:pt x="122363" y="594664"/>
                  </a:cubicBezTo>
                  <a:cubicBezTo>
                    <a:pt x="91249" y="578615"/>
                    <a:pt x="65749" y="555064"/>
                    <a:pt x="45862" y="524011"/>
                  </a:cubicBezTo>
                  <a:cubicBezTo>
                    <a:pt x="31399" y="501980"/>
                    <a:pt x="20172" y="471876"/>
                    <a:pt x="12084" y="433605"/>
                  </a:cubicBezTo>
                  <a:cubicBezTo>
                    <a:pt x="3996" y="395335"/>
                    <a:pt x="0" y="353171"/>
                    <a:pt x="0" y="306829"/>
                  </a:cubicBezTo>
                  <a:close/>
                  <a:moveTo>
                    <a:pt x="165370" y="307303"/>
                  </a:moveTo>
                  <a:cubicBezTo>
                    <a:pt x="165370" y="383464"/>
                    <a:pt x="172126" y="435505"/>
                    <a:pt x="185637" y="463424"/>
                  </a:cubicBezTo>
                  <a:cubicBezTo>
                    <a:pt x="199149" y="491344"/>
                    <a:pt x="218654" y="505303"/>
                    <a:pt x="244345" y="505303"/>
                  </a:cubicBezTo>
                  <a:cubicBezTo>
                    <a:pt x="261281" y="505303"/>
                    <a:pt x="275935" y="499415"/>
                    <a:pt x="288304" y="487545"/>
                  </a:cubicBezTo>
                  <a:cubicBezTo>
                    <a:pt x="300674" y="475674"/>
                    <a:pt x="309808" y="456967"/>
                    <a:pt x="315707" y="431421"/>
                  </a:cubicBezTo>
                  <a:cubicBezTo>
                    <a:pt x="321606" y="405876"/>
                    <a:pt x="324461" y="365991"/>
                    <a:pt x="324461" y="311862"/>
                  </a:cubicBezTo>
                  <a:cubicBezTo>
                    <a:pt x="324461" y="232377"/>
                    <a:pt x="317705" y="179007"/>
                    <a:pt x="304194" y="151657"/>
                  </a:cubicBezTo>
                  <a:cubicBezTo>
                    <a:pt x="290683" y="124308"/>
                    <a:pt x="270416" y="110633"/>
                    <a:pt x="243488" y="110633"/>
                  </a:cubicBezTo>
                  <a:cubicBezTo>
                    <a:pt x="216561" y="110633"/>
                    <a:pt x="196009" y="124593"/>
                    <a:pt x="183830" y="152512"/>
                  </a:cubicBezTo>
                  <a:cubicBezTo>
                    <a:pt x="171555" y="180432"/>
                    <a:pt x="165465" y="231997"/>
                    <a:pt x="165465" y="307398"/>
                  </a:cubicBezTo>
                  <a:close/>
                </a:path>
              </a:pathLst>
            </a:custGeom>
            <a:solidFill>
              <a:srgbClr val="05BDE7"/>
            </a:solidFill>
            <a:ln w="9510" cap="flat">
              <a:noFill/>
              <a:prstDash val="solid"/>
              <a:miter/>
            </a:ln>
          </p:spPr>
          <p:txBody>
            <a:bodyPr rtlCol="0" anchor="ctr"/>
            <a:lstStyle/>
            <a:p>
              <a:endParaRPr lang="en-GB"/>
            </a:p>
          </p:txBody>
        </p:sp>
        <p:sp>
          <p:nvSpPr>
            <p:cNvPr id="16" name="Freeform 15">
              <a:extLst>
                <a:ext uri="{FF2B5EF4-FFF2-40B4-BE49-F238E27FC236}">
                  <a16:creationId xmlns:a16="http://schemas.microsoft.com/office/drawing/2014/main" id="{94FD7D71-B879-01AB-5819-FDF42A02A02B}"/>
                </a:ext>
              </a:extLst>
            </p:cNvPr>
            <p:cNvSpPr/>
            <p:nvPr/>
          </p:nvSpPr>
          <p:spPr>
            <a:xfrm>
              <a:off x="4356464" y="-866469"/>
              <a:ext cx="700683" cy="908520"/>
            </a:xfrm>
            <a:custGeom>
              <a:avLst/>
              <a:gdLst>
                <a:gd name="connsiteX0" fmla="*/ 0 w 700683"/>
                <a:gd name="connsiteY0" fmla="*/ 20037 h 908520"/>
                <a:gd name="connsiteX1" fmla="*/ 319323 w 700683"/>
                <a:gd name="connsiteY1" fmla="*/ 20037 h 908520"/>
                <a:gd name="connsiteX2" fmla="*/ 319323 w 700683"/>
                <a:gd name="connsiteY2" fmla="*/ 165617 h 908520"/>
                <a:gd name="connsiteX3" fmla="*/ 414473 w 700683"/>
                <a:gd name="connsiteY3" fmla="*/ 35517 h 908520"/>
                <a:gd name="connsiteX4" fmla="*/ 535599 w 700683"/>
                <a:gd name="connsiteY4" fmla="*/ 0 h 908520"/>
                <a:gd name="connsiteX5" fmla="*/ 700683 w 700683"/>
                <a:gd name="connsiteY5" fmla="*/ 46817 h 908520"/>
                <a:gd name="connsiteX6" fmla="*/ 595067 w 700683"/>
                <a:gd name="connsiteY6" fmla="*/ 289450 h 908520"/>
                <a:gd name="connsiteX7" fmla="*/ 499537 w 700683"/>
                <a:gd name="connsiteY7" fmla="*/ 264380 h 908520"/>
                <a:gd name="connsiteX8" fmla="*/ 395633 w 700683"/>
                <a:gd name="connsiteY8" fmla="*/ 319554 h 908520"/>
                <a:gd name="connsiteX9" fmla="*/ 342825 w 700683"/>
                <a:gd name="connsiteY9" fmla="*/ 610713 h 908520"/>
                <a:gd name="connsiteX10" fmla="*/ 342825 w 700683"/>
                <a:gd name="connsiteY10" fmla="*/ 908520 h 908520"/>
                <a:gd name="connsiteX11" fmla="*/ 0 w 700683"/>
                <a:gd name="connsiteY11" fmla="*/ 908520 h 908520"/>
                <a:gd name="connsiteX12" fmla="*/ 0 w 700683"/>
                <a:gd name="connsiteY12" fmla="*/ 20037 h 9085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700683" h="908520">
                  <a:moveTo>
                    <a:pt x="0" y="20037"/>
                  </a:moveTo>
                  <a:lnTo>
                    <a:pt x="319323" y="20037"/>
                  </a:lnTo>
                  <a:lnTo>
                    <a:pt x="319323" y="165617"/>
                  </a:lnTo>
                  <a:cubicBezTo>
                    <a:pt x="350056" y="102561"/>
                    <a:pt x="381741" y="59258"/>
                    <a:pt x="414473" y="35517"/>
                  </a:cubicBezTo>
                  <a:cubicBezTo>
                    <a:pt x="447204" y="11776"/>
                    <a:pt x="487548" y="0"/>
                    <a:pt x="535599" y="0"/>
                  </a:cubicBezTo>
                  <a:cubicBezTo>
                    <a:pt x="583649" y="0"/>
                    <a:pt x="640929" y="15669"/>
                    <a:pt x="700683" y="46817"/>
                  </a:cubicBezTo>
                  <a:lnTo>
                    <a:pt x="595067" y="289450"/>
                  </a:lnTo>
                  <a:cubicBezTo>
                    <a:pt x="554819" y="272737"/>
                    <a:pt x="522944" y="264380"/>
                    <a:pt x="499537" y="264380"/>
                  </a:cubicBezTo>
                  <a:cubicBezTo>
                    <a:pt x="454816" y="264380"/>
                    <a:pt x="420182" y="282803"/>
                    <a:pt x="395633" y="319554"/>
                  </a:cubicBezTo>
                  <a:cubicBezTo>
                    <a:pt x="360428" y="371404"/>
                    <a:pt x="342825" y="468457"/>
                    <a:pt x="342825" y="610713"/>
                  </a:cubicBezTo>
                  <a:lnTo>
                    <a:pt x="342825" y="908520"/>
                  </a:lnTo>
                  <a:lnTo>
                    <a:pt x="0" y="908520"/>
                  </a:lnTo>
                  <a:lnTo>
                    <a:pt x="0" y="20037"/>
                  </a:lnTo>
                  <a:close/>
                </a:path>
              </a:pathLst>
            </a:custGeom>
            <a:solidFill>
              <a:srgbClr val="FFFFFF"/>
            </a:solidFill>
            <a:ln w="9510" cap="flat">
              <a:noFill/>
              <a:prstDash val="solid"/>
              <a:miter/>
            </a:ln>
          </p:spPr>
          <p:txBody>
            <a:bodyPr rtlCol="0" anchor="ctr"/>
            <a:lstStyle/>
            <a:p>
              <a:endParaRPr lang="en-GB"/>
            </a:p>
          </p:txBody>
        </p:sp>
        <p:sp>
          <p:nvSpPr>
            <p:cNvPr id="17" name="Freeform 16">
              <a:extLst>
                <a:ext uri="{FF2B5EF4-FFF2-40B4-BE49-F238E27FC236}">
                  <a16:creationId xmlns:a16="http://schemas.microsoft.com/office/drawing/2014/main" id="{952A5B16-F1BB-68F1-54D5-FABAA8A5C552}"/>
                </a:ext>
              </a:extLst>
            </p:cNvPr>
            <p:cNvSpPr/>
            <p:nvPr/>
          </p:nvSpPr>
          <p:spPr>
            <a:xfrm>
              <a:off x="5057243" y="-1184408"/>
              <a:ext cx="341112" cy="1226459"/>
            </a:xfrm>
            <a:custGeom>
              <a:avLst/>
              <a:gdLst>
                <a:gd name="connsiteX0" fmla="*/ 0 w 341112"/>
                <a:gd name="connsiteY0" fmla="*/ 0 h 1226459"/>
                <a:gd name="connsiteX1" fmla="*/ 341112 w 341112"/>
                <a:gd name="connsiteY1" fmla="*/ 0 h 1226459"/>
                <a:gd name="connsiteX2" fmla="*/ 341112 w 341112"/>
                <a:gd name="connsiteY2" fmla="*/ 231712 h 1226459"/>
                <a:gd name="connsiteX3" fmla="*/ 0 w 341112"/>
                <a:gd name="connsiteY3" fmla="*/ 231712 h 1226459"/>
                <a:gd name="connsiteX4" fmla="*/ 0 w 341112"/>
                <a:gd name="connsiteY4" fmla="*/ 0 h 1226459"/>
                <a:gd name="connsiteX5" fmla="*/ 0 w 341112"/>
                <a:gd name="connsiteY5" fmla="*/ 337977 h 1226459"/>
                <a:gd name="connsiteX6" fmla="*/ 341112 w 341112"/>
                <a:gd name="connsiteY6" fmla="*/ 337977 h 1226459"/>
                <a:gd name="connsiteX7" fmla="*/ 341112 w 341112"/>
                <a:gd name="connsiteY7" fmla="*/ 1226460 h 1226459"/>
                <a:gd name="connsiteX8" fmla="*/ 0 w 341112"/>
                <a:gd name="connsiteY8" fmla="*/ 1226460 h 1226459"/>
                <a:gd name="connsiteX9" fmla="*/ 0 w 341112"/>
                <a:gd name="connsiteY9" fmla="*/ 337977 h 12264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41112" h="1226459">
                  <a:moveTo>
                    <a:pt x="0" y="0"/>
                  </a:moveTo>
                  <a:lnTo>
                    <a:pt x="341112" y="0"/>
                  </a:lnTo>
                  <a:lnTo>
                    <a:pt x="341112" y="231712"/>
                  </a:lnTo>
                  <a:lnTo>
                    <a:pt x="0" y="231712"/>
                  </a:lnTo>
                  <a:lnTo>
                    <a:pt x="0" y="0"/>
                  </a:lnTo>
                  <a:close/>
                  <a:moveTo>
                    <a:pt x="0" y="337977"/>
                  </a:moveTo>
                  <a:lnTo>
                    <a:pt x="341112" y="337977"/>
                  </a:lnTo>
                  <a:lnTo>
                    <a:pt x="341112" y="1226460"/>
                  </a:lnTo>
                  <a:lnTo>
                    <a:pt x="0" y="1226460"/>
                  </a:lnTo>
                  <a:lnTo>
                    <a:pt x="0" y="337977"/>
                  </a:lnTo>
                  <a:close/>
                </a:path>
              </a:pathLst>
            </a:custGeom>
            <a:solidFill>
              <a:srgbClr val="FFFFFF"/>
            </a:solidFill>
            <a:ln w="9510" cap="flat">
              <a:noFill/>
              <a:prstDash val="solid"/>
              <a:miter/>
            </a:ln>
          </p:spPr>
          <p:txBody>
            <a:bodyPr rtlCol="0" anchor="ctr"/>
            <a:lstStyle/>
            <a:p>
              <a:endParaRPr lang="en-GB"/>
            </a:p>
          </p:txBody>
        </p:sp>
        <p:sp>
          <p:nvSpPr>
            <p:cNvPr id="18" name="Freeform 17">
              <a:extLst>
                <a:ext uri="{FF2B5EF4-FFF2-40B4-BE49-F238E27FC236}">
                  <a16:creationId xmlns:a16="http://schemas.microsoft.com/office/drawing/2014/main" id="{1CD54378-F325-C2CC-A94A-38CADD4EA886}"/>
                </a:ext>
              </a:extLst>
            </p:cNvPr>
            <p:cNvSpPr/>
            <p:nvPr/>
          </p:nvSpPr>
          <p:spPr>
            <a:xfrm>
              <a:off x="6419027" y="-866564"/>
              <a:ext cx="981470" cy="1269193"/>
            </a:xfrm>
            <a:custGeom>
              <a:avLst/>
              <a:gdLst>
                <a:gd name="connsiteX0" fmla="*/ 661291 w 981470"/>
                <a:gd name="connsiteY0" fmla="*/ 20132 h 1269193"/>
                <a:gd name="connsiteX1" fmla="*/ 980614 w 981470"/>
                <a:gd name="connsiteY1" fmla="*/ 20132 h 1269193"/>
                <a:gd name="connsiteX2" fmla="*/ 980614 w 981470"/>
                <a:gd name="connsiteY2" fmla="*/ 859234 h 1269193"/>
                <a:gd name="connsiteX3" fmla="*/ 981471 w 981470"/>
                <a:gd name="connsiteY3" fmla="*/ 898549 h 1269193"/>
                <a:gd name="connsiteX4" fmla="*/ 945885 w 981470"/>
                <a:gd name="connsiteY4" fmla="*/ 1057899 h 1269193"/>
                <a:gd name="connsiteX5" fmla="*/ 851115 w 981470"/>
                <a:gd name="connsiteY5" fmla="*/ 1180497 h 1269193"/>
                <a:gd name="connsiteX6" fmla="*/ 701064 w 981470"/>
                <a:gd name="connsiteY6" fmla="*/ 1248301 h 1269193"/>
                <a:gd name="connsiteX7" fmla="*/ 492781 w 981470"/>
                <a:gd name="connsiteY7" fmla="*/ 1269193 h 1269193"/>
                <a:gd name="connsiteX8" fmla="*/ 124361 w 981470"/>
                <a:gd name="connsiteY8" fmla="*/ 1188854 h 1269193"/>
                <a:gd name="connsiteX9" fmla="*/ 24168 w 981470"/>
                <a:gd name="connsiteY9" fmla="*/ 973855 h 1269193"/>
                <a:gd name="connsiteX10" fmla="*/ 25881 w 981470"/>
                <a:gd name="connsiteY10" fmla="*/ 928653 h 1269193"/>
                <a:gd name="connsiteX11" fmla="*/ 357002 w 981470"/>
                <a:gd name="connsiteY11" fmla="*/ 966258 h 1269193"/>
                <a:gd name="connsiteX12" fmla="*/ 395538 w 981470"/>
                <a:gd name="connsiteY12" fmla="*/ 1029884 h 1269193"/>
                <a:gd name="connsiteX13" fmla="*/ 490307 w 981470"/>
                <a:gd name="connsiteY13" fmla="*/ 1055809 h 1269193"/>
                <a:gd name="connsiteX14" fmla="*/ 600491 w 981470"/>
                <a:gd name="connsiteY14" fmla="*/ 1016494 h 1269193"/>
                <a:gd name="connsiteX15" fmla="*/ 636933 w 981470"/>
                <a:gd name="connsiteY15" fmla="*/ 879271 h 1269193"/>
                <a:gd name="connsiteX16" fmla="*/ 636933 w 981470"/>
                <a:gd name="connsiteY16" fmla="*/ 744612 h 1269193"/>
                <a:gd name="connsiteX17" fmla="*/ 536360 w 981470"/>
                <a:gd name="connsiteY17" fmla="*/ 830745 h 1269193"/>
                <a:gd name="connsiteX18" fmla="*/ 366232 w 981470"/>
                <a:gd name="connsiteY18" fmla="*/ 872529 h 1269193"/>
                <a:gd name="connsiteX19" fmla="*/ 77928 w 981470"/>
                <a:gd name="connsiteY19" fmla="*/ 716883 h 1269193"/>
                <a:gd name="connsiteX20" fmla="*/ 0 w 981470"/>
                <a:gd name="connsiteY20" fmla="*/ 424964 h 1269193"/>
                <a:gd name="connsiteX21" fmla="*/ 100573 w 981470"/>
                <a:gd name="connsiteY21" fmla="*/ 108734 h 1269193"/>
                <a:gd name="connsiteX22" fmla="*/ 363758 w 981470"/>
                <a:gd name="connsiteY22" fmla="*/ 0 h 1269193"/>
                <a:gd name="connsiteX23" fmla="*/ 535218 w 981470"/>
                <a:gd name="connsiteY23" fmla="*/ 35137 h 1269193"/>
                <a:gd name="connsiteX24" fmla="*/ 661387 w 981470"/>
                <a:gd name="connsiteY24" fmla="*/ 151468 h 1269193"/>
                <a:gd name="connsiteX25" fmla="*/ 661387 w 981470"/>
                <a:gd name="connsiteY25" fmla="*/ 20132 h 1269193"/>
                <a:gd name="connsiteX26" fmla="*/ 340256 w 981470"/>
                <a:gd name="connsiteY26" fmla="*/ 450984 h 1269193"/>
                <a:gd name="connsiteX27" fmla="*/ 381361 w 981470"/>
                <a:gd name="connsiteY27" fmla="*/ 593620 h 1269193"/>
                <a:gd name="connsiteX28" fmla="*/ 489546 w 981470"/>
                <a:gd name="connsiteY28" fmla="*/ 640057 h 1269193"/>
                <a:gd name="connsiteX29" fmla="*/ 596399 w 981470"/>
                <a:gd name="connsiteY29" fmla="*/ 591910 h 1269193"/>
                <a:gd name="connsiteX30" fmla="*/ 639597 w 981470"/>
                <a:gd name="connsiteY30" fmla="*/ 446805 h 1269193"/>
                <a:gd name="connsiteX31" fmla="*/ 594306 w 981470"/>
                <a:gd name="connsiteY31" fmla="*/ 298282 h 1269193"/>
                <a:gd name="connsiteX32" fmla="*/ 483647 w 981470"/>
                <a:gd name="connsiteY32" fmla="*/ 246811 h 1269193"/>
                <a:gd name="connsiteX33" fmla="*/ 379267 w 981470"/>
                <a:gd name="connsiteY33" fmla="*/ 294103 h 1269193"/>
                <a:gd name="connsiteX34" fmla="*/ 340256 w 981470"/>
                <a:gd name="connsiteY34" fmla="*/ 450984 h 12691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Lst>
              <a:rect l="l" t="t" r="r" b="b"/>
              <a:pathLst>
                <a:path w="981470" h="1269193">
                  <a:moveTo>
                    <a:pt x="661291" y="20132"/>
                  </a:moveTo>
                  <a:lnTo>
                    <a:pt x="980614" y="20132"/>
                  </a:lnTo>
                  <a:lnTo>
                    <a:pt x="980614" y="859234"/>
                  </a:lnTo>
                  <a:lnTo>
                    <a:pt x="981471" y="898549"/>
                  </a:lnTo>
                  <a:cubicBezTo>
                    <a:pt x="981471" y="954293"/>
                    <a:pt x="969577" y="1007473"/>
                    <a:pt x="945885" y="1057899"/>
                  </a:cubicBezTo>
                  <a:cubicBezTo>
                    <a:pt x="922097" y="1108324"/>
                    <a:pt x="890603" y="1149254"/>
                    <a:pt x="851115" y="1180497"/>
                  </a:cubicBezTo>
                  <a:cubicBezTo>
                    <a:pt x="811723" y="1211740"/>
                    <a:pt x="761674" y="1234342"/>
                    <a:pt x="701064" y="1248301"/>
                  </a:cubicBezTo>
                  <a:cubicBezTo>
                    <a:pt x="640454" y="1262261"/>
                    <a:pt x="570994" y="1269193"/>
                    <a:pt x="492781" y="1269193"/>
                  </a:cubicBezTo>
                  <a:cubicBezTo>
                    <a:pt x="313994" y="1269193"/>
                    <a:pt x="191156" y="1242414"/>
                    <a:pt x="124361" y="1188854"/>
                  </a:cubicBezTo>
                  <a:cubicBezTo>
                    <a:pt x="57566" y="1135294"/>
                    <a:pt x="24168" y="1063596"/>
                    <a:pt x="24168" y="973855"/>
                  </a:cubicBezTo>
                  <a:cubicBezTo>
                    <a:pt x="24168" y="962745"/>
                    <a:pt x="24739" y="947645"/>
                    <a:pt x="25881" y="928653"/>
                  </a:cubicBezTo>
                  <a:lnTo>
                    <a:pt x="357002" y="966258"/>
                  </a:lnTo>
                  <a:cubicBezTo>
                    <a:pt x="365375" y="996932"/>
                    <a:pt x="378221" y="1018109"/>
                    <a:pt x="395538" y="1029884"/>
                  </a:cubicBezTo>
                  <a:cubicBezTo>
                    <a:pt x="420657" y="1047168"/>
                    <a:pt x="452247" y="1055809"/>
                    <a:pt x="490307" y="1055809"/>
                  </a:cubicBezTo>
                  <a:cubicBezTo>
                    <a:pt x="539500" y="1055809"/>
                    <a:pt x="576227" y="1042704"/>
                    <a:pt x="600491" y="1016494"/>
                  </a:cubicBezTo>
                  <a:cubicBezTo>
                    <a:pt x="624754" y="990284"/>
                    <a:pt x="636933" y="944512"/>
                    <a:pt x="636933" y="879271"/>
                  </a:cubicBezTo>
                  <a:lnTo>
                    <a:pt x="636933" y="744612"/>
                  </a:lnTo>
                  <a:cubicBezTo>
                    <a:pt x="603440" y="784212"/>
                    <a:pt x="569853" y="812986"/>
                    <a:pt x="536360" y="830745"/>
                  </a:cubicBezTo>
                  <a:cubicBezTo>
                    <a:pt x="483837" y="858664"/>
                    <a:pt x="427128" y="872529"/>
                    <a:pt x="366232" y="872529"/>
                  </a:cubicBezTo>
                  <a:cubicBezTo>
                    <a:pt x="247199" y="872529"/>
                    <a:pt x="151098" y="820679"/>
                    <a:pt x="77928" y="716883"/>
                  </a:cubicBezTo>
                  <a:cubicBezTo>
                    <a:pt x="25976" y="643286"/>
                    <a:pt x="0" y="545948"/>
                    <a:pt x="0" y="424964"/>
                  </a:cubicBezTo>
                  <a:cubicBezTo>
                    <a:pt x="0" y="286696"/>
                    <a:pt x="33493" y="181286"/>
                    <a:pt x="100573" y="108734"/>
                  </a:cubicBezTo>
                  <a:cubicBezTo>
                    <a:pt x="167654" y="36276"/>
                    <a:pt x="255382" y="0"/>
                    <a:pt x="363758" y="0"/>
                  </a:cubicBezTo>
                  <a:cubicBezTo>
                    <a:pt x="433027" y="0"/>
                    <a:pt x="490212" y="11681"/>
                    <a:pt x="535218" y="35137"/>
                  </a:cubicBezTo>
                  <a:cubicBezTo>
                    <a:pt x="580224" y="58593"/>
                    <a:pt x="622280" y="97338"/>
                    <a:pt x="661387" y="151468"/>
                  </a:cubicBezTo>
                  <a:lnTo>
                    <a:pt x="661387" y="20132"/>
                  </a:lnTo>
                  <a:close/>
                  <a:moveTo>
                    <a:pt x="340256" y="450984"/>
                  </a:moveTo>
                  <a:cubicBezTo>
                    <a:pt x="340256" y="515085"/>
                    <a:pt x="353958" y="562661"/>
                    <a:pt x="381361" y="593620"/>
                  </a:cubicBezTo>
                  <a:cubicBezTo>
                    <a:pt x="408764" y="624578"/>
                    <a:pt x="444826" y="640057"/>
                    <a:pt x="489546" y="640057"/>
                  </a:cubicBezTo>
                  <a:cubicBezTo>
                    <a:pt x="534266" y="640057"/>
                    <a:pt x="567664" y="624008"/>
                    <a:pt x="596399" y="591910"/>
                  </a:cubicBezTo>
                  <a:cubicBezTo>
                    <a:pt x="625135" y="559813"/>
                    <a:pt x="639597" y="511476"/>
                    <a:pt x="639597" y="446805"/>
                  </a:cubicBezTo>
                  <a:cubicBezTo>
                    <a:pt x="639597" y="382135"/>
                    <a:pt x="624468" y="332659"/>
                    <a:pt x="594306" y="298282"/>
                  </a:cubicBezTo>
                  <a:cubicBezTo>
                    <a:pt x="564144" y="264000"/>
                    <a:pt x="527225" y="246811"/>
                    <a:pt x="483647" y="246811"/>
                  </a:cubicBezTo>
                  <a:cubicBezTo>
                    <a:pt x="440068" y="246811"/>
                    <a:pt x="405243" y="262575"/>
                    <a:pt x="379267" y="294103"/>
                  </a:cubicBezTo>
                  <a:cubicBezTo>
                    <a:pt x="353291" y="325631"/>
                    <a:pt x="340256" y="377862"/>
                    <a:pt x="340256" y="450984"/>
                  </a:cubicBezTo>
                  <a:close/>
                </a:path>
              </a:pathLst>
            </a:custGeom>
            <a:solidFill>
              <a:srgbClr val="FFFFFF"/>
            </a:solidFill>
            <a:ln w="9510" cap="flat">
              <a:noFill/>
              <a:prstDash val="solid"/>
              <a:miter/>
            </a:ln>
          </p:spPr>
          <p:txBody>
            <a:bodyPr rtlCol="0" anchor="ctr"/>
            <a:lstStyle/>
            <a:p>
              <a:endParaRPr lang="en-GB"/>
            </a:p>
          </p:txBody>
        </p:sp>
        <p:sp>
          <p:nvSpPr>
            <p:cNvPr id="19" name="Freeform 18">
              <a:extLst>
                <a:ext uri="{FF2B5EF4-FFF2-40B4-BE49-F238E27FC236}">
                  <a16:creationId xmlns:a16="http://schemas.microsoft.com/office/drawing/2014/main" id="{1E400DE6-36CA-4C2B-F281-5D7D3C812E1C}"/>
                </a:ext>
              </a:extLst>
            </p:cNvPr>
            <p:cNvSpPr/>
            <p:nvPr/>
          </p:nvSpPr>
          <p:spPr>
            <a:xfrm>
              <a:off x="7420669" y="-866374"/>
              <a:ext cx="1031043" cy="928557"/>
            </a:xfrm>
            <a:custGeom>
              <a:avLst/>
              <a:gdLst>
                <a:gd name="connsiteX0" fmla="*/ 1030949 w 1031043"/>
                <a:gd name="connsiteY0" fmla="*/ 548702 h 928557"/>
                <a:gd name="connsiteX1" fmla="*/ 347012 w 1031043"/>
                <a:gd name="connsiteY1" fmla="*/ 548702 h 928557"/>
                <a:gd name="connsiteX2" fmla="*/ 391447 w 1031043"/>
                <a:gd name="connsiteY2" fmla="*/ 670825 h 928557"/>
                <a:gd name="connsiteX3" fmla="*/ 520565 w 1031043"/>
                <a:gd name="connsiteY3" fmla="*/ 728564 h 928557"/>
                <a:gd name="connsiteX4" fmla="*/ 616095 w 1031043"/>
                <a:gd name="connsiteY4" fmla="*/ 703493 h 928557"/>
                <a:gd name="connsiteX5" fmla="*/ 675564 w 1031043"/>
                <a:gd name="connsiteY5" fmla="*/ 647464 h 928557"/>
                <a:gd name="connsiteX6" fmla="*/ 1011728 w 1031043"/>
                <a:gd name="connsiteY6" fmla="*/ 678423 h 928557"/>
                <a:gd name="connsiteX7" fmla="*/ 825615 w 1031043"/>
                <a:gd name="connsiteY7" fmla="*/ 870440 h 928557"/>
                <a:gd name="connsiteX8" fmla="*/ 512953 w 1031043"/>
                <a:gd name="connsiteY8" fmla="*/ 928558 h 928557"/>
                <a:gd name="connsiteX9" fmla="*/ 234640 w 1031043"/>
                <a:gd name="connsiteY9" fmla="*/ 878796 h 928557"/>
                <a:gd name="connsiteX10" fmla="*/ 66605 w 1031043"/>
                <a:gd name="connsiteY10" fmla="*/ 720682 h 928557"/>
                <a:gd name="connsiteX11" fmla="*/ 0 w 1031043"/>
                <a:gd name="connsiteY11" fmla="*/ 465988 h 928557"/>
                <a:gd name="connsiteX12" fmla="*/ 133686 w 1031043"/>
                <a:gd name="connsiteY12" fmla="*/ 128866 h 928557"/>
                <a:gd name="connsiteX13" fmla="*/ 502962 w 1031043"/>
                <a:gd name="connsiteY13" fmla="*/ 0 h 928557"/>
                <a:gd name="connsiteX14" fmla="*/ 804683 w 1031043"/>
                <a:gd name="connsiteY14" fmla="*/ 57738 h 928557"/>
                <a:gd name="connsiteX15" fmla="*/ 973193 w 1031043"/>
                <a:gd name="connsiteY15" fmla="*/ 225065 h 928557"/>
                <a:gd name="connsiteX16" fmla="*/ 1031044 w 1031043"/>
                <a:gd name="connsiteY16" fmla="*/ 510336 h 928557"/>
                <a:gd name="connsiteX17" fmla="*/ 1031044 w 1031043"/>
                <a:gd name="connsiteY17" fmla="*/ 548797 h 928557"/>
                <a:gd name="connsiteX18" fmla="*/ 683937 w 1031043"/>
                <a:gd name="connsiteY18" fmla="*/ 385554 h 928557"/>
                <a:gd name="connsiteX19" fmla="*/ 630748 w 1031043"/>
                <a:gd name="connsiteY19" fmla="*/ 244152 h 928557"/>
                <a:gd name="connsiteX20" fmla="*/ 517139 w 1031043"/>
                <a:gd name="connsiteY20" fmla="*/ 201514 h 928557"/>
                <a:gd name="connsiteX21" fmla="*/ 387165 w 1031043"/>
                <a:gd name="connsiteY21" fmla="*/ 265899 h 928557"/>
                <a:gd name="connsiteX22" fmla="*/ 347773 w 1031043"/>
                <a:gd name="connsiteY22" fmla="*/ 385554 h 928557"/>
                <a:gd name="connsiteX23" fmla="*/ 683937 w 1031043"/>
                <a:gd name="connsiteY23" fmla="*/ 385554 h 9285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1031043" h="928557">
                  <a:moveTo>
                    <a:pt x="1030949" y="548702"/>
                  </a:moveTo>
                  <a:lnTo>
                    <a:pt x="347012" y="548702"/>
                  </a:lnTo>
                  <a:cubicBezTo>
                    <a:pt x="353196" y="603401"/>
                    <a:pt x="367945" y="644046"/>
                    <a:pt x="391447" y="670825"/>
                  </a:cubicBezTo>
                  <a:cubicBezTo>
                    <a:pt x="424368" y="709286"/>
                    <a:pt x="467471" y="728564"/>
                    <a:pt x="520565" y="728564"/>
                  </a:cubicBezTo>
                  <a:cubicBezTo>
                    <a:pt x="554058" y="728564"/>
                    <a:pt x="585933" y="720207"/>
                    <a:pt x="616095" y="703493"/>
                  </a:cubicBezTo>
                  <a:cubicBezTo>
                    <a:pt x="634554" y="692857"/>
                    <a:pt x="654346" y="674244"/>
                    <a:pt x="675564" y="647464"/>
                  </a:cubicBezTo>
                  <a:lnTo>
                    <a:pt x="1011728" y="678423"/>
                  </a:lnTo>
                  <a:cubicBezTo>
                    <a:pt x="960348" y="767689"/>
                    <a:pt x="898310" y="831694"/>
                    <a:pt x="825615" y="870440"/>
                  </a:cubicBezTo>
                  <a:cubicBezTo>
                    <a:pt x="753016" y="909185"/>
                    <a:pt x="648732" y="928558"/>
                    <a:pt x="512953" y="928558"/>
                  </a:cubicBezTo>
                  <a:cubicBezTo>
                    <a:pt x="395062" y="928558"/>
                    <a:pt x="302291" y="911939"/>
                    <a:pt x="234640" y="878796"/>
                  </a:cubicBezTo>
                  <a:cubicBezTo>
                    <a:pt x="166988" y="845654"/>
                    <a:pt x="111040" y="792949"/>
                    <a:pt x="66605" y="720682"/>
                  </a:cubicBezTo>
                  <a:cubicBezTo>
                    <a:pt x="22170" y="648509"/>
                    <a:pt x="0" y="563516"/>
                    <a:pt x="0" y="465988"/>
                  </a:cubicBezTo>
                  <a:cubicBezTo>
                    <a:pt x="0" y="327151"/>
                    <a:pt x="44530" y="214714"/>
                    <a:pt x="133686" y="128866"/>
                  </a:cubicBezTo>
                  <a:cubicBezTo>
                    <a:pt x="222841" y="43019"/>
                    <a:pt x="345870" y="0"/>
                    <a:pt x="502962" y="0"/>
                  </a:cubicBezTo>
                  <a:cubicBezTo>
                    <a:pt x="630368" y="0"/>
                    <a:pt x="730941" y="19278"/>
                    <a:pt x="804683" y="57738"/>
                  </a:cubicBezTo>
                  <a:cubicBezTo>
                    <a:pt x="878424" y="96198"/>
                    <a:pt x="934562" y="152037"/>
                    <a:pt x="973193" y="225065"/>
                  </a:cubicBezTo>
                  <a:cubicBezTo>
                    <a:pt x="1011728" y="298092"/>
                    <a:pt x="1031044" y="393246"/>
                    <a:pt x="1031044" y="510336"/>
                  </a:cubicBezTo>
                  <a:lnTo>
                    <a:pt x="1031044" y="548797"/>
                  </a:lnTo>
                  <a:close/>
                  <a:moveTo>
                    <a:pt x="683937" y="385554"/>
                  </a:moveTo>
                  <a:cubicBezTo>
                    <a:pt x="677182" y="319744"/>
                    <a:pt x="659484" y="272642"/>
                    <a:pt x="630748" y="244152"/>
                  </a:cubicBezTo>
                  <a:cubicBezTo>
                    <a:pt x="601918" y="215663"/>
                    <a:pt x="564144" y="201514"/>
                    <a:pt x="517139" y="201514"/>
                  </a:cubicBezTo>
                  <a:cubicBezTo>
                    <a:pt x="462904" y="201514"/>
                    <a:pt x="419611" y="222975"/>
                    <a:pt x="387165" y="265899"/>
                  </a:cubicBezTo>
                  <a:cubicBezTo>
                    <a:pt x="366517" y="292679"/>
                    <a:pt x="353387" y="332564"/>
                    <a:pt x="347773" y="385554"/>
                  </a:cubicBezTo>
                  <a:lnTo>
                    <a:pt x="683937" y="385554"/>
                  </a:lnTo>
                  <a:close/>
                </a:path>
              </a:pathLst>
            </a:custGeom>
            <a:solidFill>
              <a:srgbClr val="FFFFFF"/>
            </a:solidFill>
            <a:ln w="9510" cap="flat">
              <a:noFill/>
              <a:prstDash val="solid"/>
              <a:miter/>
            </a:ln>
          </p:spPr>
          <p:txBody>
            <a:bodyPr rtlCol="0" anchor="ctr"/>
            <a:lstStyle/>
            <a:p>
              <a:endParaRPr lang="en-GB"/>
            </a:p>
          </p:txBody>
        </p:sp>
        <p:sp>
          <p:nvSpPr>
            <p:cNvPr id="20" name="Freeform 19">
              <a:extLst>
                <a:ext uri="{FF2B5EF4-FFF2-40B4-BE49-F238E27FC236}">
                  <a16:creationId xmlns:a16="http://schemas.microsoft.com/office/drawing/2014/main" id="{898A681C-7CAE-54DF-9010-4BD4DE4400A9}"/>
                </a:ext>
              </a:extLst>
            </p:cNvPr>
            <p:cNvSpPr/>
            <p:nvPr/>
          </p:nvSpPr>
          <p:spPr>
            <a:xfrm>
              <a:off x="8439915" y="-866564"/>
              <a:ext cx="946265" cy="928652"/>
            </a:xfrm>
            <a:custGeom>
              <a:avLst/>
              <a:gdLst>
                <a:gd name="connsiteX0" fmla="*/ 0 w 946265"/>
                <a:gd name="connsiteY0" fmla="*/ 661804 h 928652"/>
                <a:gd name="connsiteX1" fmla="*/ 338638 w 946265"/>
                <a:gd name="connsiteY1" fmla="*/ 629991 h 928652"/>
                <a:gd name="connsiteX2" fmla="*/ 397346 w 946265"/>
                <a:gd name="connsiteY2" fmla="*/ 716123 h 928652"/>
                <a:gd name="connsiteX3" fmla="*/ 497919 w 946265"/>
                <a:gd name="connsiteY3" fmla="*/ 742048 h 928652"/>
                <a:gd name="connsiteX4" fmla="*/ 604391 w 946265"/>
                <a:gd name="connsiteY4" fmla="*/ 712799 h 928652"/>
                <a:gd name="connsiteX5" fmla="*/ 633698 w 946265"/>
                <a:gd name="connsiteY5" fmla="*/ 658480 h 928652"/>
                <a:gd name="connsiteX6" fmla="*/ 595162 w 946265"/>
                <a:gd name="connsiteY6" fmla="*/ 601692 h 928652"/>
                <a:gd name="connsiteX7" fmla="*/ 448441 w 946265"/>
                <a:gd name="connsiteY7" fmla="*/ 566650 h 928652"/>
                <a:gd name="connsiteX8" fmla="*/ 201623 w 946265"/>
                <a:gd name="connsiteY8" fmla="*/ 509387 h 928652"/>
                <a:gd name="connsiteX9" fmla="*/ 85064 w 946265"/>
                <a:gd name="connsiteY9" fmla="*/ 420405 h 928652"/>
                <a:gd name="connsiteX10" fmla="*/ 37679 w 946265"/>
                <a:gd name="connsiteY10" fmla="*/ 277485 h 928652"/>
                <a:gd name="connsiteX11" fmla="*/ 88775 w 946265"/>
                <a:gd name="connsiteY11" fmla="*/ 126207 h 928652"/>
                <a:gd name="connsiteX12" fmla="*/ 229597 w 946265"/>
                <a:gd name="connsiteY12" fmla="*/ 31338 h 928652"/>
                <a:gd name="connsiteX13" fmla="*/ 470135 w 946265"/>
                <a:gd name="connsiteY13" fmla="*/ 0 h 928652"/>
                <a:gd name="connsiteX14" fmla="*/ 705251 w 946265"/>
                <a:gd name="connsiteY14" fmla="*/ 24216 h 928652"/>
                <a:gd name="connsiteX15" fmla="*/ 831800 w 946265"/>
                <a:gd name="connsiteY15" fmla="*/ 99522 h 928652"/>
                <a:gd name="connsiteX16" fmla="*/ 916007 w 946265"/>
                <a:gd name="connsiteY16" fmla="*/ 237600 h 928652"/>
                <a:gd name="connsiteX17" fmla="*/ 592498 w 946265"/>
                <a:gd name="connsiteY17" fmla="*/ 269413 h 928652"/>
                <a:gd name="connsiteX18" fmla="*/ 550632 w 946265"/>
                <a:gd name="connsiteY18" fmla="*/ 206642 h 928652"/>
                <a:gd name="connsiteX19" fmla="*/ 453389 w 946265"/>
                <a:gd name="connsiteY19" fmla="*/ 179862 h 928652"/>
                <a:gd name="connsiteX20" fmla="*/ 369181 w 946265"/>
                <a:gd name="connsiteY20" fmla="*/ 200374 h 928652"/>
                <a:gd name="connsiteX21" fmla="*/ 342825 w 946265"/>
                <a:gd name="connsiteY21" fmla="*/ 250040 h 928652"/>
                <a:gd name="connsiteX22" fmla="*/ 376318 w 946265"/>
                <a:gd name="connsiteY22" fmla="*/ 299326 h 928652"/>
                <a:gd name="connsiteX23" fmla="*/ 522182 w 946265"/>
                <a:gd name="connsiteY23" fmla="*/ 329430 h 928652"/>
                <a:gd name="connsiteX24" fmla="*/ 775281 w 946265"/>
                <a:gd name="connsiteY24" fmla="*/ 382895 h 928652"/>
                <a:gd name="connsiteX25" fmla="*/ 902306 w 946265"/>
                <a:gd name="connsiteY25" fmla="*/ 480708 h 928652"/>
                <a:gd name="connsiteX26" fmla="*/ 946265 w 946265"/>
                <a:gd name="connsiteY26" fmla="*/ 620305 h 928652"/>
                <a:gd name="connsiteX27" fmla="*/ 899737 w 946265"/>
                <a:gd name="connsiteY27" fmla="*/ 769873 h 928652"/>
                <a:gd name="connsiteX28" fmla="*/ 753016 w 946265"/>
                <a:gd name="connsiteY28" fmla="*/ 885634 h 928652"/>
                <a:gd name="connsiteX29" fmla="*/ 480221 w 946265"/>
                <a:gd name="connsiteY29" fmla="*/ 928653 h 928652"/>
                <a:gd name="connsiteX30" fmla="*/ 132829 w 946265"/>
                <a:gd name="connsiteY30" fmla="*/ 859234 h 928652"/>
                <a:gd name="connsiteX31" fmla="*/ 0 w 946265"/>
                <a:gd name="connsiteY31" fmla="*/ 661804 h 9286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Lst>
              <a:rect l="l" t="t" r="r" b="b"/>
              <a:pathLst>
                <a:path w="946265" h="928652">
                  <a:moveTo>
                    <a:pt x="0" y="661804"/>
                  </a:moveTo>
                  <a:lnTo>
                    <a:pt x="338638" y="629991"/>
                  </a:lnTo>
                  <a:cubicBezTo>
                    <a:pt x="352625" y="670161"/>
                    <a:pt x="372131" y="698840"/>
                    <a:pt x="397346" y="716123"/>
                  </a:cubicBezTo>
                  <a:cubicBezTo>
                    <a:pt x="422465" y="733407"/>
                    <a:pt x="456053" y="742048"/>
                    <a:pt x="497919" y="742048"/>
                  </a:cubicBezTo>
                  <a:cubicBezTo>
                    <a:pt x="543781" y="742048"/>
                    <a:pt x="579272" y="732267"/>
                    <a:pt x="604391" y="712799"/>
                  </a:cubicBezTo>
                  <a:cubicBezTo>
                    <a:pt x="623898" y="698365"/>
                    <a:pt x="633698" y="680227"/>
                    <a:pt x="633698" y="658480"/>
                  </a:cubicBezTo>
                  <a:cubicBezTo>
                    <a:pt x="633698" y="633979"/>
                    <a:pt x="620853" y="615082"/>
                    <a:pt x="595162" y="601692"/>
                  </a:cubicBezTo>
                  <a:cubicBezTo>
                    <a:pt x="576703" y="592195"/>
                    <a:pt x="527796" y="580515"/>
                    <a:pt x="448441" y="566650"/>
                  </a:cubicBezTo>
                  <a:cubicBezTo>
                    <a:pt x="329980" y="546043"/>
                    <a:pt x="247675" y="526955"/>
                    <a:pt x="201623" y="509387"/>
                  </a:cubicBezTo>
                  <a:cubicBezTo>
                    <a:pt x="155475" y="491818"/>
                    <a:pt x="116654" y="462190"/>
                    <a:pt x="85064" y="420405"/>
                  </a:cubicBezTo>
                  <a:cubicBezTo>
                    <a:pt x="53474" y="378621"/>
                    <a:pt x="37679" y="330949"/>
                    <a:pt x="37679" y="277485"/>
                  </a:cubicBezTo>
                  <a:cubicBezTo>
                    <a:pt x="37679" y="218987"/>
                    <a:pt x="54711" y="168561"/>
                    <a:pt x="88775" y="126207"/>
                  </a:cubicBezTo>
                  <a:cubicBezTo>
                    <a:pt x="122838" y="83853"/>
                    <a:pt x="169747" y="52230"/>
                    <a:pt x="229597" y="31338"/>
                  </a:cubicBezTo>
                  <a:cubicBezTo>
                    <a:pt x="289350" y="10446"/>
                    <a:pt x="369562" y="0"/>
                    <a:pt x="470135" y="0"/>
                  </a:cubicBezTo>
                  <a:cubicBezTo>
                    <a:pt x="576323" y="0"/>
                    <a:pt x="654631" y="8072"/>
                    <a:pt x="705251" y="24216"/>
                  </a:cubicBezTo>
                  <a:cubicBezTo>
                    <a:pt x="755775" y="40360"/>
                    <a:pt x="798022" y="65525"/>
                    <a:pt x="831800" y="99522"/>
                  </a:cubicBezTo>
                  <a:cubicBezTo>
                    <a:pt x="865578" y="133519"/>
                    <a:pt x="893647" y="179577"/>
                    <a:pt x="916007" y="237600"/>
                  </a:cubicBezTo>
                  <a:lnTo>
                    <a:pt x="592498" y="269413"/>
                  </a:lnTo>
                  <a:cubicBezTo>
                    <a:pt x="584125" y="240924"/>
                    <a:pt x="570138" y="220031"/>
                    <a:pt x="550632" y="206642"/>
                  </a:cubicBezTo>
                  <a:cubicBezTo>
                    <a:pt x="523800" y="188788"/>
                    <a:pt x="491354" y="179862"/>
                    <a:pt x="453389" y="179862"/>
                  </a:cubicBezTo>
                  <a:cubicBezTo>
                    <a:pt x="415424" y="179862"/>
                    <a:pt x="386784" y="186699"/>
                    <a:pt x="369181" y="200374"/>
                  </a:cubicBezTo>
                  <a:cubicBezTo>
                    <a:pt x="351579" y="214049"/>
                    <a:pt x="342825" y="230573"/>
                    <a:pt x="342825" y="250040"/>
                  </a:cubicBezTo>
                  <a:cubicBezTo>
                    <a:pt x="342825" y="271787"/>
                    <a:pt x="353958" y="288216"/>
                    <a:pt x="376318" y="299326"/>
                  </a:cubicBezTo>
                  <a:cubicBezTo>
                    <a:pt x="398678" y="310437"/>
                    <a:pt x="447300" y="320503"/>
                    <a:pt x="522182" y="329430"/>
                  </a:cubicBezTo>
                  <a:cubicBezTo>
                    <a:pt x="635601" y="342250"/>
                    <a:pt x="719999" y="360103"/>
                    <a:pt x="775281" y="382895"/>
                  </a:cubicBezTo>
                  <a:cubicBezTo>
                    <a:pt x="830563" y="405781"/>
                    <a:pt x="872905" y="438354"/>
                    <a:pt x="902306" y="480708"/>
                  </a:cubicBezTo>
                  <a:cubicBezTo>
                    <a:pt x="931707" y="523061"/>
                    <a:pt x="946265" y="569594"/>
                    <a:pt x="946265" y="620305"/>
                  </a:cubicBezTo>
                  <a:cubicBezTo>
                    <a:pt x="946265" y="671015"/>
                    <a:pt x="930756" y="721441"/>
                    <a:pt x="899737" y="769873"/>
                  </a:cubicBezTo>
                  <a:cubicBezTo>
                    <a:pt x="868718" y="818304"/>
                    <a:pt x="819811" y="856955"/>
                    <a:pt x="753016" y="885634"/>
                  </a:cubicBezTo>
                  <a:cubicBezTo>
                    <a:pt x="686221" y="914313"/>
                    <a:pt x="595257" y="928653"/>
                    <a:pt x="480221" y="928653"/>
                  </a:cubicBezTo>
                  <a:cubicBezTo>
                    <a:pt x="317610" y="928653"/>
                    <a:pt x="201812" y="905481"/>
                    <a:pt x="132829" y="859234"/>
                  </a:cubicBezTo>
                  <a:cubicBezTo>
                    <a:pt x="63845" y="812986"/>
                    <a:pt x="19506" y="747177"/>
                    <a:pt x="0" y="661804"/>
                  </a:cubicBezTo>
                  <a:close/>
                </a:path>
              </a:pathLst>
            </a:custGeom>
            <a:solidFill>
              <a:srgbClr val="FFFFFF"/>
            </a:solidFill>
            <a:ln w="9510" cap="flat">
              <a:noFill/>
              <a:prstDash val="solid"/>
              <a:miter/>
            </a:ln>
          </p:spPr>
          <p:txBody>
            <a:bodyPr rtlCol="0" anchor="ctr"/>
            <a:lstStyle/>
            <a:p>
              <a:endParaRPr lang="en-GB"/>
            </a:p>
          </p:txBody>
        </p:sp>
        <p:sp>
          <p:nvSpPr>
            <p:cNvPr id="21" name="Freeform 20">
              <a:extLst>
                <a:ext uri="{FF2B5EF4-FFF2-40B4-BE49-F238E27FC236}">
                  <a16:creationId xmlns:a16="http://schemas.microsoft.com/office/drawing/2014/main" id="{BB787939-3FE8-CA06-4E7A-08CA7E6FBBA3}"/>
                </a:ext>
              </a:extLst>
            </p:cNvPr>
            <p:cNvSpPr/>
            <p:nvPr/>
          </p:nvSpPr>
          <p:spPr>
            <a:xfrm>
              <a:off x="6455850" y="-1546316"/>
              <a:ext cx="498490" cy="608718"/>
            </a:xfrm>
            <a:custGeom>
              <a:avLst/>
              <a:gdLst>
                <a:gd name="connsiteX0" fmla="*/ 74407 w 498490"/>
                <a:gd name="connsiteY0" fmla="*/ 0 h 608718"/>
                <a:gd name="connsiteX1" fmla="*/ 469850 w 498490"/>
                <a:gd name="connsiteY1" fmla="*/ 0 h 608718"/>
                <a:gd name="connsiteX2" fmla="*/ 469850 w 498490"/>
                <a:gd name="connsiteY2" fmla="*/ 132665 h 608718"/>
                <a:gd name="connsiteX3" fmla="*/ 202003 w 498490"/>
                <a:gd name="connsiteY3" fmla="*/ 132665 h 608718"/>
                <a:gd name="connsiteX4" fmla="*/ 187731 w 498490"/>
                <a:gd name="connsiteY4" fmla="*/ 222501 h 608718"/>
                <a:gd name="connsiteX5" fmla="*/ 242727 w 498490"/>
                <a:gd name="connsiteY5" fmla="*/ 202938 h 608718"/>
                <a:gd name="connsiteX6" fmla="*/ 296487 w 498490"/>
                <a:gd name="connsiteY6" fmla="*/ 196385 h 608718"/>
                <a:gd name="connsiteX7" fmla="*/ 442447 w 498490"/>
                <a:gd name="connsiteY7" fmla="*/ 250705 h 608718"/>
                <a:gd name="connsiteX8" fmla="*/ 498490 w 498490"/>
                <a:gd name="connsiteY8" fmla="*/ 387453 h 608718"/>
                <a:gd name="connsiteX9" fmla="*/ 469660 w 498490"/>
                <a:gd name="connsiteY9" fmla="*/ 498846 h 608718"/>
                <a:gd name="connsiteX10" fmla="*/ 387831 w 498490"/>
                <a:gd name="connsiteY10" fmla="*/ 580515 h 608718"/>
                <a:gd name="connsiteX11" fmla="*/ 252242 w 498490"/>
                <a:gd name="connsiteY11" fmla="*/ 608719 h 608718"/>
                <a:gd name="connsiteX12" fmla="*/ 150622 w 498490"/>
                <a:gd name="connsiteY12" fmla="*/ 597513 h 608718"/>
                <a:gd name="connsiteX13" fmla="*/ 78689 w 498490"/>
                <a:gd name="connsiteY13" fmla="*/ 564086 h 608718"/>
                <a:gd name="connsiteX14" fmla="*/ 30638 w 498490"/>
                <a:gd name="connsiteY14" fmla="*/ 513660 h 608718"/>
                <a:gd name="connsiteX15" fmla="*/ 0 w 498490"/>
                <a:gd name="connsiteY15" fmla="*/ 443482 h 608718"/>
                <a:gd name="connsiteX16" fmla="*/ 168511 w 498490"/>
                <a:gd name="connsiteY16" fmla="*/ 425154 h 608718"/>
                <a:gd name="connsiteX17" fmla="*/ 197150 w 498490"/>
                <a:gd name="connsiteY17" fmla="*/ 486595 h 608718"/>
                <a:gd name="connsiteX18" fmla="*/ 250720 w 498490"/>
                <a:gd name="connsiteY18" fmla="*/ 507582 h 608718"/>
                <a:gd name="connsiteX19" fmla="*/ 308190 w 498490"/>
                <a:gd name="connsiteY19" fmla="*/ 481277 h 608718"/>
                <a:gd name="connsiteX20" fmla="*/ 330836 w 498490"/>
                <a:gd name="connsiteY20" fmla="*/ 402742 h 608718"/>
                <a:gd name="connsiteX21" fmla="*/ 307905 w 498490"/>
                <a:gd name="connsiteY21" fmla="*/ 324397 h 608718"/>
                <a:gd name="connsiteX22" fmla="*/ 247009 w 498490"/>
                <a:gd name="connsiteY22" fmla="*/ 299516 h 608718"/>
                <a:gd name="connsiteX23" fmla="*/ 200386 w 498490"/>
                <a:gd name="connsiteY23" fmla="*/ 311387 h 608718"/>
                <a:gd name="connsiteX24" fmla="*/ 163563 w 498490"/>
                <a:gd name="connsiteY24" fmla="*/ 342440 h 608718"/>
                <a:gd name="connsiteX25" fmla="*/ 21694 w 498490"/>
                <a:gd name="connsiteY25" fmla="*/ 322023 h 608718"/>
                <a:gd name="connsiteX26" fmla="*/ 74407 w 498490"/>
                <a:gd name="connsiteY26" fmla="*/ 380 h 6087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498490" h="608718">
                  <a:moveTo>
                    <a:pt x="74407" y="0"/>
                  </a:moveTo>
                  <a:lnTo>
                    <a:pt x="469850" y="0"/>
                  </a:lnTo>
                  <a:lnTo>
                    <a:pt x="469850" y="132665"/>
                  </a:lnTo>
                  <a:lnTo>
                    <a:pt x="202003" y="132665"/>
                  </a:lnTo>
                  <a:lnTo>
                    <a:pt x="187731" y="222501"/>
                  </a:lnTo>
                  <a:cubicBezTo>
                    <a:pt x="206285" y="213764"/>
                    <a:pt x="224554" y="207306"/>
                    <a:pt x="242727" y="202938"/>
                  </a:cubicBezTo>
                  <a:cubicBezTo>
                    <a:pt x="260901" y="198570"/>
                    <a:pt x="278789" y="196385"/>
                    <a:pt x="296487" y="196385"/>
                  </a:cubicBezTo>
                  <a:cubicBezTo>
                    <a:pt x="356432" y="196385"/>
                    <a:pt x="405148" y="214524"/>
                    <a:pt x="442447" y="250705"/>
                  </a:cubicBezTo>
                  <a:cubicBezTo>
                    <a:pt x="479841" y="286886"/>
                    <a:pt x="498490" y="332469"/>
                    <a:pt x="498490" y="387453"/>
                  </a:cubicBezTo>
                  <a:cubicBezTo>
                    <a:pt x="498490" y="426103"/>
                    <a:pt x="488880" y="463234"/>
                    <a:pt x="469660" y="498846"/>
                  </a:cubicBezTo>
                  <a:cubicBezTo>
                    <a:pt x="450439" y="534457"/>
                    <a:pt x="423131" y="561712"/>
                    <a:pt x="387831" y="580515"/>
                  </a:cubicBezTo>
                  <a:cubicBezTo>
                    <a:pt x="352530" y="599318"/>
                    <a:pt x="307334" y="608719"/>
                    <a:pt x="252242" y="608719"/>
                  </a:cubicBezTo>
                  <a:cubicBezTo>
                    <a:pt x="212755" y="608719"/>
                    <a:pt x="178882" y="605015"/>
                    <a:pt x="150622" y="597513"/>
                  </a:cubicBezTo>
                  <a:cubicBezTo>
                    <a:pt x="122363" y="590011"/>
                    <a:pt x="98385" y="578900"/>
                    <a:pt x="78689" y="564086"/>
                  </a:cubicBezTo>
                  <a:cubicBezTo>
                    <a:pt x="58898" y="549272"/>
                    <a:pt x="42913" y="532463"/>
                    <a:pt x="30638" y="513660"/>
                  </a:cubicBezTo>
                  <a:cubicBezTo>
                    <a:pt x="18364" y="494857"/>
                    <a:pt x="8183" y="471496"/>
                    <a:pt x="0" y="443482"/>
                  </a:cubicBezTo>
                  <a:lnTo>
                    <a:pt x="168511" y="425154"/>
                  </a:lnTo>
                  <a:cubicBezTo>
                    <a:pt x="172602" y="452123"/>
                    <a:pt x="182117" y="472541"/>
                    <a:pt x="197150" y="486595"/>
                  </a:cubicBezTo>
                  <a:cubicBezTo>
                    <a:pt x="212184" y="500650"/>
                    <a:pt x="229977" y="507582"/>
                    <a:pt x="250720" y="507582"/>
                  </a:cubicBezTo>
                  <a:cubicBezTo>
                    <a:pt x="273936" y="507582"/>
                    <a:pt x="293062" y="498846"/>
                    <a:pt x="308190" y="481277"/>
                  </a:cubicBezTo>
                  <a:cubicBezTo>
                    <a:pt x="323319" y="463709"/>
                    <a:pt x="330836" y="437499"/>
                    <a:pt x="330836" y="402742"/>
                  </a:cubicBezTo>
                  <a:cubicBezTo>
                    <a:pt x="330836" y="367985"/>
                    <a:pt x="323224" y="341016"/>
                    <a:pt x="307905" y="324397"/>
                  </a:cubicBezTo>
                  <a:cubicBezTo>
                    <a:pt x="292586" y="307778"/>
                    <a:pt x="272319" y="299516"/>
                    <a:pt x="247009" y="299516"/>
                  </a:cubicBezTo>
                  <a:cubicBezTo>
                    <a:pt x="230929" y="299516"/>
                    <a:pt x="215419" y="303505"/>
                    <a:pt x="200386" y="311387"/>
                  </a:cubicBezTo>
                  <a:cubicBezTo>
                    <a:pt x="189253" y="317085"/>
                    <a:pt x="176979" y="327436"/>
                    <a:pt x="163563" y="342440"/>
                  </a:cubicBezTo>
                  <a:lnTo>
                    <a:pt x="21694" y="322023"/>
                  </a:lnTo>
                  <a:lnTo>
                    <a:pt x="74407" y="380"/>
                  </a:lnTo>
                  <a:close/>
                </a:path>
              </a:pathLst>
            </a:custGeom>
            <a:solidFill>
              <a:srgbClr val="05BDE7"/>
            </a:solidFill>
            <a:ln w="9510" cap="flat">
              <a:noFill/>
              <a:prstDash val="solid"/>
              <a:miter/>
            </a:ln>
          </p:spPr>
          <p:txBody>
            <a:bodyPr rtlCol="0" anchor="ctr"/>
            <a:lstStyle/>
            <a:p>
              <a:endParaRPr lang="en-GB"/>
            </a:p>
          </p:txBody>
        </p:sp>
        <p:sp>
          <p:nvSpPr>
            <p:cNvPr id="22" name="Freeform 21">
              <a:extLst>
                <a:ext uri="{FF2B5EF4-FFF2-40B4-BE49-F238E27FC236}">
                  <a16:creationId xmlns:a16="http://schemas.microsoft.com/office/drawing/2014/main" id="{4B4F686E-308A-DF1D-3BB5-462EFFC6CBCC}"/>
                </a:ext>
              </a:extLst>
            </p:cNvPr>
            <p:cNvSpPr/>
            <p:nvPr/>
          </p:nvSpPr>
          <p:spPr>
            <a:xfrm>
              <a:off x="6962428" y="-1114515"/>
              <a:ext cx="177930" cy="166566"/>
            </a:xfrm>
            <a:custGeom>
              <a:avLst/>
              <a:gdLst>
                <a:gd name="connsiteX0" fmla="*/ 0 w 177930"/>
                <a:gd name="connsiteY0" fmla="*/ 0 h 166566"/>
                <a:gd name="connsiteX1" fmla="*/ 177930 w 177930"/>
                <a:gd name="connsiteY1" fmla="*/ 0 h 166566"/>
                <a:gd name="connsiteX2" fmla="*/ 177930 w 177930"/>
                <a:gd name="connsiteY2" fmla="*/ 166567 h 166566"/>
                <a:gd name="connsiteX3" fmla="*/ 0 w 177930"/>
                <a:gd name="connsiteY3" fmla="*/ 166567 h 166566"/>
                <a:gd name="connsiteX4" fmla="*/ 0 w 177930"/>
                <a:gd name="connsiteY4" fmla="*/ 0 h 16656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7930" h="166566">
                  <a:moveTo>
                    <a:pt x="0" y="0"/>
                  </a:moveTo>
                  <a:lnTo>
                    <a:pt x="177930" y="0"/>
                  </a:lnTo>
                  <a:lnTo>
                    <a:pt x="177930" y="166567"/>
                  </a:lnTo>
                  <a:lnTo>
                    <a:pt x="0" y="166567"/>
                  </a:lnTo>
                  <a:lnTo>
                    <a:pt x="0" y="0"/>
                  </a:lnTo>
                  <a:close/>
                </a:path>
              </a:pathLst>
            </a:custGeom>
            <a:solidFill>
              <a:srgbClr val="05BDE7"/>
            </a:solidFill>
            <a:ln w="9510" cap="flat">
              <a:noFill/>
              <a:prstDash val="solid"/>
              <a:miter/>
            </a:ln>
          </p:spPr>
          <p:txBody>
            <a:bodyPr rtlCol="0" anchor="ctr"/>
            <a:lstStyle/>
            <a:p>
              <a:endParaRPr lang="en-GB"/>
            </a:p>
          </p:txBody>
        </p:sp>
        <p:sp>
          <p:nvSpPr>
            <p:cNvPr id="23" name="Freeform 22">
              <a:extLst>
                <a:ext uri="{FF2B5EF4-FFF2-40B4-BE49-F238E27FC236}">
                  <a16:creationId xmlns:a16="http://schemas.microsoft.com/office/drawing/2014/main" id="{603964EE-77A2-54AA-B287-F15C4E833E26}"/>
                </a:ext>
              </a:extLst>
            </p:cNvPr>
            <p:cNvSpPr/>
            <p:nvPr/>
          </p:nvSpPr>
          <p:spPr>
            <a:xfrm>
              <a:off x="7149397" y="-1556477"/>
              <a:ext cx="490021" cy="618785"/>
            </a:xfrm>
            <a:custGeom>
              <a:avLst/>
              <a:gdLst>
                <a:gd name="connsiteX0" fmla="*/ 190 w 490021"/>
                <a:gd name="connsiteY0" fmla="*/ 306924 h 618785"/>
                <a:gd name="connsiteX1" fmla="*/ 61752 w 490021"/>
                <a:gd name="connsiteY1" fmla="*/ 68184 h 618785"/>
                <a:gd name="connsiteX2" fmla="*/ 249292 w 490021"/>
                <a:gd name="connsiteY2" fmla="*/ 0 h 618785"/>
                <a:gd name="connsiteX3" fmla="*/ 348629 w 490021"/>
                <a:gd name="connsiteY3" fmla="*/ 14909 h 618785"/>
                <a:gd name="connsiteX4" fmla="*/ 411999 w 490021"/>
                <a:gd name="connsiteY4" fmla="*/ 53655 h 618785"/>
                <a:gd name="connsiteX5" fmla="*/ 450630 w 490021"/>
                <a:gd name="connsiteY5" fmla="*/ 103891 h 618785"/>
                <a:gd name="connsiteX6" fmla="*/ 473275 w 490021"/>
                <a:gd name="connsiteY6" fmla="*/ 165332 h 618785"/>
                <a:gd name="connsiteX7" fmla="*/ 490022 w 490021"/>
                <a:gd name="connsiteY7" fmla="*/ 304929 h 618785"/>
                <a:gd name="connsiteX8" fmla="*/ 434835 w 490021"/>
                <a:gd name="connsiteY8" fmla="*/ 543289 h 618785"/>
                <a:gd name="connsiteX9" fmla="*/ 244630 w 490021"/>
                <a:gd name="connsiteY9" fmla="*/ 618785 h 618785"/>
                <a:gd name="connsiteX10" fmla="*/ 122363 w 490021"/>
                <a:gd name="connsiteY10" fmla="*/ 594664 h 618785"/>
                <a:gd name="connsiteX11" fmla="*/ 45862 w 490021"/>
                <a:gd name="connsiteY11" fmla="*/ 524011 h 618785"/>
                <a:gd name="connsiteX12" fmla="*/ 12084 w 490021"/>
                <a:gd name="connsiteY12" fmla="*/ 433605 h 618785"/>
                <a:gd name="connsiteX13" fmla="*/ 0 w 490021"/>
                <a:gd name="connsiteY13" fmla="*/ 306829 h 618785"/>
                <a:gd name="connsiteX14" fmla="*/ 165370 w 490021"/>
                <a:gd name="connsiteY14" fmla="*/ 307303 h 618785"/>
                <a:gd name="connsiteX15" fmla="*/ 185637 w 490021"/>
                <a:gd name="connsiteY15" fmla="*/ 463424 h 618785"/>
                <a:gd name="connsiteX16" fmla="*/ 244345 w 490021"/>
                <a:gd name="connsiteY16" fmla="*/ 505303 h 618785"/>
                <a:gd name="connsiteX17" fmla="*/ 288304 w 490021"/>
                <a:gd name="connsiteY17" fmla="*/ 487545 h 618785"/>
                <a:gd name="connsiteX18" fmla="*/ 315707 w 490021"/>
                <a:gd name="connsiteY18" fmla="*/ 431421 h 618785"/>
                <a:gd name="connsiteX19" fmla="*/ 324461 w 490021"/>
                <a:gd name="connsiteY19" fmla="*/ 311862 h 618785"/>
                <a:gd name="connsiteX20" fmla="*/ 304194 w 490021"/>
                <a:gd name="connsiteY20" fmla="*/ 151657 h 618785"/>
                <a:gd name="connsiteX21" fmla="*/ 243488 w 490021"/>
                <a:gd name="connsiteY21" fmla="*/ 110633 h 618785"/>
                <a:gd name="connsiteX22" fmla="*/ 183830 w 490021"/>
                <a:gd name="connsiteY22" fmla="*/ 152512 h 618785"/>
                <a:gd name="connsiteX23" fmla="*/ 165465 w 490021"/>
                <a:gd name="connsiteY23" fmla="*/ 307398 h 6187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490021" h="618785">
                  <a:moveTo>
                    <a:pt x="190" y="306924"/>
                  </a:moveTo>
                  <a:cubicBezTo>
                    <a:pt x="190" y="193157"/>
                    <a:pt x="20743" y="113577"/>
                    <a:pt x="61752" y="68184"/>
                  </a:cubicBezTo>
                  <a:cubicBezTo>
                    <a:pt x="102762" y="22696"/>
                    <a:pt x="165275" y="0"/>
                    <a:pt x="249292" y="0"/>
                  </a:cubicBezTo>
                  <a:cubicBezTo>
                    <a:pt x="289636" y="0"/>
                    <a:pt x="322748" y="4938"/>
                    <a:pt x="348629" y="14909"/>
                  </a:cubicBezTo>
                  <a:cubicBezTo>
                    <a:pt x="374510" y="24881"/>
                    <a:pt x="395633" y="37796"/>
                    <a:pt x="411999" y="53655"/>
                  </a:cubicBezTo>
                  <a:cubicBezTo>
                    <a:pt x="428365" y="69609"/>
                    <a:pt x="441210" y="86322"/>
                    <a:pt x="450630" y="103891"/>
                  </a:cubicBezTo>
                  <a:cubicBezTo>
                    <a:pt x="460050" y="121459"/>
                    <a:pt x="467566" y="141876"/>
                    <a:pt x="473275" y="165332"/>
                  </a:cubicBezTo>
                  <a:cubicBezTo>
                    <a:pt x="484408" y="209965"/>
                    <a:pt x="490022" y="256498"/>
                    <a:pt x="490022" y="304929"/>
                  </a:cubicBezTo>
                  <a:cubicBezTo>
                    <a:pt x="490022" y="413473"/>
                    <a:pt x="471658" y="492958"/>
                    <a:pt x="434835" y="543289"/>
                  </a:cubicBezTo>
                  <a:cubicBezTo>
                    <a:pt x="398012" y="593620"/>
                    <a:pt x="334642" y="618785"/>
                    <a:pt x="244630" y="618785"/>
                  </a:cubicBezTo>
                  <a:cubicBezTo>
                    <a:pt x="194201" y="618785"/>
                    <a:pt x="153477" y="610713"/>
                    <a:pt x="122363" y="594664"/>
                  </a:cubicBezTo>
                  <a:cubicBezTo>
                    <a:pt x="91249" y="578615"/>
                    <a:pt x="65749" y="555064"/>
                    <a:pt x="45862" y="524011"/>
                  </a:cubicBezTo>
                  <a:cubicBezTo>
                    <a:pt x="31399" y="501980"/>
                    <a:pt x="20172" y="471876"/>
                    <a:pt x="12084" y="433605"/>
                  </a:cubicBezTo>
                  <a:cubicBezTo>
                    <a:pt x="3996" y="395335"/>
                    <a:pt x="0" y="353171"/>
                    <a:pt x="0" y="306829"/>
                  </a:cubicBezTo>
                  <a:close/>
                  <a:moveTo>
                    <a:pt x="165370" y="307303"/>
                  </a:moveTo>
                  <a:cubicBezTo>
                    <a:pt x="165370" y="383464"/>
                    <a:pt x="172126" y="435505"/>
                    <a:pt x="185637" y="463424"/>
                  </a:cubicBezTo>
                  <a:cubicBezTo>
                    <a:pt x="199149" y="491344"/>
                    <a:pt x="218654" y="505303"/>
                    <a:pt x="244345" y="505303"/>
                  </a:cubicBezTo>
                  <a:cubicBezTo>
                    <a:pt x="261281" y="505303"/>
                    <a:pt x="275935" y="499415"/>
                    <a:pt x="288304" y="487545"/>
                  </a:cubicBezTo>
                  <a:cubicBezTo>
                    <a:pt x="300674" y="475674"/>
                    <a:pt x="309808" y="456967"/>
                    <a:pt x="315707" y="431421"/>
                  </a:cubicBezTo>
                  <a:cubicBezTo>
                    <a:pt x="321606" y="405876"/>
                    <a:pt x="324461" y="365991"/>
                    <a:pt x="324461" y="311862"/>
                  </a:cubicBezTo>
                  <a:cubicBezTo>
                    <a:pt x="324461" y="232377"/>
                    <a:pt x="317705" y="179007"/>
                    <a:pt x="304194" y="151657"/>
                  </a:cubicBezTo>
                  <a:cubicBezTo>
                    <a:pt x="290683" y="124308"/>
                    <a:pt x="270416" y="110633"/>
                    <a:pt x="243488" y="110633"/>
                  </a:cubicBezTo>
                  <a:cubicBezTo>
                    <a:pt x="216561" y="110633"/>
                    <a:pt x="196009" y="124593"/>
                    <a:pt x="183830" y="152512"/>
                  </a:cubicBezTo>
                  <a:cubicBezTo>
                    <a:pt x="171555" y="180432"/>
                    <a:pt x="165465" y="231997"/>
                    <a:pt x="165465" y="307398"/>
                  </a:cubicBezTo>
                  <a:close/>
                </a:path>
              </a:pathLst>
            </a:custGeom>
            <a:solidFill>
              <a:srgbClr val="05BDE7"/>
            </a:solidFill>
            <a:ln w="9510" cap="flat">
              <a:noFill/>
              <a:prstDash val="solid"/>
              <a:miter/>
            </a:ln>
          </p:spPr>
          <p:txBody>
            <a:bodyPr rtlCol="0" anchor="ctr"/>
            <a:lstStyle/>
            <a:p>
              <a:endParaRPr lang="en-GB"/>
            </a:p>
          </p:txBody>
        </p:sp>
        <p:sp>
          <p:nvSpPr>
            <p:cNvPr id="24" name="Freeform 23">
              <a:extLst>
                <a:ext uri="{FF2B5EF4-FFF2-40B4-BE49-F238E27FC236}">
                  <a16:creationId xmlns:a16="http://schemas.microsoft.com/office/drawing/2014/main" id="{D1ABA02D-646F-BBD1-7B07-611FBCAC872A}"/>
                </a:ext>
              </a:extLst>
            </p:cNvPr>
            <p:cNvSpPr/>
            <p:nvPr/>
          </p:nvSpPr>
          <p:spPr>
            <a:xfrm>
              <a:off x="3352253" y="-1703418"/>
              <a:ext cx="3048410" cy="1765601"/>
            </a:xfrm>
            <a:custGeom>
              <a:avLst/>
              <a:gdLst>
                <a:gd name="connsiteX0" fmla="*/ 0 w 3048410"/>
                <a:gd name="connsiteY0" fmla="*/ 519010 h 1765601"/>
                <a:gd name="connsiteX1" fmla="*/ 0 w 3048410"/>
                <a:gd name="connsiteY1" fmla="*/ 1745469 h 1765601"/>
                <a:gd name="connsiteX2" fmla="*/ 319323 w 3048410"/>
                <a:gd name="connsiteY2" fmla="*/ 1745469 h 1765601"/>
                <a:gd name="connsiteX3" fmla="*/ 319323 w 3048410"/>
                <a:gd name="connsiteY3" fmla="*/ 1614134 h 1765601"/>
                <a:gd name="connsiteX4" fmla="*/ 441686 w 3048410"/>
                <a:gd name="connsiteY4" fmla="*/ 1727046 h 1765601"/>
                <a:gd name="connsiteX5" fmla="*/ 606009 w 3048410"/>
                <a:gd name="connsiteY5" fmla="*/ 1765507 h 1765601"/>
                <a:gd name="connsiteX6" fmla="*/ 796690 w 3048410"/>
                <a:gd name="connsiteY6" fmla="*/ 1710713 h 1765601"/>
                <a:gd name="connsiteX7" fmla="*/ 931232 w 3048410"/>
                <a:gd name="connsiteY7" fmla="*/ 1545095 h 1765601"/>
                <a:gd name="connsiteX8" fmla="*/ 979853 w 3048410"/>
                <a:gd name="connsiteY8" fmla="*/ 1288693 h 1765601"/>
                <a:gd name="connsiteX9" fmla="*/ 873380 w 3048410"/>
                <a:gd name="connsiteY9" fmla="*/ 953660 h 1765601"/>
                <a:gd name="connsiteX10" fmla="*/ 604297 w 3048410"/>
                <a:gd name="connsiteY10" fmla="*/ 836949 h 1765601"/>
                <a:gd name="connsiteX11" fmla="*/ 460525 w 3048410"/>
                <a:gd name="connsiteY11" fmla="*/ 863729 h 1765601"/>
                <a:gd name="connsiteX12" fmla="*/ 344442 w 3048410"/>
                <a:gd name="connsiteY12" fmla="*/ 944068 h 1765601"/>
                <a:gd name="connsiteX13" fmla="*/ 344442 w 3048410"/>
                <a:gd name="connsiteY13" fmla="*/ 670667 h 1765601"/>
                <a:gd name="connsiteX14" fmla="*/ 2703873 w 3048410"/>
                <a:gd name="connsiteY14" fmla="*/ 670382 h 1765601"/>
                <a:gd name="connsiteX15" fmla="*/ 2703873 w 3048410"/>
                <a:gd name="connsiteY15" fmla="*/ 944068 h 1765601"/>
                <a:gd name="connsiteX16" fmla="*/ 2588647 w 3048410"/>
                <a:gd name="connsiteY16" fmla="*/ 863729 h 1765601"/>
                <a:gd name="connsiteX17" fmla="*/ 2444019 w 3048410"/>
                <a:gd name="connsiteY17" fmla="*/ 836949 h 1765601"/>
                <a:gd name="connsiteX18" fmla="*/ 2174555 w 3048410"/>
                <a:gd name="connsiteY18" fmla="*/ 954040 h 1765601"/>
                <a:gd name="connsiteX19" fmla="*/ 2068558 w 3048410"/>
                <a:gd name="connsiteY19" fmla="*/ 1292016 h 1765601"/>
                <a:gd name="connsiteX20" fmla="*/ 2164564 w 3048410"/>
                <a:gd name="connsiteY20" fmla="*/ 1627524 h 1765601"/>
                <a:gd name="connsiteX21" fmla="*/ 2442401 w 3048410"/>
                <a:gd name="connsiteY21" fmla="*/ 1765602 h 1765601"/>
                <a:gd name="connsiteX22" fmla="*/ 2606725 w 3048410"/>
                <a:gd name="connsiteY22" fmla="*/ 1727141 h 1765601"/>
                <a:gd name="connsiteX23" fmla="*/ 2729088 w 3048410"/>
                <a:gd name="connsiteY23" fmla="*/ 1614229 h 1765601"/>
                <a:gd name="connsiteX24" fmla="*/ 2729088 w 3048410"/>
                <a:gd name="connsiteY24" fmla="*/ 1745564 h 1765601"/>
                <a:gd name="connsiteX25" fmla="*/ 3048411 w 3048410"/>
                <a:gd name="connsiteY25" fmla="*/ 1745564 h 1765601"/>
                <a:gd name="connsiteX26" fmla="*/ 3048411 w 3048410"/>
                <a:gd name="connsiteY26" fmla="*/ 519010 h 1765601"/>
                <a:gd name="connsiteX27" fmla="*/ 0 w 3048410"/>
                <a:gd name="connsiteY27" fmla="*/ 519010 h 1765601"/>
                <a:gd name="connsiteX28" fmla="*/ 386023 w 3048410"/>
                <a:gd name="connsiteY28" fmla="*/ 1142638 h 1765601"/>
                <a:gd name="connsiteX29" fmla="*/ 499632 w 3048410"/>
                <a:gd name="connsiteY29" fmla="*/ 1091168 h 1765601"/>
                <a:gd name="connsiteX30" fmla="*/ 598112 w 3048410"/>
                <a:gd name="connsiteY30" fmla="*/ 1140549 h 1765601"/>
                <a:gd name="connsiteX31" fmla="*/ 638741 w 3048410"/>
                <a:gd name="connsiteY31" fmla="*/ 1295340 h 1765601"/>
                <a:gd name="connsiteX32" fmla="*/ 597256 w 3048410"/>
                <a:gd name="connsiteY32" fmla="*/ 1465611 h 1765601"/>
                <a:gd name="connsiteX33" fmla="*/ 494589 w 3048410"/>
                <a:gd name="connsiteY33" fmla="*/ 1516226 h 1765601"/>
                <a:gd name="connsiteX34" fmla="*/ 385167 w 3048410"/>
                <a:gd name="connsiteY34" fmla="*/ 1464756 h 1765601"/>
                <a:gd name="connsiteX35" fmla="*/ 341969 w 3048410"/>
                <a:gd name="connsiteY35" fmla="*/ 1298664 h 1765601"/>
                <a:gd name="connsiteX36" fmla="*/ 385928 w 3048410"/>
                <a:gd name="connsiteY36" fmla="*/ 1142638 h 1765601"/>
                <a:gd name="connsiteX37" fmla="*/ 2662863 w 3048410"/>
                <a:gd name="connsiteY37" fmla="*/ 1465136 h 1765601"/>
                <a:gd name="connsiteX38" fmla="*/ 2553917 w 3048410"/>
                <a:gd name="connsiteY38" fmla="*/ 1516131 h 1765601"/>
                <a:gd name="connsiteX39" fmla="*/ 2451250 w 3048410"/>
                <a:gd name="connsiteY39" fmla="*/ 1465516 h 1765601"/>
                <a:gd name="connsiteX40" fmla="*/ 2409765 w 3048410"/>
                <a:gd name="connsiteY40" fmla="*/ 1306166 h 1765601"/>
                <a:gd name="connsiteX41" fmla="*/ 2450013 w 3048410"/>
                <a:gd name="connsiteY41" fmla="*/ 1140549 h 1765601"/>
                <a:gd name="connsiteX42" fmla="*/ 2549730 w 3048410"/>
                <a:gd name="connsiteY42" fmla="*/ 1091168 h 1765601"/>
                <a:gd name="connsiteX43" fmla="*/ 2662007 w 3048410"/>
                <a:gd name="connsiteY43" fmla="*/ 1142638 h 1765601"/>
                <a:gd name="connsiteX44" fmla="*/ 2706442 w 3048410"/>
                <a:gd name="connsiteY44" fmla="*/ 1298664 h 1765601"/>
                <a:gd name="connsiteX45" fmla="*/ 2662863 w 3048410"/>
                <a:gd name="connsiteY45" fmla="*/ 1465136 h 17656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Lst>
              <a:rect l="l" t="t" r="r" b="b"/>
              <a:pathLst>
                <a:path w="3048410" h="1765601">
                  <a:moveTo>
                    <a:pt x="0" y="519010"/>
                  </a:moveTo>
                  <a:lnTo>
                    <a:pt x="0" y="1745469"/>
                  </a:lnTo>
                  <a:lnTo>
                    <a:pt x="319323" y="1745469"/>
                  </a:lnTo>
                  <a:lnTo>
                    <a:pt x="319323" y="1614134"/>
                  </a:lnTo>
                  <a:cubicBezTo>
                    <a:pt x="363472" y="1669308"/>
                    <a:pt x="404292" y="1707009"/>
                    <a:pt x="441686" y="1727046"/>
                  </a:cubicBezTo>
                  <a:cubicBezTo>
                    <a:pt x="491449" y="1752687"/>
                    <a:pt x="546160" y="1765507"/>
                    <a:pt x="606009" y="1765507"/>
                  </a:cubicBezTo>
                  <a:cubicBezTo>
                    <a:pt x="675849" y="1765507"/>
                    <a:pt x="739409" y="1747274"/>
                    <a:pt x="796690" y="1710713"/>
                  </a:cubicBezTo>
                  <a:cubicBezTo>
                    <a:pt x="853970" y="1674151"/>
                    <a:pt x="898785" y="1618977"/>
                    <a:pt x="931232" y="1545095"/>
                  </a:cubicBezTo>
                  <a:cubicBezTo>
                    <a:pt x="963678" y="1471213"/>
                    <a:pt x="979853" y="1385746"/>
                    <a:pt x="979853" y="1288693"/>
                  </a:cubicBezTo>
                  <a:cubicBezTo>
                    <a:pt x="979853" y="1143113"/>
                    <a:pt x="944362" y="1031435"/>
                    <a:pt x="873380" y="953660"/>
                  </a:cubicBezTo>
                  <a:cubicBezTo>
                    <a:pt x="802399" y="875884"/>
                    <a:pt x="712768" y="836949"/>
                    <a:pt x="604297" y="836949"/>
                  </a:cubicBezTo>
                  <a:cubicBezTo>
                    <a:pt x="551774" y="836949"/>
                    <a:pt x="503818" y="845876"/>
                    <a:pt x="460525" y="863729"/>
                  </a:cubicBezTo>
                  <a:cubicBezTo>
                    <a:pt x="417232" y="881582"/>
                    <a:pt x="378506" y="908362"/>
                    <a:pt x="344442" y="944068"/>
                  </a:cubicBezTo>
                  <a:lnTo>
                    <a:pt x="344442" y="670667"/>
                  </a:lnTo>
                  <a:cubicBezTo>
                    <a:pt x="407146" y="632302"/>
                    <a:pt x="1653419" y="-110791"/>
                    <a:pt x="2703873" y="670382"/>
                  </a:cubicBezTo>
                  <a:lnTo>
                    <a:pt x="2703873" y="944068"/>
                  </a:lnTo>
                  <a:cubicBezTo>
                    <a:pt x="2670380" y="908362"/>
                    <a:pt x="2631940" y="881582"/>
                    <a:pt x="2588647" y="863729"/>
                  </a:cubicBezTo>
                  <a:cubicBezTo>
                    <a:pt x="2545354" y="845876"/>
                    <a:pt x="2497113" y="836949"/>
                    <a:pt x="2444019" y="836949"/>
                  </a:cubicBezTo>
                  <a:cubicBezTo>
                    <a:pt x="2335072" y="836949"/>
                    <a:pt x="2245251" y="875979"/>
                    <a:pt x="2174555" y="954040"/>
                  </a:cubicBezTo>
                  <a:cubicBezTo>
                    <a:pt x="2103858" y="1032100"/>
                    <a:pt x="2068558" y="1144727"/>
                    <a:pt x="2068558" y="1292016"/>
                  </a:cubicBezTo>
                  <a:cubicBezTo>
                    <a:pt x="2068558" y="1423637"/>
                    <a:pt x="2100528" y="1535504"/>
                    <a:pt x="2164564" y="1627524"/>
                  </a:cubicBezTo>
                  <a:cubicBezTo>
                    <a:pt x="2228505" y="1719544"/>
                    <a:pt x="2321180" y="1765602"/>
                    <a:pt x="2442401" y="1765602"/>
                  </a:cubicBezTo>
                  <a:cubicBezTo>
                    <a:pt x="2502726" y="1765602"/>
                    <a:pt x="2557533" y="1752782"/>
                    <a:pt x="2606725" y="1727141"/>
                  </a:cubicBezTo>
                  <a:cubicBezTo>
                    <a:pt x="2643643" y="1707674"/>
                    <a:pt x="2684367" y="1669973"/>
                    <a:pt x="2729088" y="1614229"/>
                  </a:cubicBezTo>
                  <a:lnTo>
                    <a:pt x="2729088" y="1745564"/>
                  </a:lnTo>
                  <a:lnTo>
                    <a:pt x="3048411" y="1745564"/>
                  </a:lnTo>
                  <a:lnTo>
                    <a:pt x="3048411" y="519010"/>
                  </a:lnTo>
                  <a:cubicBezTo>
                    <a:pt x="1524205" y="-648762"/>
                    <a:pt x="0" y="519010"/>
                    <a:pt x="0" y="519010"/>
                  </a:cubicBezTo>
                  <a:close/>
                  <a:moveTo>
                    <a:pt x="386023" y="1142638"/>
                  </a:moveTo>
                  <a:cubicBezTo>
                    <a:pt x="415329" y="1108356"/>
                    <a:pt x="453199" y="1091168"/>
                    <a:pt x="499632" y="1091168"/>
                  </a:cubicBezTo>
                  <a:cubicBezTo>
                    <a:pt x="538168" y="1091168"/>
                    <a:pt x="570994" y="1107596"/>
                    <a:pt x="598112" y="1140549"/>
                  </a:cubicBezTo>
                  <a:cubicBezTo>
                    <a:pt x="625230" y="1173501"/>
                    <a:pt x="638741" y="1225067"/>
                    <a:pt x="638741" y="1295340"/>
                  </a:cubicBezTo>
                  <a:cubicBezTo>
                    <a:pt x="638741" y="1375110"/>
                    <a:pt x="624944" y="1431803"/>
                    <a:pt x="597256" y="1465611"/>
                  </a:cubicBezTo>
                  <a:cubicBezTo>
                    <a:pt x="569567" y="1499323"/>
                    <a:pt x="535313" y="1516226"/>
                    <a:pt x="494589" y="1516226"/>
                  </a:cubicBezTo>
                  <a:cubicBezTo>
                    <a:pt x="450439" y="1516226"/>
                    <a:pt x="413997" y="1499038"/>
                    <a:pt x="385167" y="1464756"/>
                  </a:cubicBezTo>
                  <a:cubicBezTo>
                    <a:pt x="356336" y="1430474"/>
                    <a:pt x="341969" y="1375110"/>
                    <a:pt x="341969" y="1298664"/>
                  </a:cubicBezTo>
                  <a:cubicBezTo>
                    <a:pt x="341969" y="1228960"/>
                    <a:pt x="356622" y="1176920"/>
                    <a:pt x="385928" y="1142638"/>
                  </a:cubicBezTo>
                  <a:close/>
                  <a:moveTo>
                    <a:pt x="2662863" y="1465136"/>
                  </a:moveTo>
                  <a:cubicBezTo>
                    <a:pt x="2633843" y="1499133"/>
                    <a:pt x="2597496" y="1516131"/>
                    <a:pt x="2553917" y="1516131"/>
                  </a:cubicBezTo>
                  <a:cubicBezTo>
                    <a:pt x="2513098" y="1516131"/>
                    <a:pt x="2478939" y="1499228"/>
                    <a:pt x="2451250" y="1465516"/>
                  </a:cubicBezTo>
                  <a:cubicBezTo>
                    <a:pt x="2423562" y="1431803"/>
                    <a:pt x="2409765" y="1378624"/>
                    <a:pt x="2409765" y="1306166"/>
                  </a:cubicBezTo>
                  <a:cubicBezTo>
                    <a:pt x="2409765" y="1228676"/>
                    <a:pt x="2423181" y="1173406"/>
                    <a:pt x="2450013" y="1140549"/>
                  </a:cubicBezTo>
                  <a:cubicBezTo>
                    <a:pt x="2476846" y="1107691"/>
                    <a:pt x="2510053" y="1091168"/>
                    <a:pt x="2549730" y="1091168"/>
                  </a:cubicBezTo>
                  <a:cubicBezTo>
                    <a:pt x="2595022" y="1091168"/>
                    <a:pt x="2632416" y="1108356"/>
                    <a:pt x="2662007" y="1142638"/>
                  </a:cubicBezTo>
                  <a:cubicBezTo>
                    <a:pt x="2691599" y="1176920"/>
                    <a:pt x="2706442" y="1228960"/>
                    <a:pt x="2706442" y="1298664"/>
                  </a:cubicBezTo>
                  <a:cubicBezTo>
                    <a:pt x="2706442" y="1375585"/>
                    <a:pt x="2691884" y="1431139"/>
                    <a:pt x="2662863" y="1465136"/>
                  </a:cubicBezTo>
                  <a:close/>
                </a:path>
              </a:pathLst>
            </a:custGeom>
            <a:solidFill>
              <a:srgbClr val="FFFFFF"/>
            </a:solidFill>
            <a:ln w="9510" cap="flat">
              <a:noFill/>
              <a:prstDash val="solid"/>
              <a:miter/>
            </a:ln>
          </p:spPr>
          <p:txBody>
            <a:bodyPr rtlCol="0" anchor="ctr"/>
            <a:lstStyle/>
            <a:p>
              <a:endParaRPr lang="en-GB"/>
            </a:p>
          </p:txBody>
        </p:sp>
      </p:grpSp>
    </p:spTree>
    <p:extLst>
      <p:ext uri="{BB962C8B-B14F-4D97-AF65-F5344CB8AC3E}">
        <p14:creationId xmlns:p14="http://schemas.microsoft.com/office/powerpoint/2010/main" val="1190196608"/>
      </p:ext>
    </p:extLst>
  </p:cSld>
  <p:clrMapOvr>
    <a:masterClrMapping/>
  </p:clrMapOvr>
  <p:extLst>
    <p:ext uri="{DCECCB84-F9BA-43D5-87BE-67443E8EF086}">
      <p15:sldGuideLst xmlns:p15="http://schemas.microsoft.com/office/powerpoint/2012/main">
        <p15:guide id="3" orient="horz" pos="2160" userDrawn="1">
          <p15:clr>
            <a:srgbClr val="FBAE40"/>
          </p15:clr>
        </p15:guide>
        <p15:guide id="4" pos="3840" userDrawn="1">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type="title" preserve="1">
  <p:cSld name="1_Cover Slide">
    <p:bg>
      <p:bgPr>
        <a:solidFill>
          <a:schemeClr val="accent1"/>
        </a:solidFill>
        <a:effectLst/>
      </p:bgPr>
    </p:bg>
    <p:spTree>
      <p:nvGrpSpPr>
        <p:cNvPr id="1" name=""/>
        <p:cNvGrpSpPr/>
        <p:nvPr/>
      </p:nvGrpSpPr>
      <p:grpSpPr>
        <a:xfrm>
          <a:off x="0" y="0"/>
          <a:ext cx="0" cy="0"/>
          <a:chOff x="0" y="0"/>
          <a:chExt cx="0" cy="0"/>
        </a:xfrm>
      </p:grpSpPr>
      <p:sp>
        <p:nvSpPr>
          <p:cNvPr id="35" name="Curve">
            <a:extLst>
              <a:ext uri="{FF2B5EF4-FFF2-40B4-BE49-F238E27FC236}">
                <a16:creationId xmlns:a16="http://schemas.microsoft.com/office/drawing/2014/main" id="{5A40714C-9908-4EDE-497B-5123D16AA746}"/>
              </a:ext>
            </a:extLst>
          </p:cNvPr>
          <p:cNvSpPr/>
          <p:nvPr/>
        </p:nvSpPr>
        <p:spPr>
          <a:xfrm>
            <a:off x="-479458" y="1545327"/>
            <a:ext cx="13150916" cy="5484123"/>
          </a:xfrm>
          <a:custGeom>
            <a:avLst/>
            <a:gdLst>
              <a:gd name="connsiteX0" fmla="*/ 6589853 w 13150916"/>
              <a:gd name="connsiteY0" fmla="*/ 0 h 5484123"/>
              <a:gd name="connsiteX1" fmla="*/ 13031160 w 13150916"/>
              <a:gd name="connsiteY1" fmla="*/ 899917 h 5484123"/>
              <a:gd name="connsiteX2" fmla="*/ 13150916 w 13150916"/>
              <a:gd name="connsiteY2" fmla="*/ 951714 h 5484123"/>
              <a:gd name="connsiteX3" fmla="*/ 13150916 w 13150916"/>
              <a:gd name="connsiteY3" fmla="*/ 1466641 h 5484123"/>
              <a:gd name="connsiteX4" fmla="*/ 13150916 w 13150916"/>
              <a:gd name="connsiteY4" fmla="*/ 2438398 h 5484123"/>
              <a:gd name="connsiteX5" fmla="*/ 13150916 w 13150916"/>
              <a:gd name="connsiteY5" fmla="*/ 5484123 h 5484123"/>
              <a:gd name="connsiteX6" fmla="*/ 0 w 13150916"/>
              <a:gd name="connsiteY6" fmla="*/ 5484123 h 5484123"/>
              <a:gd name="connsiteX7" fmla="*/ 0 w 13150916"/>
              <a:gd name="connsiteY7" fmla="*/ 2438398 h 5484123"/>
              <a:gd name="connsiteX8" fmla="*/ 0 w 13150916"/>
              <a:gd name="connsiteY8" fmla="*/ 1466641 h 5484123"/>
              <a:gd name="connsiteX9" fmla="*/ 0 w 13150916"/>
              <a:gd name="connsiteY9" fmla="*/ 964163 h 5484123"/>
              <a:gd name="connsiteX10" fmla="*/ 148542 w 13150916"/>
              <a:gd name="connsiteY10" fmla="*/ 899917 h 5484123"/>
              <a:gd name="connsiteX11" fmla="*/ 6589853 w 13150916"/>
              <a:gd name="connsiteY11" fmla="*/ 0 h 54841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3150916" h="5484123">
                <a:moveTo>
                  <a:pt x="6589853" y="0"/>
                </a:moveTo>
                <a:cubicBezTo>
                  <a:pt x="9271177" y="0"/>
                  <a:pt x="11635202" y="356972"/>
                  <a:pt x="13031160" y="899917"/>
                </a:cubicBezTo>
                <a:lnTo>
                  <a:pt x="13150916" y="951714"/>
                </a:lnTo>
                <a:lnTo>
                  <a:pt x="13150916" y="1466641"/>
                </a:lnTo>
                <a:lnTo>
                  <a:pt x="13150916" y="2438398"/>
                </a:lnTo>
                <a:lnTo>
                  <a:pt x="13150916" y="5484123"/>
                </a:lnTo>
                <a:lnTo>
                  <a:pt x="0" y="5484123"/>
                </a:lnTo>
                <a:lnTo>
                  <a:pt x="0" y="2438398"/>
                </a:lnTo>
                <a:lnTo>
                  <a:pt x="0" y="1466641"/>
                </a:lnTo>
                <a:lnTo>
                  <a:pt x="0" y="964163"/>
                </a:lnTo>
                <a:lnTo>
                  <a:pt x="148542" y="899917"/>
                </a:lnTo>
                <a:cubicBezTo>
                  <a:pt x="1544499" y="356972"/>
                  <a:pt x="3908526" y="0"/>
                  <a:pt x="6589853" y="0"/>
                </a:cubicBez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dirty="0"/>
          </a:p>
        </p:txBody>
      </p:sp>
      <p:sp>
        <p:nvSpPr>
          <p:cNvPr id="3" name="Subtitle 2">
            <a:extLst>
              <a:ext uri="{FF2B5EF4-FFF2-40B4-BE49-F238E27FC236}">
                <a16:creationId xmlns:a16="http://schemas.microsoft.com/office/drawing/2014/main" id="{722EBC65-6E58-5ACF-4AF1-BF7D94620262}"/>
              </a:ext>
            </a:extLst>
          </p:cNvPr>
          <p:cNvSpPr>
            <a:spLocks noGrp="1"/>
          </p:cNvSpPr>
          <p:nvPr>
            <p:ph type="subTitle" idx="1"/>
          </p:nvPr>
        </p:nvSpPr>
        <p:spPr>
          <a:xfrm>
            <a:off x="1400362" y="4279170"/>
            <a:ext cx="8475476" cy="1655762"/>
          </a:xfrm>
        </p:spPr>
        <p:txBody>
          <a:bodyPr>
            <a:noAutofit/>
          </a:bodyPr>
          <a:lstStyle>
            <a:lvl1pPr marL="0" indent="0" algn="l">
              <a:buNone/>
              <a:defRPr sz="20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Master subtitle style</a:t>
            </a:r>
            <a:endParaRPr lang="en-GB" dirty="0"/>
          </a:p>
        </p:txBody>
      </p:sp>
      <p:sp>
        <p:nvSpPr>
          <p:cNvPr id="31" name="Text Placeholder 4">
            <a:extLst>
              <a:ext uri="{FF2B5EF4-FFF2-40B4-BE49-F238E27FC236}">
                <a16:creationId xmlns:a16="http://schemas.microsoft.com/office/drawing/2014/main" id="{330E3027-FF00-F5FA-3C96-A3C11B9D328C}"/>
              </a:ext>
            </a:extLst>
          </p:cNvPr>
          <p:cNvSpPr txBox="1">
            <a:spLocks/>
          </p:cNvSpPr>
          <p:nvPr/>
        </p:nvSpPr>
        <p:spPr>
          <a:xfrm>
            <a:off x="5785377" y="6303393"/>
            <a:ext cx="5998636" cy="273123"/>
          </a:xfrm>
          <a:prstGeom prst="rect">
            <a:avLst/>
          </a:prstGeom>
        </p:spPr>
        <p:txBody>
          <a:bodyPr vert="horz" lIns="0" tIns="0" rIns="0" bIns="0" rtlCol="0">
            <a:noAutofit/>
          </a:bodyPr>
          <a:lstStyle>
            <a:lvl1pPr marL="0" indent="0" algn="ctr" defTabSz="914400" rtl="0" eaLnBrk="1" latinLnBrk="0" hangingPunct="1">
              <a:lnSpc>
                <a:spcPct val="90000"/>
              </a:lnSpc>
              <a:spcBef>
                <a:spcPts val="1000"/>
              </a:spcBef>
              <a:buFont typeface="Arial" panose="020B0604020202020204" pitchFamily="34" charset="0"/>
              <a:buNone/>
              <a:defRPr sz="2000" kern="1200">
                <a:solidFill>
                  <a:schemeClr val="bg1"/>
                </a:solidFill>
                <a:latin typeface="+mn-lt"/>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2000" kern="1200">
                <a:solidFill>
                  <a:schemeClr val="tx1">
                    <a:tint val="75000"/>
                  </a:schemeClr>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1800" kern="1200">
                <a:solidFill>
                  <a:schemeClr val="tx1">
                    <a:tint val="75000"/>
                  </a:schemeClr>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5pPr>
            <a:lvl6pPr marL="22860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9pPr>
          </a:lstStyle>
          <a:p>
            <a:pPr algn="r">
              <a:lnSpc>
                <a:spcPct val="100000"/>
              </a:lnSpc>
            </a:pPr>
            <a:r>
              <a:rPr lang="en-GB" sz="600" dirty="0">
                <a:effectLst/>
                <a:latin typeface="+mn-lt"/>
              </a:rPr>
              <a:t>Funded by the European Union under grant agreement No 101069651. The contents of this publication are however the sole responsibility of the BRIDGES 5.0 project consortium only and do not necessarily reflect those of the European Union or HADEA. Neither the European Union nor HADEA can be held responsible for them.</a:t>
            </a:r>
          </a:p>
          <a:p>
            <a:pPr algn="r">
              <a:lnSpc>
                <a:spcPct val="100000"/>
              </a:lnSpc>
            </a:pPr>
            <a:endParaRPr lang="en-GB" sz="600" dirty="0">
              <a:effectLst/>
              <a:latin typeface="+mn-lt"/>
            </a:endParaRPr>
          </a:p>
        </p:txBody>
      </p:sp>
      <p:grpSp>
        <p:nvGrpSpPr>
          <p:cNvPr id="4" name="EU commission">
            <a:extLst>
              <a:ext uri="{FF2B5EF4-FFF2-40B4-BE49-F238E27FC236}">
                <a16:creationId xmlns:a16="http://schemas.microsoft.com/office/drawing/2014/main" id="{200A2D9D-B5A2-BAD5-7453-F09E55D18595}"/>
              </a:ext>
            </a:extLst>
          </p:cNvPr>
          <p:cNvGrpSpPr/>
          <p:nvPr/>
        </p:nvGrpSpPr>
        <p:grpSpPr>
          <a:xfrm>
            <a:off x="9567249" y="5774333"/>
            <a:ext cx="2216764" cy="529060"/>
            <a:chOff x="4682324" y="5858557"/>
            <a:chExt cx="2216764" cy="529060"/>
          </a:xfrm>
        </p:grpSpPr>
        <p:pic>
          <p:nvPicPr>
            <p:cNvPr id="5" name="Picture 4">
              <a:extLst>
                <a:ext uri="{FF2B5EF4-FFF2-40B4-BE49-F238E27FC236}">
                  <a16:creationId xmlns:a16="http://schemas.microsoft.com/office/drawing/2014/main" id="{9E600094-F1EA-EB7F-EDF7-DC0C780A3074}"/>
                </a:ext>
              </a:extLst>
            </p:cNvPr>
            <p:cNvPicPr>
              <a:picLocks noChangeAspect="1"/>
            </p:cNvPicPr>
            <p:nvPr/>
          </p:nvPicPr>
          <p:blipFill>
            <a:blip r:embed="rId2"/>
            <a:srcRect/>
            <a:stretch/>
          </p:blipFill>
          <p:spPr>
            <a:xfrm>
              <a:off x="5292912" y="5858557"/>
              <a:ext cx="1606176" cy="424029"/>
            </a:xfrm>
            <a:prstGeom prst="rect">
              <a:avLst/>
            </a:prstGeom>
          </p:spPr>
        </p:pic>
        <p:sp>
          <p:nvSpPr>
            <p:cNvPr id="6" name="Text Placeholder 4">
              <a:extLst>
                <a:ext uri="{FF2B5EF4-FFF2-40B4-BE49-F238E27FC236}">
                  <a16:creationId xmlns:a16="http://schemas.microsoft.com/office/drawing/2014/main" id="{E7818EFC-109D-2A2F-00D9-305B37515F6F}"/>
                </a:ext>
              </a:extLst>
            </p:cNvPr>
            <p:cNvSpPr txBox="1">
              <a:spLocks/>
            </p:cNvSpPr>
            <p:nvPr/>
          </p:nvSpPr>
          <p:spPr>
            <a:xfrm>
              <a:off x="4682324" y="6061497"/>
              <a:ext cx="597274" cy="326120"/>
            </a:xfrm>
            <a:prstGeom prst="rect">
              <a:avLst/>
            </a:prstGeom>
          </p:spPr>
          <p:txBody>
            <a:bodyPr vert="horz" lIns="91440" tIns="45720" rIns="91440" bIns="45720" rtlCol="0">
              <a:normAutofit fontScale="92500"/>
            </a:bodyPr>
            <a:lstStyle>
              <a:lvl1pPr marL="0" indent="0" algn="ctr" defTabSz="914400" rtl="0" eaLnBrk="1" latinLnBrk="0" hangingPunct="1">
                <a:lnSpc>
                  <a:spcPct val="90000"/>
                </a:lnSpc>
                <a:spcBef>
                  <a:spcPts val="1000"/>
                </a:spcBef>
                <a:buFont typeface="Arial" panose="020B0604020202020204" pitchFamily="34" charset="0"/>
                <a:buNone/>
                <a:defRPr sz="2000" kern="1200">
                  <a:solidFill>
                    <a:schemeClr val="bg1"/>
                  </a:solidFill>
                  <a:latin typeface="+mn-lt"/>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2000" kern="1200">
                  <a:solidFill>
                    <a:schemeClr val="tx1">
                      <a:tint val="75000"/>
                    </a:schemeClr>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1800" kern="1200">
                  <a:solidFill>
                    <a:schemeClr val="tx1">
                      <a:tint val="75000"/>
                    </a:schemeClr>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5pPr>
              <a:lvl6pPr marL="22860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9pPr>
            </a:lstStyle>
            <a:p>
              <a:pPr algn="r"/>
              <a:r>
                <a:rPr lang="en-GB" sz="800" dirty="0">
                  <a:effectLst/>
                  <a:latin typeface="Arial" panose="020B0604020202020204" pitchFamily="34" charset="0"/>
                </a:rPr>
                <a:t>Co-funded </a:t>
              </a:r>
              <a:br>
                <a:rPr lang="en-GB" sz="800" dirty="0">
                  <a:effectLst/>
                  <a:latin typeface="Arial" panose="020B0604020202020204" pitchFamily="34" charset="0"/>
                </a:rPr>
              </a:br>
              <a:r>
                <a:rPr lang="en-GB" sz="800" dirty="0">
                  <a:effectLst/>
                  <a:latin typeface="Arial" panose="020B0604020202020204" pitchFamily="34" charset="0"/>
                </a:rPr>
                <a:t>by the</a:t>
              </a:r>
            </a:p>
          </p:txBody>
        </p:sp>
      </p:grpSp>
      <p:grpSp>
        <p:nvGrpSpPr>
          <p:cNvPr id="7" name="Logo_Mix_White">
            <a:extLst>
              <a:ext uri="{FF2B5EF4-FFF2-40B4-BE49-F238E27FC236}">
                <a16:creationId xmlns:a16="http://schemas.microsoft.com/office/drawing/2014/main" id="{3DDF5CCF-A6C2-C678-DFCF-766050926B30}"/>
              </a:ext>
            </a:extLst>
          </p:cNvPr>
          <p:cNvGrpSpPr/>
          <p:nvPr/>
        </p:nvGrpSpPr>
        <p:grpSpPr>
          <a:xfrm>
            <a:off x="1379538" y="675162"/>
            <a:ext cx="2625419" cy="916361"/>
            <a:chOff x="3352253" y="-1703418"/>
            <a:chExt cx="6033927" cy="2106047"/>
          </a:xfrm>
        </p:grpSpPr>
        <p:sp>
          <p:nvSpPr>
            <p:cNvPr id="8" name="Freeform 7">
              <a:extLst>
                <a:ext uri="{FF2B5EF4-FFF2-40B4-BE49-F238E27FC236}">
                  <a16:creationId xmlns:a16="http://schemas.microsoft.com/office/drawing/2014/main" id="{47B9076F-8E30-5026-42BE-981B6F3A9CD6}"/>
                </a:ext>
              </a:extLst>
            </p:cNvPr>
            <p:cNvSpPr/>
            <p:nvPr/>
          </p:nvSpPr>
          <p:spPr>
            <a:xfrm>
              <a:off x="6455850" y="-1546316"/>
              <a:ext cx="498490" cy="608718"/>
            </a:xfrm>
            <a:custGeom>
              <a:avLst/>
              <a:gdLst>
                <a:gd name="connsiteX0" fmla="*/ 74407 w 498490"/>
                <a:gd name="connsiteY0" fmla="*/ 0 h 608718"/>
                <a:gd name="connsiteX1" fmla="*/ 469850 w 498490"/>
                <a:gd name="connsiteY1" fmla="*/ 0 h 608718"/>
                <a:gd name="connsiteX2" fmla="*/ 469850 w 498490"/>
                <a:gd name="connsiteY2" fmla="*/ 132665 h 608718"/>
                <a:gd name="connsiteX3" fmla="*/ 202003 w 498490"/>
                <a:gd name="connsiteY3" fmla="*/ 132665 h 608718"/>
                <a:gd name="connsiteX4" fmla="*/ 187731 w 498490"/>
                <a:gd name="connsiteY4" fmla="*/ 222501 h 608718"/>
                <a:gd name="connsiteX5" fmla="*/ 242727 w 498490"/>
                <a:gd name="connsiteY5" fmla="*/ 202938 h 608718"/>
                <a:gd name="connsiteX6" fmla="*/ 296487 w 498490"/>
                <a:gd name="connsiteY6" fmla="*/ 196385 h 608718"/>
                <a:gd name="connsiteX7" fmla="*/ 442447 w 498490"/>
                <a:gd name="connsiteY7" fmla="*/ 250705 h 608718"/>
                <a:gd name="connsiteX8" fmla="*/ 498490 w 498490"/>
                <a:gd name="connsiteY8" fmla="*/ 387453 h 608718"/>
                <a:gd name="connsiteX9" fmla="*/ 469660 w 498490"/>
                <a:gd name="connsiteY9" fmla="*/ 498846 h 608718"/>
                <a:gd name="connsiteX10" fmla="*/ 387831 w 498490"/>
                <a:gd name="connsiteY10" fmla="*/ 580515 h 608718"/>
                <a:gd name="connsiteX11" fmla="*/ 252242 w 498490"/>
                <a:gd name="connsiteY11" fmla="*/ 608719 h 608718"/>
                <a:gd name="connsiteX12" fmla="*/ 150622 w 498490"/>
                <a:gd name="connsiteY12" fmla="*/ 597513 h 608718"/>
                <a:gd name="connsiteX13" fmla="*/ 78689 w 498490"/>
                <a:gd name="connsiteY13" fmla="*/ 564086 h 608718"/>
                <a:gd name="connsiteX14" fmla="*/ 30638 w 498490"/>
                <a:gd name="connsiteY14" fmla="*/ 513660 h 608718"/>
                <a:gd name="connsiteX15" fmla="*/ 0 w 498490"/>
                <a:gd name="connsiteY15" fmla="*/ 443482 h 608718"/>
                <a:gd name="connsiteX16" fmla="*/ 168511 w 498490"/>
                <a:gd name="connsiteY16" fmla="*/ 425154 h 608718"/>
                <a:gd name="connsiteX17" fmla="*/ 197150 w 498490"/>
                <a:gd name="connsiteY17" fmla="*/ 486595 h 608718"/>
                <a:gd name="connsiteX18" fmla="*/ 250720 w 498490"/>
                <a:gd name="connsiteY18" fmla="*/ 507582 h 608718"/>
                <a:gd name="connsiteX19" fmla="*/ 308190 w 498490"/>
                <a:gd name="connsiteY19" fmla="*/ 481277 h 608718"/>
                <a:gd name="connsiteX20" fmla="*/ 330836 w 498490"/>
                <a:gd name="connsiteY20" fmla="*/ 402742 h 608718"/>
                <a:gd name="connsiteX21" fmla="*/ 307905 w 498490"/>
                <a:gd name="connsiteY21" fmla="*/ 324397 h 608718"/>
                <a:gd name="connsiteX22" fmla="*/ 247009 w 498490"/>
                <a:gd name="connsiteY22" fmla="*/ 299516 h 608718"/>
                <a:gd name="connsiteX23" fmla="*/ 200386 w 498490"/>
                <a:gd name="connsiteY23" fmla="*/ 311387 h 608718"/>
                <a:gd name="connsiteX24" fmla="*/ 163563 w 498490"/>
                <a:gd name="connsiteY24" fmla="*/ 342440 h 608718"/>
                <a:gd name="connsiteX25" fmla="*/ 21694 w 498490"/>
                <a:gd name="connsiteY25" fmla="*/ 322023 h 608718"/>
                <a:gd name="connsiteX26" fmla="*/ 74407 w 498490"/>
                <a:gd name="connsiteY26" fmla="*/ 380 h 6087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498490" h="608718">
                  <a:moveTo>
                    <a:pt x="74407" y="0"/>
                  </a:moveTo>
                  <a:lnTo>
                    <a:pt x="469850" y="0"/>
                  </a:lnTo>
                  <a:lnTo>
                    <a:pt x="469850" y="132665"/>
                  </a:lnTo>
                  <a:lnTo>
                    <a:pt x="202003" y="132665"/>
                  </a:lnTo>
                  <a:lnTo>
                    <a:pt x="187731" y="222501"/>
                  </a:lnTo>
                  <a:cubicBezTo>
                    <a:pt x="206285" y="213764"/>
                    <a:pt x="224554" y="207306"/>
                    <a:pt x="242727" y="202938"/>
                  </a:cubicBezTo>
                  <a:cubicBezTo>
                    <a:pt x="260901" y="198570"/>
                    <a:pt x="278789" y="196385"/>
                    <a:pt x="296487" y="196385"/>
                  </a:cubicBezTo>
                  <a:cubicBezTo>
                    <a:pt x="356432" y="196385"/>
                    <a:pt x="405148" y="214524"/>
                    <a:pt x="442447" y="250705"/>
                  </a:cubicBezTo>
                  <a:cubicBezTo>
                    <a:pt x="479841" y="286886"/>
                    <a:pt x="498490" y="332469"/>
                    <a:pt x="498490" y="387453"/>
                  </a:cubicBezTo>
                  <a:cubicBezTo>
                    <a:pt x="498490" y="426103"/>
                    <a:pt x="488880" y="463234"/>
                    <a:pt x="469660" y="498846"/>
                  </a:cubicBezTo>
                  <a:cubicBezTo>
                    <a:pt x="450439" y="534457"/>
                    <a:pt x="423131" y="561712"/>
                    <a:pt x="387831" y="580515"/>
                  </a:cubicBezTo>
                  <a:cubicBezTo>
                    <a:pt x="352530" y="599318"/>
                    <a:pt x="307334" y="608719"/>
                    <a:pt x="252242" y="608719"/>
                  </a:cubicBezTo>
                  <a:cubicBezTo>
                    <a:pt x="212755" y="608719"/>
                    <a:pt x="178882" y="605015"/>
                    <a:pt x="150622" y="597513"/>
                  </a:cubicBezTo>
                  <a:cubicBezTo>
                    <a:pt x="122363" y="590011"/>
                    <a:pt x="98385" y="578900"/>
                    <a:pt x="78689" y="564086"/>
                  </a:cubicBezTo>
                  <a:cubicBezTo>
                    <a:pt x="58898" y="549272"/>
                    <a:pt x="42913" y="532463"/>
                    <a:pt x="30638" y="513660"/>
                  </a:cubicBezTo>
                  <a:cubicBezTo>
                    <a:pt x="18364" y="494857"/>
                    <a:pt x="8183" y="471496"/>
                    <a:pt x="0" y="443482"/>
                  </a:cubicBezTo>
                  <a:lnTo>
                    <a:pt x="168511" y="425154"/>
                  </a:lnTo>
                  <a:cubicBezTo>
                    <a:pt x="172602" y="452123"/>
                    <a:pt x="182117" y="472541"/>
                    <a:pt x="197150" y="486595"/>
                  </a:cubicBezTo>
                  <a:cubicBezTo>
                    <a:pt x="212184" y="500650"/>
                    <a:pt x="229977" y="507582"/>
                    <a:pt x="250720" y="507582"/>
                  </a:cubicBezTo>
                  <a:cubicBezTo>
                    <a:pt x="273936" y="507582"/>
                    <a:pt x="293062" y="498846"/>
                    <a:pt x="308190" y="481277"/>
                  </a:cubicBezTo>
                  <a:cubicBezTo>
                    <a:pt x="323319" y="463709"/>
                    <a:pt x="330836" y="437499"/>
                    <a:pt x="330836" y="402742"/>
                  </a:cubicBezTo>
                  <a:cubicBezTo>
                    <a:pt x="330836" y="367985"/>
                    <a:pt x="323224" y="341016"/>
                    <a:pt x="307905" y="324397"/>
                  </a:cubicBezTo>
                  <a:cubicBezTo>
                    <a:pt x="292586" y="307778"/>
                    <a:pt x="272319" y="299516"/>
                    <a:pt x="247009" y="299516"/>
                  </a:cubicBezTo>
                  <a:cubicBezTo>
                    <a:pt x="230929" y="299516"/>
                    <a:pt x="215419" y="303505"/>
                    <a:pt x="200386" y="311387"/>
                  </a:cubicBezTo>
                  <a:cubicBezTo>
                    <a:pt x="189253" y="317085"/>
                    <a:pt x="176979" y="327436"/>
                    <a:pt x="163563" y="342440"/>
                  </a:cubicBezTo>
                  <a:lnTo>
                    <a:pt x="21694" y="322023"/>
                  </a:lnTo>
                  <a:lnTo>
                    <a:pt x="74407" y="380"/>
                  </a:lnTo>
                  <a:close/>
                </a:path>
              </a:pathLst>
            </a:custGeom>
            <a:solidFill>
              <a:srgbClr val="05BDE7"/>
            </a:solidFill>
            <a:ln w="9510" cap="flat">
              <a:noFill/>
              <a:prstDash val="solid"/>
              <a:miter/>
            </a:ln>
          </p:spPr>
          <p:txBody>
            <a:bodyPr rtlCol="0" anchor="ctr"/>
            <a:lstStyle/>
            <a:p>
              <a:endParaRPr lang="en-GB"/>
            </a:p>
          </p:txBody>
        </p:sp>
        <p:sp>
          <p:nvSpPr>
            <p:cNvPr id="9" name="Freeform 8">
              <a:extLst>
                <a:ext uri="{FF2B5EF4-FFF2-40B4-BE49-F238E27FC236}">
                  <a16:creationId xmlns:a16="http://schemas.microsoft.com/office/drawing/2014/main" id="{7A696D04-6B1A-B329-1E5B-2FDE9E6F08C4}"/>
                </a:ext>
              </a:extLst>
            </p:cNvPr>
            <p:cNvSpPr/>
            <p:nvPr/>
          </p:nvSpPr>
          <p:spPr>
            <a:xfrm>
              <a:off x="6962428" y="-1114515"/>
              <a:ext cx="177930" cy="166566"/>
            </a:xfrm>
            <a:custGeom>
              <a:avLst/>
              <a:gdLst>
                <a:gd name="connsiteX0" fmla="*/ 0 w 177930"/>
                <a:gd name="connsiteY0" fmla="*/ 0 h 166566"/>
                <a:gd name="connsiteX1" fmla="*/ 177930 w 177930"/>
                <a:gd name="connsiteY1" fmla="*/ 0 h 166566"/>
                <a:gd name="connsiteX2" fmla="*/ 177930 w 177930"/>
                <a:gd name="connsiteY2" fmla="*/ 166567 h 166566"/>
                <a:gd name="connsiteX3" fmla="*/ 0 w 177930"/>
                <a:gd name="connsiteY3" fmla="*/ 166567 h 166566"/>
                <a:gd name="connsiteX4" fmla="*/ 0 w 177930"/>
                <a:gd name="connsiteY4" fmla="*/ 0 h 16656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7930" h="166566">
                  <a:moveTo>
                    <a:pt x="0" y="0"/>
                  </a:moveTo>
                  <a:lnTo>
                    <a:pt x="177930" y="0"/>
                  </a:lnTo>
                  <a:lnTo>
                    <a:pt x="177930" y="166567"/>
                  </a:lnTo>
                  <a:lnTo>
                    <a:pt x="0" y="166567"/>
                  </a:lnTo>
                  <a:lnTo>
                    <a:pt x="0" y="0"/>
                  </a:lnTo>
                  <a:close/>
                </a:path>
              </a:pathLst>
            </a:custGeom>
            <a:solidFill>
              <a:srgbClr val="05BDE7"/>
            </a:solidFill>
            <a:ln w="9510" cap="flat">
              <a:noFill/>
              <a:prstDash val="solid"/>
              <a:miter/>
            </a:ln>
          </p:spPr>
          <p:txBody>
            <a:bodyPr rtlCol="0" anchor="ctr"/>
            <a:lstStyle/>
            <a:p>
              <a:endParaRPr lang="en-GB"/>
            </a:p>
          </p:txBody>
        </p:sp>
        <p:sp>
          <p:nvSpPr>
            <p:cNvPr id="10" name="Freeform 9">
              <a:extLst>
                <a:ext uri="{FF2B5EF4-FFF2-40B4-BE49-F238E27FC236}">
                  <a16:creationId xmlns:a16="http://schemas.microsoft.com/office/drawing/2014/main" id="{140CD5C9-D6E9-571A-7CDB-E15B16B73BA7}"/>
                </a:ext>
              </a:extLst>
            </p:cNvPr>
            <p:cNvSpPr/>
            <p:nvPr/>
          </p:nvSpPr>
          <p:spPr>
            <a:xfrm>
              <a:off x="7149397" y="-1556477"/>
              <a:ext cx="490021" cy="618785"/>
            </a:xfrm>
            <a:custGeom>
              <a:avLst/>
              <a:gdLst>
                <a:gd name="connsiteX0" fmla="*/ 190 w 490021"/>
                <a:gd name="connsiteY0" fmla="*/ 306924 h 618785"/>
                <a:gd name="connsiteX1" fmla="*/ 61752 w 490021"/>
                <a:gd name="connsiteY1" fmla="*/ 68184 h 618785"/>
                <a:gd name="connsiteX2" fmla="*/ 249292 w 490021"/>
                <a:gd name="connsiteY2" fmla="*/ 0 h 618785"/>
                <a:gd name="connsiteX3" fmla="*/ 348629 w 490021"/>
                <a:gd name="connsiteY3" fmla="*/ 14909 h 618785"/>
                <a:gd name="connsiteX4" fmla="*/ 411999 w 490021"/>
                <a:gd name="connsiteY4" fmla="*/ 53655 h 618785"/>
                <a:gd name="connsiteX5" fmla="*/ 450630 w 490021"/>
                <a:gd name="connsiteY5" fmla="*/ 103891 h 618785"/>
                <a:gd name="connsiteX6" fmla="*/ 473275 w 490021"/>
                <a:gd name="connsiteY6" fmla="*/ 165332 h 618785"/>
                <a:gd name="connsiteX7" fmla="*/ 490022 w 490021"/>
                <a:gd name="connsiteY7" fmla="*/ 304929 h 618785"/>
                <a:gd name="connsiteX8" fmla="*/ 434835 w 490021"/>
                <a:gd name="connsiteY8" fmla="*/ 543289 h 618785"/>
                <a:gd name="connsiteX9" fmla="*/ 244630 w 490021"/>
                <a:gd name="connsiteY9" fmla="*/ 618785 h 618785"/>
                <a:gd name="connsiteX10" fmla="*/ 122363 w 490021"/>
                <a:gd name="connsiteY10" fmla="*/ 594664 h 618785"/>
                <a:gd name="connsiteX11" fmla="*/ 45862 w 490021"/>
                <a:gd name="connsiteY11" fmla="*/ 524011 h 618785"/>
                <a:gd name="connsiteX12" fmla="*/ 12084 w 490021"/>
                <a:gd name="connsiteY12" fmla="*/ 433605 h 618785"/>
                <a:gd name="connsiteX13" fmla="*/ 0 w 490021"/>
                <a:gd name="connsiteY13" fmla="*/ 306829 h 618785"/>
                <a:gd name="connsiteX14" fmla="*/ 165370 w 490021"/>
                <a:gd name="connsiteY14" fmla="*/ 307303 h 618785"/>
                <a:gd name="connsiteX15" fmla="*/ 185637 w 490021"/>
                <a:gd name="connsiteY15" fmla="*/ 463424 h 618785"/>
                <a:gd name="connsiteX16" fmla="*/ 244345 w 490021"/>
                <a:gd name="connsiteY16" fmla="*/ 505303 h 618785"/>
                <a:gd name="connsiteX17" fmla="*/ 288304 w 490021"/>
                <a:gd name="connsiteY17" fmla="*/ 487545 h 618785"/>
                <a:gd name="connsiteX18" fmla="*/ 315707 w 490021"/>
                <a:gd name="connsiteY18" fmla="*/ 431421 h 618785"/>
                <a:gd name="connsiteX19" fmla="*/ 324461 w 490021"/>
                <a:gd name="connsiteY19" fmla="*/ 311862 h 618785"/>
                <a:gd name="connsiteX20" fmla="*/ 304194 w 490021"/>
                <a:gd name="connsiteY20" fmla="*/ 151657 h 618785"/>
                <a:gd name="connsiteX21" fmla="*/ 243488 w 490021"/>
                <a:gd name="connsiteY21" fmla="*/ 110633 h 618785"/>
                <a:gd name="connsiteX22" fmla="*/ 183830 w 490021"/>
                <a:gd name="connsiteY22" fmla="*/ 152512 h 618785"/>
                <a:gd name="connsiteX23" fmla="*/ 165465 w 490021"/>
                <a:gd name="connsiteY23" fmla="*/ 307398 h 6187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490021" h="618785">
                  <a:moveTo>
                    <a:pt x="190" y="306924"/>
                  </a:moveTo>
                  <a:cubicBezTo>
                    <a:pt x="190" y="193157"/>
                    <a:pt x="20743" y="113577"/>
                    <a:pt x="61752" y="68184"/>
                  </a:cubicBezTo>
                  <a:cubicBezTo>
                    <a:pt x="102762" y="22696"/>
                    <a:pt x="165275" y="0"/>
                    <a:pt x="249292" y="0"/>
                  </a:cubicBezTo>
                  <a:cubicBezTo>
                    <a:pt x="289636" y="0"/>
                    <a:pt x="322748" y="4938"/>
                    <a:pt x="348629" y="14909"/>
                  </a:cubicBezTo>
                  <a:cubicBezTo>
                    <a:pt x="374510" y="24881"/>
                    <a:pt x="395633" y="37796"/>
                    <a:pt x="411999" y="53655"/>
                  </a:cubicBezTo>
                  <a:cubicBezTo>
                    <a:pt x="428365" y="69609"/>
                    <a:pt x="441210" y="86322"/>
                    <a:pt x="450630" y="103891"/>
                  </a:cubicBezTo>
                  <a:cubicBezTo>
                    <a:pt x="460050" y="121459"/>
                    <a:pt x="467566" y="141876"/>
                    <a:pt x="473275" y="165332"/>
                  </a:cubicBezTo>
                  <a:cubicBezTo>
                    <a:pt x="484408" y="209965"/>
                    <a:pt x="490022" y="256498"/>
                    <a:pt x="490022" y="304929"/>
                  </a:cubicBezTo>
                  <a:cubicBezTo>
                    <a:pt x="490022" y="413473"/>
                    <a:pt x="471658" y="492958"/>
                    <a:pt x="434835" y="543289"/>
                  </a:cubicBezTo>
                  <a:cubicBezTo>
                    <a:pt x="398012" y="593620"/>
                    <a:pt x="334642" y="618785"/>
                    <a:pt x="244630" y="618785"/>
                  </a:cubicBezTo>
                  <a:cubicBezTo>
                    <a:pt x="194201" y="618785"/>
                    <a:pt x="153477" y="610713"/>
                    <a:pt x="122363" y="594664"/>
                  </a:cubicBezTo>
                  <a:cubicBezTo>
                    <a:pt x="91249" y="578615"/>
                    <a:pt x="65749" y="555064"/>
                    <a:pt x="45862" y="524011"/>
                  </a:cubicBezTo>
                  <a:cubicBezTo>
                    <a:pt x="31399" y="501980"/>
                    <a:pt x="20172" y="471876"/>
                    <a:pt x="12084" y="433605"/>
                  </a:cubicBezTo>
                  <a:cubicBezTo>
                    <a:pt x="3996" y="395335"/>
                    <a:pt x="0" y="353171"/>
                    <a:pt x="0" y="306829"/>
                  </a:cubicBezTo>
                  <a:close/>
                  <a:moveTo>
                    <a:pt x="165370" y="307303"/>
                  </a:moveTo>
                  <a:cubicBezTo>
                    <a:pt x="165370" y="383464"/>
                    <a:pt x="172126" y="435505"/>
                    <a:pt x="185637" y="463424"/>
                  </a:cubicBezTo>
                  <a:cubicBezTo>
                    <a:pt x="199149" y="491344"/>
                    <a:pt x="218654" y="505303"/>
                    <a:pt x="244345" y="505303"/>
                  </a:cubicBezTo>
                  <a:cubicBezTo>
                    <a:pt x="261281" y="505303"/>
                    <a:pt x="275935" y="499415"/>
                    <a:pt x="288304" y="487545"/>
                  </a:cubicBezTo>
                  <a:cubicBezTo>
                    <a:pt x="300674" y="475674"/>
                    <a:pt x="309808" y="456967"/>
                    <a:pt x="315707" y="431421"/>
                  </a:cubicBezTo>
                  <a:cubicBezTo>
                    <a:pt x="321606" y="405876"/>
                    <a:pt x="324461" y="365991"/>
                    <a:pt x="324461" y="311862"/>
                  </a:cubicBezTo>
                  <a:cubicBezTo>
                    <a:pt x="324461" y="232377"/>
                    <a:pt x="317705" y="179007"/>
                    <a:pt x="304194" y="151657"/>
                  </a:cubicBezTo>
                  <a:cubicBezTo>
                    <a:pt x="290683" y="124308"/>
                    <a:pt x="270416" y="110633"/>
                    <a:pt x="243488" y="110633"/>
                  </a:cubicBezTo>
                  <a:cubicBezTo>
                    <a:pt x="216561" y="110633"/>
                    <a:pt x="196009" y="124593"/>
                    <a:pt x="183830" y="152512"/>
                  </a:cubicBezTo>
                  <a:cubicBezTo>
                    <a:pt x="171555" y="180432"/>
                    <a:pt x="165465" y="231997"/>
                    <a:pt x="165465" y="307398"/>
                  </a:cubicBezTo>
                  <a:close/>
                </a:path>
              </a:pathLst>
            </a:custGeom>
            <a:solidFill>
              <a:srgbClr val="05BDE7"/>
            </a:solidFill>
            <a:ln w="9510" cap="flat">
              <a:noFill/>
              <a:prstDash val="solid"/>
              <a:miter/>
            </a:ln>
          </p:spPr>
          <p:txBody>
            <a:bodyPr rtlCol="0" anchor="ctr"/>
            <a:lstStyle/>
            <a:p>
              <a:endParaRPr lang="en-GB"/>
            </a:p>
          </p:txBody>
        </p:sp>
        <p:sp>
          <p:nvSpPr>
            <p:cNvPr id="11" name="Freeform 10">
              <a:extLst>
                <a:ext uri="{FF2B5EF4-FFF2-40B4-BE49-F238E27FC236}">
                  <a16:creationId xmlns:a16="http://schemas.microsoft.com/office/drawing/2014/main" id="{AFEFA4D4-0862-583F-D665-185BE592330A}"/>
                </a:ext>
              </a:extLst>
            </p:cNvPr>
            <p:cNvSpPr/>
            <p:nvPr/>
          </p:nvSpPr>
          <p:spPr>
            <a:xfrm>
              <a:off x="4356464" y="-866469"/>
              <a:ext cx="700683" cy="908520"/>
            </a:xfrm>
            <a:custGeom>
              <a:avLst/>
              <a:gdLst>
                <a:gd name="connsiteX0" fmla="*/ 0 w 700683"/>
                <a:gd name="connsiteY0" fmla="*/ 20037 h 908520"/>
                <a:gd name="connsiteX1" fmla="*/ 319323 w 700683"/>
                <a:gd name="connsiteY1" fmla="*/ 20037 h 908520"/>
                <a:gd name="connsiteX2" fmla="*/ 319323 w 700683"/>
                <a:gd name="connsiteY2" fmla="*/ 165617 h 908520"/>
                <a:gd name="connsiteX3" fmla="*/ 414473 w 700683"/>
                <a:gd name="connsiteY3" fmla="*/ 35517 h 908520"/>
                <a:gd name="connsiteX4" fmla="*/ 535599 w 700683"/>
                <a:gd name="connsiteY4" fmla="*/ 0 h 908520"/>
                <a:gd name="connsiteX5" fmla="*/ 700683 w 700683"/>
                <a:gd name="connsiteY5" fmla="*/ 46817 h 908520"/>
                <a:gd name="connsiteX6" fmla="*/ 595067 w 700683"/>
                <a:gd name="connsiteY6" fmla="*/ 289450 h 908520"/>
                <a:gd name="connsiteX7" fmla="*/ 499537 w 700683"/>
                <a:gd name="connsiteY7" fmla="*/ 264380 h 908520"/>
                <a:gd name="connsiteX8" fmla="*/ 395633 w 700683"/>
                <a:gd name="connsiteY8" fmla="*/ 319554 h 908520"/>
                <a:gd name="connsiteX9" fmla="*/ 342825 w 700683"/>
                <a:gd name="connsiteY9" fmla="*/ 610713 h 908520"/>
                <a:gd name="connsiteX10" fmla="*/ 342825 w 700683"/>
                <a:gd name="connsiteY10" fmla="*/ 908520 h 908520"/>
                <a:gd name="connsiteX11" fmla="*/ 0 w 700683"/>
                <a:gd name="connsiteY11" fmla="*/ 908520 h 908520"/>
                <a:gd name="connsiteX12" fmla="*/ 0 w 700683"/>
                <a:gd name="connsiteY12" fmla="*/ 20037 h 9085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700683" h="908520">
                  <a:moveTo>
                    <a:pt x="0" y="20037"/>
                  </a:moveTo>
                  <a:lnTo>
                    <a:pt x="319323" y="20037"/>
                  </a:lnTo>
                  <a:lnTo>
                    <a:pt x="319323" y="165617"/>
                  </a:lnTo>
                  <a:cubicBezTo>
                    <a:pt x="350056" y="102561"/>
                    <a:pt x="381741" y="59258"/>
                    <a:pt x="414473" y="35517"/>
                  </a:cubicBezTo>
                  <a:cubicBezTo>
                    <a:pt x="447204" y="11776"/>
                    <a:pt x="487548" y="0"/>
                    <a:pt x="535599" y="0"/>
                  </a:cubicBezTo>
                  <a:cubicBezTo>
                    <a:pt x="583649" y="0"/>
                    <a:pt x="640929" y="15669"/>
                    <a:pt x="700683" y="46817"/>
                  </a:cubicBezTo>
                  <a:lnTo>
                    <a:pt x="595067" y="289450"/>
                  </a:lnTo>
                  <a:cubicBezTo>
                    <a:pt x="554819" y="272737"/>
                    <a:pt x="522944" y="264380"/>
                    <a:pt x="499537" y="264380"/>
                  </a:cubicBezTo>
                  <a:cubicBezTo>
                    <a:pt x="454816" y="264380"/>
                    <a:pt x="420182" y="282803"/>
                    <a:pt x="395633" y="319554"/>
                  </a:cubicBezTo>
                  <a:cubicBezTo>
                    <a:pt x="360428" y="371404"/>
                    <a:pt x="342825" y="468457"/>
                    <a:pt x="342825" y="610713"/>
                  </a:cubicBezTo>
                  <a:lnTo>
                    <a:pt x="342825" y="908520"/>
                  </a:lnTo>
                  <a:lnTo>
                    <a:pt x="0" y="908520"/>
                  </a:lnTo>
                  <a:lnTo>
                    <a:pt x="0" y="20037"/>
                  </a:lnTo>
                  <a:close/>
                </a:path>
              </a:pathLst>
            </a:custGeom>
            <a:solidFill>
              <a:srgbClr val="FFFFFF"/>
            </a:solidFill>
            <a:ln w="9510" cap="flat">
              <a:noFill/>
              <a:prstDash val="solid"/>
              <a:miter/>
            </a:ln>
          </p:spPr>
          <p:txBody>
            <a:bodyPr rtlCol="0" anchor="ctr"/>
            <a:lstStyle/>
            <a:p>
              <a:endParaRPr lang="en-GB"/>
            </a:p>
          </p:txBody>
        </p:sp>
        <p:sp>
          <p:nvSpPr>
            <p:cNvPr id="12" name="Freeform 11">
              <a:extLst>
                <a:ext uri="{FF2B5EF4-FFF2-40B4-BE49-F238E27FC236}">
                  <a16:creationId xmlns:a16="http://schemas.microsoft.com/office/drawing/2014/main" id="{83F84B98-768F-4E9C-DC04-4197D3AE8215}"/>
                </a:ext>
              </a:extLst>
            </p:cNvPr>
            <p:cNvSpPr/>
            <p:nvPr/>
          </p:nvSpPr>
          <p:spPr>
            <a:xfrm>
              <a:off x="5057243" y="-1184408"/>
              <a:ext cx="341112" cy="1226459"/>
            </a:xfrm>
            <a:custGeom>
              <a:avLst/>
              <a:gdLst>
                <a:gd name="connsiteX0" fmla="*/ 0 w 341112"/>
                <a:gd name="connsiteY0" fmla="*/ 0 h 1226459"/>
                <a:gd name="connsiteX1" fmla="*/ 341112 w 341112"/>
                <a:gd name="connsiteY1" fmla="*/ 0 h 1226459"/>
                <a:gd name="connsiteX2" fmla="*/ 341112 w 341112"/>
                <a:gd name="connsiteY2" fmla="*/ 231712 h 1226459"/>
                <a:gd name="connsiteX3" fmla="*/ 0 w 341112"/>
                <a:gd name="connsiteY3" fmla="*/ 231712 h 1226459"/>
                <a:gd name="connsiteX4" fmla="*/ 0 w 341112"/>
                <a:gd name="connsiteY4" fmla="*/ 0 h 1226459"/>
                <a:gd name="connsiteX5" fmla="*/ 0 w 341112"/>
                <a:gd name="connsiteY5" fmla="*/ 337977 h 1226459"/>
                <a:gd name="connsiteX6" fmla="*/ 341112 w 341112"/>
                <a:gd name="connsiteY6" fmla="*/ 337977 h 1226459"/>
                <a:gd name="connsiteX7" fmla="*/ 341112 w 341112"/>
                <a:gd name="connsiteY7" fmla="*/ 1226460 h 1226459"/>
                <a:gd name="connsiteX8" fmla="*/ 0 w 341112"/>
                <a:gd name="connsiteY8" fmla="*/ 1226460 h 1226459"/>
                <a:gd name="connsiteX9" fmla="*/ 0 w 341112"/>
                <a:gd name="connsiteY9" fmla="*/ 337977 h 12264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41112" h="1226459">
                  <a:moveTo>
                    <a:pt x="0" y="0"/>
                  </a:moveTo>
                  <a:lnTo>
                    <a:pt x="341112" y="0"/>
                  </a:lnTo>
                  <a:lnTo>
                    <a:pt x="341112" y="231712"/>
                  </a:lnTo>
                  <a:lnTo>
                    <a:pt x="0" y="231712"/>
                  </a:lnTo>
                  <a:lnTo>
                    <a:pt x="0" y="0"/>
                  </a:lnTo>
                  <a:close/>
                  <a:moveTo>
                    <a:pt x="0" y="337977"/>
                  </a:moveTo>
                  <a:lnTo>
                    <a:pt x="341112" y="337977"/>
                  </a:lnTo>
                  <a:lnTo>
                    <a:pt x="341112" y="1226460"/>
                  </a:lnTo>
                  <a:lnTo>
                    <a:pt x="0" y="1226460"/>
                  </a:lnTo>
                  <a:lnTo>
                    <a:pt x="0" y="337977"/>
                  </a:lnTo>
                  <a:close/>
                </a:path>
              </a:pathLst>
            </a:custGeom>
            <a:solidFill>
              <a:srgbClr val="FFFFFF"/>
            </a:solidFill>
            <a:ln w="9510" cap="flat">
              <a:noFill/>
              <a:prstDash val="solid"/>
              <a:miter/>
            </a:ln>
          </p:spPr>
          <p:txBody>
            <a:bodyPr rtlCol="0" anchor="ctr"/>
            <a:lstStyle/>
            <a:p>
              <a:endParaRPr lang="en-GB"/>
            </a:p>
          </p:txBody>
        </p:sp>
        <p:sp>
          <p:nvSpPr>
            <p:cNvPr id="13" name="Freeform 12">
              <a:extLst>
                <a:ext uri="{FF2B5EF4-FFF2-40B4-BE49-F238E27FC236}">
                  <a16:creationId xmlns:a16="http://schemas.microsoft.com/office/drawing/2014/main" id="{95ACBA2C-5EEE-7B13-D3D9-893B90FA9A8F}"/>
                </a:ext>
              </a:extLst>
            </p:cNvPr>
            <p:cNvSpPr/>
            <p:nvPr/>
          </p:nvSpPr>
          <p:spPr>
            <a:xfrm>
              <a:off x="6419027" y="-866564"/>
              <a:ext cx="981470" cy="1269193"/>
            </a:xfrm>
            <a:custGeom>
              <a:avLst/>
              <a:gdLst>
                <a:gd name="connsiteX0" fmla="*/ 661291 w 981470"/>
                <a:gd name="connsiteY0" fmla="*/ 20132 h 1269193"/>
                <a:gd name="connsiteX1" fmla="*/ 980614 w 981470"/>
                <a:gd name="connsiteY1" fmla="*/ 20132 h 1269193"/>
                <a:gd name="connsiteX2" fmla="*/ 980614 w 981470"/>
                <a:gd name="connsiteY2" fmla="*/ 859234 h 1269193"/>
                <a:gd name="connsiteX3" fmla="*/ 981471 w 981470"/>
                <a:gd name="connsiteY3" fmla="*/ 898549 h 1269193"/>
                <a:gd name="connsiteX4" fmla="*/ 945885 w 981470"/>
                <a:gd name="connsiteY4" fmla="*/ 1057899 h 1269193"/>
                <a:gd name="connsiteX5" fmla="*/ 851115 w 981470"/>
                <a:gd name="connsiteY5" fmla="*/ 1180497 h 1269193"/>
                <a:gd name="connsiteX6" fmla="*/ 701064 w 981470"/>
                <a:gd name="connsiteY6" fmla="*/ 1248301 h 1269193"/>
                <a:gd name="connsiteX7" fmla="*/ 492781 w 981470"/>
                <a:gd name="connsiteY7" fmla="*/ 1269193 h 1269193"/>
                <a:gd name="connsiteX8" fmla="*/ 124361 w 981470"/>
                <a:gd name="connsiteY8" fmla="*/ 1188854 h 1269193"/>
                <a:gd name="connsiteX9" fmla="*/ 24168 w 981470"/>
                <a:gd name="connsiteY9" fmla="*/ 973855 h 1269193"/>
                <a:gd name="connsiteX10" fmla="*/ 25881 w 981470"/>
                <a:gd name="connsiteY10" fmla="*/ 928653 h 1269193"/>
                <a:gd name="connsiteX11" fmla="*/ 357002 w 981470"/>
                <a:gd name="connsiteY11" fmla="*/ 966258 h 1269193"/>
                <a:gd name="connsiteX12" fmla="*/ 395538 w 981470"/>
                <a:gd name="connsiteY12" fmla="*/ 1029884 h 1269193"/>
                <a:gd name="connsiteX13" fmla="*/ 490307 w 981470"/>
                <a:gd name="connsiteY13" fmla="*/ 1055809 h 1269193"/>
                <a:gd name="connsiteX14" fmla="*/ 600491 w 981470"/>
                <a:gd name="connsiteY14" fmla="*/ 1016494 h 1269193"/>
                <a:gd name="connsiteX15" fmla="*/ 636933 w 981470"/>
                <a:gd name="connsiteY15" fmla="*/ 879271 h 1269193"/>
                <a:gd name="connsiteX16" fmla="*/ 636933 w 981470"/>
                <a:gd name="connsiteY16" fmla="*/ 744612 h 1269193"/>
                <a:gd name="connsiteX17" fmla="*/ 536360 w 981470"/>
                <a:gd name="connsiteY17" fmla="*/ 830745 h 1269193"/>
                <a:gd name="connsiteX18" fmla="*/ 366232 w 981470"/>
                <a:gd name="connsiteY18" fmla="*/ 872529 h 1269193"/>
                <a:gd name="connsiteX19" fmla="*/ 77928 w 981470"/>
                <a:gd name="connsiteY19" fmla="*/ 716883 h 1269193"/>
                <a:gd name="connsiteX20" fmla="*/ 0 w 981470"/>
                <a:gd name="connsiteY20" fmla="*/ 424964 h 1269193"/>
                <a:gd name="connsiteX21" fmla="*/ 100573 w 981470"/>
                <a:gd name="connsiteY21" fmla="*/ 108734 h 1269193"/>
                <a:gd name="connsiteX22" fmla="*/ 363758 w 981470"/>
                <a:gd name="connsiteY22" fmla="*/ 0 h 1269193"/>
                <a:gd name="connsiteX23" fmla="*/ 535218 w 981470"/>
                <a:gd name="connsiteY23" fmla="*/ 35137 h 1269193"/>
                <a:gd name="connsiteX24" fmla="*/ 661387 w 981470"/>
                <a:gd name="connsiteY24" fmla="*/ 151468 h 1269193"/>
                <a:gd name="connsiteX25" fmla="*/ 661387 w 981470"/>
                <a:gd name="connsiteY25" fmla="*/ 20132 h 1269193"/>
                <a:gd name="connsiteX26" fmla="*/ 340256 w 981470"/>
                <a:gd name="connsiteY26" fmla="*/ 450984 h 1269193"/>
                <a:gd name="connsiteX27" fmla="*/ 381361 w 981470"/>
                <a:gd name="connsiteY27" fmla="*/ 593620 h 1269193"/>
                <a:gd name="connsiteX28" fmla="*/ 489546 w 981470"/>
                <a:gd name="connsiteY28" fmla="*/ 640057 h 1269193"/>
                <a:gd name="connsiteX29" fmla="*/ 596399 w 981470"/>
                <a:gd name="connsiteY29" fmla="*/ 591910 h 1269193"/>
                <a:gd name="connsiteX30" fmla="*/ 639597 w 981470"/>
                <a:gd name="connsiteY30" fmla="*/ 446805 h 1269193"/>
                <a:gd name="connsiteX31" fmla="*/ 594306 w 981470"/>
                <a:gd name="connsiteY31" fmla="*/ 298282 h 1269193"/>
                <a:gd name="connsiteX32" fmla="*/ 483647 w 981470"/>
                <a:gd name="connsiteY32" fmla="*/ 246811 h 1269193"/>
                <a:gd name="connsiteX33" fmla="*/ 379267 w 981470"/>
                <a:gd name="connsiteY33" fmla="*/ 294103 h 1269193"/>
                <a:gd name="connsiteX34" fmla="*/ 340256 w 981470"/>
                <a:gd name="connsiteY34" fmla="*/ 450984 h 12691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Lst>
              <a:rect l="l" t="t" r="r" b="b"/>
              <a:pathLst>
                <a:path w="981470" h="1269193">
                  <a:moveTo>
                    <a:pt x="661291" y="20132"/>
                  </a:moveTo>
                  <a:lnTo>
                    <a:pt x="980614" y="20132"/>
                  </a:lnTo>
                  <a:lnTo>
                    <a:pt x="980614" y="859234"/>
                  </a:lnTo>
                  <a:lnTo>
                    <a:pt x="981471" y="898549"/>
                  </a:lnTo>
                  <a:cubicBezTo>
                    <a:pt x="981471" y="954293"/>
                    <a:pt x="969577" y="1007473"/>
                    <a:pt x="945885" y="1057899"/>
                  </a:cubicBezTo>
                  <a:cubicBezTo>
                    <a:pt x="922097" y="1108324"/>
                    <a:pt x="890603" y="1149254"/>
                    <a:pt x="851115" y="1180497"/>
                  </a:cubicBezTo>
                  <a:cubicBezTo>
                    <a:pt x="811723" y="1211740"/>
                    <a:pt x="761674" y="1234342"/>
                    <a:pt x="701064" y="1248301"/>
                  </a:cubicBezTo>
                  <a:cubicBezTo>
                    <a:pt x="640454" y="1262261"/>
                    <a:pt x="570994" y="1269193"/>
                    <a:pt x="492781" y="1269193"/>
                  </a:cubicBezTo>
                  <a:cubicBezTo>
                    <a:pt x="313994" y="1269193"/>
                    <a:pt x="191156" y="1242414"/>
                    <a:pt x="124361" y="1188854"/>
                  </a:cubicBezTo>
                  <a:cubicBezTo>
                    <a:pt x="57566" y="1135294"/>
                    <a:pt x="24168" y="1063596"/>
                    <a:pt x="24168" y="973855"/>
                  </a:cubicBezTo>
                  <a:cubicBezTo>
                    <a:pt x="24168" y="962745"/>
                    <a:pt x="24739" y="947645"/>
                    <a:pt x="25881" y="928653"/>
                  </a:cubicBezTo>
                  <a:lnTo>
                    <a:pt x="357002" y="966258"/>
                  </a:lnTo>
                  <a:cubicBezTo>
                    <a:pt x="365375" y="996932"/>
                    <a:pt x="378221" y="1018109"/>
                    <a:pt x="395538" y="1029884"/>
                  </a:cubicBezTo>
                  <a:cubicBezTo>
                    <a:pt x="420657" y="1047168"/>
                    <a:pt x="452247" y="1055809"/>
                    <a:pt x="490307" y="1055809"/>
                  </a:cubicBezTo>
                  <a:cubicBezTo>
                    <a:pt x="539500" y="1055809"/>
                    <a:pt x="576227" y="1042704"/>
                    <a:pt x="600491" y="1016494"/>
                  </a:cubicBezTo>
                  <a:cubicBezTo>
                    <a:pt x="624754" y="990284"/>
                    <a:pt x="636933" y="944512"/>
                    <a:pt x="636933" y="879271"/>
                  </a:cubicBezTo>
                  <a:lnTo>
                    <a:pt x="636933" y="744612"/>
                  </a:lnTo>
                  <a:cubicBezTo>
                    <a:pt x="603440" y="784212"/>
                    <a:pt x="569853" y="812986"/>
                    <a:pt x="536360" y="830745"/>
                  </a:cubicBezTo>
                  <a:cubicBezTo>
                    <a:pt x="483837" y="858664"/>
                    <a:pt x="427128" y="872529"/>
                    <a:pt x="366232" y="872529"/>
                  </a:cubicBezTo>
                  <a:cubicBezTo>
                    <a:pt x="247199" y="872529"/>
                    <a:pt x="151098" y="820679"/>
                    <a:pt x="77928" y="716883"/>
                  </a:cubicBezTo>
                  <a:cubicBezTo>
                    <a:pt x="25976" y="643286"/>
                    <a:pt x="0" y="545948"/>
                    <a:pt x="0" y="424964"/>
                  </a:cubicBezTo>
                  <a:cubicBezTo>
                    <a:pt x="0" y="286696"/>
                    <a:pt x="33493" y="181286"/>
                    <a:pt x="100573" y="108734"/>
                  </a:cubicBezTo>
                  <a:cubicBezTo>
                    <a:pt x="167654" y="36276"/>
                    <a:pt x="255382" y="0"/>
                    <a:pt x="363758" y="0"/>
                  </a:cubicBezTo>
                  <a:cubicBezTo>
                    <a:pt x="433027" y="0"/>
                    <a:pt x="490212" y="11681"/>
                    <a:pt x="535218" y="35137"/>
                  </a:cubicBezTo>
                  <a:cubicBezTo>
                    <a:pt x="580224" y="58593"/>
                    <a:pt x="622280" y="97338"/>
                    <a:pt x="661387" y="151468"/>
                  </a:cubicBezTo>
                  <a:lnTo>
                    <a:pt x="661387" y="20132"/>
                  </a:lnTo>
                  <a:close/>
                  <a:moveTo>
                    <a:pt x="340256" y="450984"/>
                  </a:moveTo>
                  <a:cubicBezTo>
                    <a:pt x="340256" y="515085"/>
                    <a:pt x="353958" y="562661"/>
                    <a:pt x="381361" y="593620"/>
                  </a:cubicBezTo>
                  <a:cubicBezTo>
                    <a:pt x="408764" y="624578"/>
                    <a:pt x="444826" y="640057"/>
                    <a:pt x="489546" y="640057"/>
                  </a:cubicBezTo>
                  <a:cubicBezTo>
                    <a:pt x="534266" y="640057"/>
                    <a:pt x="567664" y="624008"/>
                    <a:pt x="596399" y="591910"/>
                  </a:cubicBezTo>
                  <a:cubicBezTo>
                    <a:pt x="625135" y="559813"/>
                    <a:pt x="639597" y="511476"/>
                    <a:pt x="639597" y="446805"/>
                  </a:cubicBezTo>
                  <a:cubicBezTo>
                    <a:pt x="639597" y="382135"/>
                    <a:pt x="624468" y="332659"/>
                    <a:pt x="594306" y="298282"/>
                  </a:cubicBezTo>
                  <a:cubicBezTo>
                    <a:pt x="564144" y="264000"/>
                    <a:pt x="527225" y="246811"/>
                    <a:pt x="483647" y="246811"/>
                  </a:cubicBezTo>
                  <a:cubicBezTo>
                    <a:pt x="440068" y="246811"/>
                    <a:pt x="405243" y="262575"/>
                    <a:pt x="379267" y="294103"/>
                  </a:cubicBezTo>
                  <a:cubicBezTo>
                    <a:pt x="353291" y="325631"/>
                    <a:pt x="340256" y="377862"/>
                    <a:pt x="340256" y="450984"/>
                  </a:cubicBezTo>
                  <a:close/>
                </a:path>
              </a:pathLst>
            </a:custGeom>
            <a:solidFill>
              <a:srgbClr val="FFFFFF"/>
            </a:solidFill>
            <a:ln w="9510" cap="flat">
              <a:noFill/>
              <a:prstDash val="solid"/>
              <a:miter/>
            </a:ln>
          </p:spPr>
          <p:txBody>
            <a:bodyPr rtlCol="0" anchor="ctr"/>
            <a:lstStyle/>
            <a:p>
              <a:endParaRPr lang="en-GB"/>
            </a:p>
          </p:txBody>
        </p:sp>
        <p:sp>
          <p:nvSpPr>
            <p:cNvPr id="14" name="Freeform 13">
              <a:extLst>
                <a:ext uri="{FF2B5EF4-FFF2-40B4-BE49-F238E27FC236}">
                  <a16:creationId xmlns:a16="http://schemas.microsoft.com/office/drawing/2014/main" id="{CDC8E8D0-5735-667A-9AFB-AFAC8AB8E735}"/>
                </a:ext>
              </a:extLst>
            </p:cNvPr>
            <p:cNvSpPr/>
            <p:nvPr/>
          </p:nvSpPr>
          <p:spPr>
            <a:xfrm>
              <a:off x="7420669" y="-866374"/>
              <a:ext cx="1031043" cy="928557"/>
            </a:xfrm>
            <a:custGeom>
              <a:avLst/>
              <a:gdLst>
                <a:gd name="connsiteX0" fmla="*/ 1030949 w 1031043"/>
                <a:gd name="connsiteY0" fmla="*/ 548702 h 928557"/>
                <a:gd name="connsiteX1" fmla="*/ 347012 w 1031043"/>
                <a:gd name="connsiteY1" fmla="*/ 548702 h 928557"/>
                <a:gd name="connsiteX2" fmla="*/ 391447 w 1031043"/>
                <a:gd name="connsiteY2" fmla="*/ 670825 h 928557"/>
                <a:gd name="connsiteX3" fmla="*/ 520565 w 1031043"/>
                <a:gd name="connsiteY3" fmla="*/ 728564 h 928557"/>
                <a:gd name="connsiteX4" fmla="*/ 616095 w 1031043"/>
                <a:gd name="connsiteY4" fmla="*/ 703493 h 928557"/>
                <a:gd name="connsiteX5" fmla="*/ 675564 w 1031043"/>
                <a:gd name="connsiteY5" fmla="*/ 647464 h 928557"/>
                <a:gd name="connsiteX6" fmla="*/ 1011728 w 1031043"/>
                <a:gd name="connsiteY6" fmla="*/ 678423 h 928557"/>
                <a:gd name="connsiteX7" fmla="*/ 825615 w 1031043"/>
                <a:gd name="connsiteY7" fmla="*/ 870440 h 928557"/>
                <a:gd name="connsiteX8" fmla="*/ 512953 w 1031043"/>
                <a:gd name="connsiteY8" fmla="*/ 928558 h 928557"/>
                <a:gd name="connsiteX9" fmla="*/ 234640 w 1031043"/>
                <a:gd name="connsiteY9" fmla="*/ 878796 h 928557"/>
                <a:gd name="connsiteX10" fmla="*/ 66605 w 1031043"/>
                <a:gd name="connsiteY10" fmla="*/ 720682 h 928557"/>
                <a:gd name="connsiteX11" fmla="*/ 0 w 1031043"/>
                <a:gd name="connsiteY11" fmla="*/ 465988 h 928557"/>
                <a:gd name="connsiteX12" fmla="*/ 133686 w 1031043"/>
                <a:gd name="connsiteY12" fmla="*/ 128866 h 928557"/>
                <a:gd name="connsiteX13" fmla="*/ 502962 w 1031043"/>
                <a:gd name="connsiteY13" fmla="*/ 0 h 928557"/>
                <a:gd name="connsiteX14" fmla="*/ 804683 w 1031043"/>
                <a:gd name="connsiteY14" fmla="*/ 57738 h 928557"/>
                <a:gd name="connsiteX15" fmla="*/ 973193 w 1031043"/>
                <a:gd name="connsiteY15" fmla="*/ 225065 h 928557"/>
                <a:gd name="connsiteX16" fmla="*/ 1031044 w 1031043"/>
                <a:gd name="connsiteY16" fmla="*/ 510336 h 928557"/>
                <a:gd name="connsiteX17" fmla="*/ 1031044 w 1031043"/>
                <a:gd name="connsiteY17" fmla="*/ 548797 h 928557"/>
                <a:gd name="connsiteX18" fmla="*/ 683937 w 1031043"/>
                <a:gd name="connsiteY18" fmla="*/ 385554 h 928557"/>
                <a:gd name="connsiteX19" fmla="*/ 630748 w 1031043"/>
                <a:gd name="connsiteY19" fmla="*/ 244152 h 928557"/>
                <a:gd name="connsiteX20" fmla="*/ 517139 w 1031043"/>
                <a:gd name="connsiteY20" fmla="*/ 201514 h 928557"/>
                <a:gd name="connsiteX21" fmla="*/ 387165 w 1031043"/>
                <a:gd name="connsiteY21" fmla="*/ 265899 h 928557"/>
                <a:gd name="connsiteX22" fmla="*/ 347773 w 1031043"/>
                <a:gd name="connsiteY22" fmla="*/ 385554 h 928557"/>
                <a:gd name="connsiteX23" fmla="*/ 683937 w 1031043"/>
                <a:gd name="connsiteY23" fmla="*/ 385554 h 9285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1031043" h="928557">
                  <a:moveTo>
                    <a:pt x="1030949" y="548702"/>
                  </a:moveTo>
                  <a:lnTo>
                    <a:pt x="347012" y="548702"/>
                  </a:lnTo>
                  <a:cubicBezTo>
                    <a:pt x="353196" y="603401"/>
                    <a:pt x="367945" y="644046"/>
                    <a:pt x="391447" y="670825"/>
                  </a:cubicBezTo>
                  <a:cubicBezTo>
                    <a:pt x="424368" y="709286"/>
                    <a:pt x="467471" y="728564"/>
                    <a:pt x="520565" y="728564"/>
                  </a:cubicBezTo>
                  <a:cubicBezTo>
                    <a:pt x="554058" y="728564"/>
                    <a:pt x="585933" y="720207"/>
                    <a:pt x="616095" y="703493"/>
                  </a:cubicBezTo>
                  <a:cubicBezTo>
                    <a:pt x="634554" y="692857"/>
                    <a:pt x="654346" y="674244"/>
                    <a:pt x="675564" y="647464"/>
                  </a:cubicBezTo>
                  <a:lnTo>
                    <a:pt x="1011728" y="678423"/>
                  </a:lnTo>
                  <a:cubicBezTo>
                    <a:pt x="960348" y="767689"/>
                    <a:pt x="898310" y="831694"/>
                    <a:pt x="825615" y="870440"/>
                  </a:cubicBezTo>
                  <a:cubicBezTo>
                    <a:pt x="753016" y="909185"/>
                    <a:pt x="648732" y="928558"/>
                    <a:pt x="512953" y="928558"/>
                  </a:cubicBezTo>
                  <a:cubicBezTo>
                    <a:pt x="395062" y="928558"/>
                    <a:pt x="302291" y="911939"/>
                    <a:pt x="234640" y="878796"/>
                  </a:cubicBezTo>
                  <a:cubicBezTo>
                    <a:pt x="166988" y="845654"/>
                    <a:pt x="111040" y="792949"/>
                    <a:pt x="66605" y="720682"/>
                  </a:cubicBezTo>
                  <a:cubicBezTo>
                    <a:pt x="22170" y="648509"/>
                    <a:pt x="0" y="563516"/>
                    <a:pt x="0" y="465988"/>
                  </a:cubicBezTo>
                  <a:cubicBezTo>
                    <a:pt x="0" y="327151"/>
                    <a:pt x="44530" y="214714"/>
                    <a:pt x="133686" y="128866"/>
                  </a:cubicBezTo>
                  <a:cubicBezTo>
                    <a:pt x="222841" y="43019"/>
                    <a:pt x="345870" y="0"/>
                    <a:pt x="502962" y="0"/>
                  </a:cubicBezTo>
                  <a:cubicBezTo>
                    <a:pt x="630368" y="0"/>
                    <a:pt x="730941" y="19278"/>
                    <a:pt x="804683" y="57738"/>
                  </a:cubicBezTo>
                  <a:cubicBezTo>
                    <a:pt x="878424" y="96198"/>
                    <a:pt x="934562" y="152037"/>
                    <a:pt x="973193" y="225065"/>
                  </a:cubicBezTo>
                  <a:cubicBezTo>
                    <a:pt x="1011728" y="298092"/>
                    <a:pt x="1031044" y="393246"/>
                    <a:pt x="1031044" y="510336"/>
                  </a:cubicBezTo>
                  <a:lnTo>
                    <a:pt x="1031044" y="548797"/>
                  </a:lnTo>
                  <a:close/>
                  <a:moveTo>
                    <a:pt x="683937" y="385554"/>
                  </a:moveTo>
                  <a:cubicBezTo>
                    <a:pt x="677182" y="319744"/>
                    <a:pt x="659484" y="272642"/>
                    <a:pt x="630748" y="244152"/>
                  </a:cubicBezTo>
                  <a:cubicBezTo>
                    <a:pt x="601918" y="215663"/>
                    <a:pt x="564144" y="201514"/>
                    <a:pt x="517139" y="201514"/>
                  </a:cubicBezTo>
                  <a:cubicBezTo>
                    <a:pt x="462904" y="201514"/>
                    <a:pt x="419611" y="222975"/>
                    <a:pt x="387165" y="265899"/>
                  </a:cubicBezTo>
                  <a:cubicBezTo>
                    <a:pt x="366517" y="292679"/>
                    <a:pt x="353387" y="332564"/>
                    <a:pt x="347773" y="385554"/>
                  </a:cubicBezTo>
                  <a:lnTo>
                    <a:pt x="683937" y="385554"/>
                  </a:lnTo>
                  <a:close/>
                </a:path>
              </a:pathLst>
            </a:custGeom>
            <a:solidFill>
              <a:srgbClr val="FFFFFF"/>
            </a:solidFill>
            <a:ln w="9510" cap="flat">
              <a:noFill/>
              <a:prstDash val="solid"/>
              <a:miter/>
            </a:ln>
          </p:spPr>
          <p:txBody>
            <a:bodyPr rtlCol="0" anchor="ctr"/>
            <a:lstStyle/>
            <a:p>
              <a:endParaRPr lang="en-GB"/>
            </a:p>
          </p:txBody>
        </p:sp>
        <p:sp>
          <p:nvSpPr>
            <p:cNvPr id="15" name="Freeform 14">
              <a:extLst>
                <a:ext uri="{FF2B5EF4-FFF2-40B4-BE49-F238E27FC236}">
                  <a16:creationId xmlns:a16="http://schemas.microsoft.com/office/drawing/2014/main" id="{3CBA5128-145A-959D-95D6-E31856AEC403}"/>
                </a:ext>
              </a:extLst>
            </p:cNvPr>
            <p:cNvSpPr/>
            <p:nvPr/>
          </p:nvSpPr>
          <p:spPr>
            <a:xfrm>
              <a:off x="8439915" y="-866564"/>
              <a:ext cx="946265" cy="928652"/>
            </a:xfrm>
            <a:custGeom>
              <a:avLst/>
              <a:gdLst>
                <a:gd name="connsiteX0" fmla="*/ 0 w 946265"/>
                <a:gd name="connsiteY0" fmla="*/ 661804 h 928652"/>
                <a:gd name="connsiteX1" fmla="*/ 338638 w 946265"/>
                <a:gd name="connsiteY1" fmla="*/ 629991 h 928652"/>
                <a:gd name="connsiteX2" fmla="*/ 397346 w 946265"/>
                <a:gd name="connsiteY2" fmla="*/ 716123 h 928652"/>
                <a:gd name="connsiteX3" fmla="*/ 497919 w 946265"/>
                <a:gd name="connsiteY3" fmla="*/ 742048 h 928652"/>
                <a:gd name="connsiteX4" fmla="*/ 604391 w 946265"/>
                <a:gd name="connsiteY4" fmla="*/ 712799 h 928652"/>
                <a:gd name="connsiteX5" fmla="*/ 633698 w 946265"/>
                <a:gd name="connsiteY5" fmla="*/ 658480 h 928652"/>
                <a:gd name="connsiteX6" fmla="*/ 595162 w 946265"/>
                <a:gd name="connsiteY6" fmla="*/ 601692 h 928652"/>
                <a:gd name="connsiteX7" fmla="*/ 448441 w 946265"/>
                <a:gd name="connsiteY7" fmla="*/ 566650 h 928652"/>
                <a:gd name="connsiteX8" fmla="*/ 201623 w 946265"/>
                <a:gd name="connsiteY8" fmla="*/ 509387 h 928652"/>
                <a:gd name="connsiteX9" fmla="*/ 85064 w 946265"/>
                <a:gd name="connsiteY9" fmla="*/ 420405 h 928652"/>
                <a:gd name="connsiteX10" fmla="*/ 37679 w 946265"/>
                <a:gd name="connsiteY10" fmla="*/ 277485 h 928652"/>
                <a:gd name="connsiteX11" fmla="*/ 88775 w 946265"/>
                <a:gd name="connsiteY11" fmla="*/ 126207 h 928652"/>
                <a:gd name="connsiteX12" fmla="*/ 229597 w 946265"/>
                <a:gd name="connsiteY12" fmla="*/ 31338 h 928652"/>
                <a:gd name="connsiteX13" fmla="*/ 470135 w 946265"/>
                <a:gd name="connsiteY13" fmla="*/ 0 h 928652"/>
                <a:gd name="connsiteX14" fmla="*/ 705251 w 946265"/>
                <a:gd name="connsiteY14" fmla="*/ 24216 h 928652"/>
                <a:gd name="connsiteX15" fmla="*/ 831800 w 946265"/>
                <a:gd name="connsiteY15" fmla="*/ 99522 h 928652"/>
                <a:gd name="connsiteX16" fmla="*/ 916007 w 946265"/>
                <a:gd name="connsiteY16" fmla="*/ 237600 h 928652"/>
                <a:gd name="connsiteX17" fmla="*/ 592498 w 946265"/>
                <a:gd name="connsiteY17" fmla="*/ 269413 h 928652"/>
                <a:gd name="connsiteX18" fmla="*/ 550632 w 946265"/>
                <a:gd name="connsiteY18" fmla="*/ 206642 h 928652"/>
                <a:gd name="connsiteX19" fmla="*/ 453389 w 946265"/>
                <a:gd name="connsiteY19" fmla="*/ 179862 h 928652"/>
                <a:gd name="connsiteX20" fmla="*/ 369181 w 946265"/>
                <a:gd name="connsiteY20" fmla="*/ 200374 h 928652"/>
                <a:gd name="connsiteX21" fmla="*/ 342825 w 946265"/>
                <a:gd name="connsiteY21" fmla="*/ 250040 h 928652"/>
                <a:gd name="connsiteX22" fmla="*/ 376318 w 946265"/>
                <a:gd name="connsiteY22" fmla="*/ 299326 h 928652"/>
                <a:gd name="connsiteX23" fmla="*/ 522182 w 946265"/>
                <a:gd name="connsiteY23" fmla="*/ 329430 h 928652"/>
                <a:gd name="connsiteX24" fmla="*/ 775281 w 946265"/>
                <a:gd name="connsiteY24" fmla="*/ 382895 h 928652"/>
                <a:gd name="connsiteX25" fmla="*/ 902306 w 946265"/>
                <a:gd name="connsiteY25" fmla="*/ 480708 h 928652"/>
                <a:gd name="connsiteX26" fmla="*/ 946265 w 946265"/>
                <a:gd name="connsiteY26" fmla="*/ 620305 h 928652"/>
                <a:gd name="connsiteX27" fmla="*/ 899737 w 946265"/>
                <a:gd name="connsiteY27" fmla="*/ 769873 h 928652"/>
                <a:gd name="connsiteX28" fmla="*/ 753016 w 946265"/>
                <a:gd name="connsiteY28" fmla="*/ 885634 h 928652"/>
                <a:gd name="connsiteX29" fmla="*/ 480221 w 946265"/>
                <a:gd name="connsiteY29" fmla="*/ 928653 h 928652"/>
                <a:gd name="connsiteX30" fmla="*/ 132829 w 946265"/>
                <a:gd name="connsiteY30" fmla="*/ 859234 h 928652"/>
                <a:gd name="connsiteX31" fmla="*/ 0 w 946265"/>
                <a:gd name="connsiteY31" fmla="*/ 661804 h 9286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Lst>
              <a:rect l="l" t="t" r="r" b="b"/>
              <a:pathLst>
                <a:path w="946265" h="928652">
                  <a:moveTo>
                    <a:pt x="0" y="661804"/>
                  </a:moveTo>
                  <a:lnTo>
                    <a:pt x="338638" y="629991"/>
                  </a:lnTo>
                  <a:cubicBezTo>
                    <a:pt x="352625" y="670161"/>
                    <a:pt x="372131" y="698840"/>
                    <a:pt x="397346" y="716123"/>
                  </a:cubicBezTo>
                  <a:cubicBezTo>
                    <a:pt x="422465" y="733407"/>
                    <a:pt x="456053" y="742048"/>
                    <a:pt x="497919" y="742048"/>
                  </a:cubicBezTo>
                  <a:cubicBezTo>
                    <a:pt x="543781" y="742048"/>
                    <a:pt x="579272" y="732267"/>
                    <a:pt x="604391" y="712799"/>
                  </a:cubicBezTo>
                  <a:cubicBezTo>
                    <a:pt x="623898" y="698365"/>
                    <a:pt x="633698" y="680227"/>
                    <a:pt x="633698" y="658480"/>
                  </a:cubicBezTo>
                  <a:cubicBezTo>
                    <a:pt x="633698" y="633979"/>
                    <a:pt x="620853" y="615082"/>
                    <a:pt x="595162" y="601692"/>
                  </a:cubicBezTo>
                  <a:cubicBezTo>
                    <a:pt x="576703" y="592195"/>
                    <a:pt x="527796" y="580515"/>
                    <a:pt x="448441" y="566650"/>
                  </a:cubicBezTo>
                  <a:cubicBezTo>
                    <a:pt x="329980" y="546043"/>
                    <a:pt x="247675" y="526955"/>
                    <a:pt x="201623" y="509387"/>
                  </a:cubicBezTo>
                  <a:cubicBezTo>
                    <a:pt x="155475" y="491818"/>
                    <a:pt x="116654" y="462190"/>
                    <a:pt x="85064" y="420405"/>
                  </a:cubicBezTo>
                  <a:cubicBezTo>
                    <a:pt x="53474" y="378621"/>
                    <a:pt x="37679" y="330949"/>
                    <a:pt x="37679" y="277485"/>
                  </a:cubicBezTo>
                  <a:cubicBezTo>
                    <a:pt x="37679" y="218987"/>
                    <a:pt x="54711" y="168561"/>
                    <a:pt x="88775" y="126207"/>
                  </a:cubicBezTo>
                  <a:cubicBezTo>
                    <a:pt x="122838" y="83853"/>
                    <a:pt x="169747" y="52230"/>
                    <a:pt x="229597" y="31338"/>
                  </a:cubicBezTo>
                  <a:cubicBezTo>
                    <a:pt x="289350" y="10446"/>
                    <a:pt x="369562" y="0"/>
                    <a:pt x="470135" y="0"/>
                  </a:cubicBezTo>
                  <a:cubicBezTo>
                    <a:pt x="576323" y="0"/>
                    <a:pt x="654631" y="8072"/>
                    <a:pt x="705251" y="24216"/>
                  </a:cubicBezTo>
                  <a:cubicBezTo>
                    <a:pt x="755775" y="40360"/>
                    <a:pt x="798022" y="65525"/>
                    <a:pt x="831800" y="99522"/>
                  </a:cubicBezTo>
                  <a:cubicBezTo>
                    <a:pt x="865578" y="133519"/>
                    <a:pt x="893647" y="179577"/>
                    <a:pt x="916007" y="237600"/>
                  </a:cubicBezTo>
                  <a:lnTo>
                    <a:pt x="592498" y="269413"/>
                  </a:lnTo>
                  <a:cubicBezTo>
                    <a:pt x="584125" y="240924"/>
                    <a:pt x="570138" y="220031"/>
                    <a:pt x="550632" y="206642"/>
                  </a:cubicBezTo>
                  <a:cubicBezTo>
                    <a:pt x="523800" y="188788"/>
                    <a:pt x="491354" y="179862"/>
                    <a:pt x="453389" y="179862"/>
                  </a:cubicBezTo>
                  <a:cubicBezTo>
                    <a:pt x="415424" y="179862"/>
                    <a:pt x="386784" y="186699"/>
                    <a:pt x="369181" y="200374"/>
                  </a:cubicBezTo>
                  <a:cubicBezTo>
                    <a:pt x="351579" y="214049"/>
                    <a:pt x="342825" y="230573"/>
                    <a:pt x="342825" y="250040"/>
                  </a:cubicBezTo>
                  <a:cubicBezTo>
                    <a:pt x="342825" y="271787"/>
                    <a:pt x="353958" y="288216"/>
                    <a:pt x="376318" y="299326"/>
                  </a:cubicBezTo>
                  <a:cubicBezTo>
                    <a:pt x="398678" y="310437"/>
                    <a:pt x="447300" y="320503"/>
                    <a:pt x="522182" y="329430"/>
                  </a:cubicBezTo>
                  <a:cubicBezTo>
                    <a:pt x="635601" y="342250"/>
                    <a:pt x="719999" y="360103"/>
                    <a:pt x="775281" y="382895"/>
                  </a:cubicBezTo>
                  <a:cubicBezTo>
                    <a:pt x="830563" y="405781"/>
                    <a:pt x="872905" y="438354"/>
                    <a:pt x="902306" y="480708"/>
                  </a:cubicBezTo>
                  <a:cubicBezTo>
                    <a:pt x="931707" y="523061"/>
                    <a:pt x="946265" y="569594"/>
                    <a:pt x="946265" y="620305"/>
                  </a:cubicBezTo>
                  <a:cubicBezTo>
                    <a:pt x="946265" y="671015"/>
                    <a:pt x="930756" y="721441"/>
                    <a:pt x="899737" y="769873"/>
                  </a:cubicBezTo>
                  <a:cubicBezTo>
                    <a:pt x="868718" y="818304"/>
                    <a:pt x="819811" y="856955"/>
                    <a:pt x="753016" y="885634"/>
                  </a:cubicBezTo>
                  <a:cubicBezTo>
                    <a:pt x="686221" y="914313"/>
                    <a:pt x="595257" y="928653"/>
                    <a:pt x="480221" y="928653"/>
                  </a:cubicBezTo>
                  <a:cubicBezTo>
                    <a:pt x="317610" y="928653"/>
                    <a:pt x="201812" y="905481"/>
                    <a:pt x="132829" y="859234"/>
                  </a:cubicBezTo>
                  <a:cubicBezTo>
                    <a:pt x="63845" y="812986"/>
                    <a:pt x="19506" y="747177"/>
                    <a:pt x="0" y="661804"/>
                  </a:cubicBezTo>
                  <a:close/>
                </a:path>
              </a:pathLst>
            </a:custGeom>
            <a:solidFill>
              <a:srgbClr val="FFFFFF"/>
            </a:solidFill>
            <a:ln w="9510" cap="flat">
              <a:noFill/>
              <a:prstDash val="solid"/>
              <a:miter/>
            </a:ln>
          </p:spPr>
          <p:txBody>
            <a:bodyPr rtlCol="0" anchor="ctr"/>
            <a:lstStyle/>
            <a:p>
              <a:endParaRPr lang="en-GB"/>
            </a:p>
          </p:txBody>
        </p:sp>
        <p:sp>
          <p:nvSpPr>
            <p:cNvPr id="16" name="Freeform 15">
              <a:extLst>
                <a:ext uri="{FF2B5EF4-FFF2-40B4-BE49-F238E27FC236}">
                  <a16:creationId xmlns:a16="http://schemas.microsoft.com/office/drawing/2014/main" id="{8BC4D1AA-65B9-504E-C383-EB7B594EA772}"/>
                </a:ext>
              </a:extLst>
            </p:cNvPr>
            <p:cNvSpPr/>
            <p:nvPr/>
          </p:nvSpPr>
          <p:spPr>
            <a:xfrm>
              <a:off x="6455850" y="-1546316"/>
              <a:ext cx="498490" cy="608718"/>
            </a:xfrm>
            <a:custGeom>
              <a:avLst/>
              <a:gdLst>
                <a:gd name="connsiteX0" fmla="*/ 74407 w 498490"/>
                <a:gd name="connsiteY0" fmla="*/ 0 h 608718"/>
                <a:gd name="connsiteX1" fmla="*/ 469850 w 498490"/>
                <a:gd name="connsiteY1" fmla="*/ 0 h 608718"/>
                <a:gd name="connsiteX2" fmla="*/ 469850 w 498490"/>
                <a:gd name="connsiteY2" fmla="*/ 132665 h 608718"/>
                <a:gd name="connsiteX3" fmla="*/ 202003 w 498490"/>
                <a:gd name="connsiteY3" fmla="*/ 132665 h 608718"/>
                <a:gd name="connsiteX4" fmla="*/ 187731 w 498490"/>
                <a:gd name="connsiteY4" fmla="*/ 222501 h 608718"/>
                <a:gd name="connsiteX5" fmla="*/ 242727 w 498490"/>
                <a:gd name="connsiteY5" fmla="*/ 202938 h 608718"/>
                <a:gd name="connsiteX6" fmla="*/ 296487 w 498490"/>
                <a:gd name="connsiteY6" fmla="*/ 196385 h 608718"/>
                <a:gd name="connsiteX7" fmla="*/ 442447 w 498490"/>
                <a:gd name="connsiteY7" fmla="*/ 250705 h 608718"/>
                <a:gd name="connsiteX8" fmla="*/ 498490 w 498490"/>
                <a:gd name="connsiteY8" fmla="*/ 387453 h 608718"/>
                <a:gd name="connsiteX9" fmla="*/ 469660 w 498490"/>
                <a:gd name="connsiteY9" fmla="*/ 498846 h 608718"/>
                <a:gd name="connsiteX10" fmla="*/ 387831 w 498490"/>
                <a:gd name="connsiteY10" fmla="*/ 580515 h 608718"/>
                <a:gd name="connsiteX11" fmla="*/ 252242 w 498490"/>
                <a:gd name="connsiteY11" fmla="*/ 608719 h 608718"/>
                <a:gd name="connsiteX12" fmla="*/ 150622 w 498490"/>
                <a:gd name="connsiteY12" fmla="*/ 597513 h 608718"/>
                <a:gd name="connsiteX13" fmla="*/ 78689 w 498490"/>
                <a:gd name="connsiteY13" fmla="*/ 564086 h 608718"/>
                <a:gd name="connsiteX14" fmla="*/ 30638 w 498490"/>
                <a:gd name="connsiteY14" fmla="*/ 513660 h 608718"/>
                <a:gd name="connsiteX15" fmla="*/ 0 w 498490"/>
                <a:gd name="connsiteY15" fmla="*/ 443482 h 608718"/>
                <a:gd name="connsiteX16" fmla="*/ 168511 w 498490"/>
                <a:gd name="connsiteY16" fmla="*/ 425154 h 608718"/>
                <a:gd name="connsiteX17" fmla="*/ 197150 w 498490"/>
                <a:gd name="connsiteY17" fmla="*/ 486595 h 608718"/>
                <a:gd name="connsiteX18" fmla="*/ 250720 w 498490"/>
                <a:gd name="connsiteY18" fmla="*/ 507582 h 608718"/>
                <a:gd name="connsiteX19" fmla="*/ 308190 w 498490"/>
                <a:gd name="connsiteY19" fmla="*/ 481277 h 608718"/>
                <a:gd name="connsiteX20" fmla="*/ 330836 w 498490"/>
                <a:gd name="connsiteY20" fmla="*/ 402742 h 608718"/>
                <a:gd name="connsiteX21" fmla="*/ 307905 w 498490"/>
                <a:gd name="connsiteY21" fmla="*/ 324397 h 608718"/>
                <a:gd name="connsiteX22" fmla="*/ 247009 w 498490"/>
                <a:gd name="connsiteY22" fmla="*/ 299516 h 608718"/>
                <a:gd name="connsiteX23" fmla="*/ 200386 w 498490"/>
                <a:gd name="connsiteY23" fmla="*/ 311387 h 608718"/>
                <a:gd name="connsiteX24" fmla="*/ 163563 w 498490"/>
                <a:gd name="connsiteY24" fmla="*/ 342440 h 608718"/>
                <a:gd name="connsiteX25" fmla="*/ 21694 w 498490"/>
                <a:gd name="connsiteY25" fmla="*/ 322023 h 608718"/>
                <a:gd name="connsiteX26" fmla="*/ 74407 w 498490"/>
                <a:gd name="connsiteY26" fmla="*/ 380 h 6087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498490" h="608718">
                  <a:moveTo>
                    <a:pt x="74407" y="0"/>
                  </a:moveTo>
                  <a:lnTo>
                    <a:pt x="469850" y="0"/>
                  </a:lnTo>
                  <a:lnTo>
                    <a:pt x="469850" y="132665"/>
                  </a:lnTo>
                  <a:lnTo>
                    <a:pt x="202003" y="132665"/>
                  </a:lnTo>
                  <a:lnTo>
                    <a:pt x="187731" y="222501"/>
                  </a:lnTo>
                  <a:cubicBezTo>
                    <a:pt x="206285" y="213764"/>
                    <a:pt x="224554" y="207306"/>
                    <a:pt x="242727" y="202938"/>
                  </a:cubicBezTo>
                  <a:cubicBezTo>
                    <a:pt x="260901" y="198570"/>
                    <a:pt x="278789" y="196385"/>
                    <a:pt x="296487" y="196385"/>
                  </a:cubicBezTo>
                  <a:cubicBezTo>
                    <a:pt x="356432" y="196385"/>
                    <a:pt x="405148" y="214524"/>
                    <a:pt x="442447" y="250705"/>
                  </a:cubicBezTo>
                  <a:cubicBezTo>
                    <a:pt x="479841" y="286886"/>
                    <a:pt x="498490" y="332469"/>
                    <a:pt x="498490" y="387453"/>
                  </a:cubicBezTo>
                  <a:cubicBezTo>
                    <a:pt x="498490" y="426103"/>
                    <a:pt x="488880" y="463234"/>
                    <a:pt x="469660" y="498846"/>
                  </a:cubicBezTo>
                  <a:cubicBezTo>
                    <a:pt x="450439" y="534457"/>
                    <a:pt x="423131" y="561712"/>
                    <a:pt x="387831" y="580515"/>
                  </a:cubicBezTo>
                  <a:cubicBezTo>
                    <a:pt x="352530" y="599318"/>
                    <a:pt x="307334" y="608719"/>
                    <a:pt x="252242" y="608719"/>
                  </a:cubicBezTo>
                  <a:cubicBezTo>
                    <a:pt x="212755" y="608719"/>
                    <a:pt x="178882" y="605015"/>
                    <a:pt x="150622" y="597513"/>
                  </a:cubicBezTo>
                  <a:cubicBezTo>
                    <a:pt x="122363" y="590011"/>
                    <a:pt x="98385" y="578900"/>
                    <a:pt x="78689" y="564086"/>
                  </a:cubicBezTo>
                  <a:cubicBezTo>
                    <a:pt x="58898" y="549272"/>
                    <a:pt x="42913" y="532463"/>
                    <a:pt x="30638" y="513660"/>
                  </a:cubicBezTo>
                  <a:cubicBezTo>
                    <a:pt x="18364" y="494857"/>
                    <a:pt x="8183" y="471496"/>
                    <a:pt x="0" y="443482"/>
                  </a:cubicBezTo>
                  <a:lnTo>
                    <a:pt x="168511" y="425154"/>
                  </a:lnTo>
                  <a:cubicBezTo>
                    <a:pt x="172602" y="452123"/>
                    <a:pt x="182117" y="472541"/>
                    <a:pt x="197150" y="486595"/>
                  </a:cubicBezTo>
                  <a:cubicBezTo>
                    <a:pt x="212184" y="500650"/>
                    <a:pt x="229977" y="507582"/>
                    <a:pt x="250720" y="507582"/>
                  </a:cubicBezTo>
                  <a:cubicBezTo>
                    <a:pt x="273936" y="507582"/>
                    <a:pt x="293062" y="498846"/>
                    <a:pt x="308190" y="481277"/>
                  </a:cubicBezTo>
                  <a:cubicBezTo>
                    <a:pt x="323319" y="463709"/>
                    <a:pt x="330836" y="437499"/>
                    <a:pt x="330836" y="402742"/>
                  </a:cubicBezTo>
                  <a:cubicBezTo>
                    <a:pt x="330836" y="367985"/>
                    <a:pt x="323224" y="341016"/>
                    <a:pt x="307905" y="324397"/>
                  </a:cubicBezTo>
                  <a:cubicBezTo>
                    <a:pt x="292586" y="307778"/>
                    <a:pt x="272319" y="299516"/>
                    <a:pt x="247009" y="299516"/>
                  </a:cubicBezTo>
                  <a:cubicBezTo>
                    <a:pt x="230929" y="299516"/>
                    <a:pt x="215419" y="303505"/>
                    <a:pt x="200386" y="311387"/>
                  </a:cubicBezTo>
                  <a:cubicBezTo>
                    <a:pt x="189253" y="317085"/>
                    <a:pt x="176979" y="327436"/>
                    <a:pt x="163563" y="342440"/>
                  </a:cubicBezTo>
                  <a:lnTo>
                    <a:pt x="21694" y="322023"/>
                  </a:lnTo>
                  <a:lnTo>
                    <a:pt x="74407" y="380"/>
                  </a:lnTo>
                  <a:close/>
                </a:path>
              </a:pathLst>
            </a:custGeom>
            <a:solidFill>
              <a:srgbClr val="05BDE7"/>
            </a:solidFill>
            <a:ln w="9510" cap="flat">
              <a:noFill/>
              <a:prstDash val="solid"/>
              <a:miter/>
            </a:ln>
          </p:spPr>
          <p:txBody>
            <a:bodyPr rtlCol="0" anchor="ctr"/>
            <a:lstStyle/>
            <a:p>
              <a:endParaRPr lang="en-GB"/>
            </a:p>
          </p:txBody>
        </p:sp>
        <p:sp>
          <p:nvSpPr>
            <p:cNvPr id="17" name="Freeform 16">
              <a:extLst>
                <a:ext uri="{FF2B5EF4-FFF2-40B4-BE49-F238E27FC236}">
                  <a16:creationId xmlns:a16="http://schemas.microsoft.com/office/drawing/2014/main" id="{58F28CB6-A4C9-2F7A-BD99-5577754EA9F6}"/>
                </a:ext>
              </a:extLst>
            </p:cNvPr>
            <p:cNvSpPr/>
            <p:nvPr/>
          </p:nvSpPr>
          <p:spPr>
            <a:xfrm>
              <a:off x="6962428" y="-1114515"/>
              <a:ext cx="177930" cy="166566"/>
            </a:xfrm>
            <a:custGeom>
              <a:avLst/>
              <a:gdLst>
                <a:gd name="connsiteX0" fmla="*/ 0 w 177930"/>
                <a:gd name="connsiteY0" fmla="*/ 0 h 166566"/>
                <a:gd name="connsiteX1" fmla="*/ 177930 w 177930"/>
                <a:gd name="connsiteY1" fmla="*/ 0 h 166566"/>
                <a:gd name="connsiteX2" fmla="*/ 177930 w 177930"/>
                <a:gd name="connsiteY2" fmla="*/ 166567 h 166566"/>
                <a:gd name="connsiteX3" fmla="*/ 0 w 177930"/>
                <a:gd name="connsiteY3" fmla="*/ 166567 h 166566"/>
                <a:gd name="connsiteX4" fmla="*/ 0 w 177930"/>
                <a:gd name="connsiteY4" fmla="*/ 0 h 16656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7930" h="166566">
                  <a:moveTo>
                    <a:pt x="0" y="0"/>
                  </a:moveTo>
                  <a:lnTo>
                    <a:pt x="177930" y="0"/>
                  </a:lnTo>
                  <a:lnTo>
                    <a:pt x="177930" y="166567"/>
                  </a:lnTo>
                  <a:lnTo>
                    <a:pt x="0" y="166567"/>
                  </a:lnTo>
                  <a:lnTo>
                    <a:pt x="0" y="0"/>
                  </a:lnTo>
                  <a:close/>
                </a:path>
              </a:pathLst>
            </a:custGeom>
            <a:solidFill>
              <a:srgbClr val="05BDE7"/>
            </a:solidFill>
            <a:ln w="9510" cap="flat">
              <a:noFill/>
              <a:prstDash val="solid"/>
              <a:miter/>
            </a:ln>
          </p:spPr>
          <p:txBody>
            <a:bodyPr rtlCol="0" anchor="ctr"/>
            <a:lstStyle/>
            <a:p>
              <a:endParaRPr lang="en-GB"/>
            </a:p>
          </p:txBody>
        </p:sp>
        <p:sp>
          <p:nvSpPr>
            <p:cNvPr id="18" name="Freeform 17">
              <a:extLst>
                <a:ext uri="{FF2B5EF4-FFF2-40B4-BE49-F238E27FC236}">
                  <a16:creationId xmlns:a16="http://schemas.microsoft.com/office/drawing/2014/main" id="{6B51E3EC-3ED2-F21F-AC09-A8A9067D9B5E}"/>
                </a:ext>
              </a:extLst>
            </p:cNvPr>
            <p:cNvSpPr/>
            <p:nvPr/>
          </p:nvSpPr>
          <p:spPr>
            <a:xfrm>
              <a:off x="7149397" y="-1556477"/>
              <a:ext cx="490021" cy="618785"/>
            </a:xfrm>
            <a:custGeom>
              <a:avLst/>
              <a:gdLst>
                <a:gd name="connsiteX0" fmla="*/ 190 w 490021"/>
                <a:gd name="connsiteY0" fmla="*/ 306924 h 618785"/>
                <a:gd name="connsiteX1" fmla="*/ 61752 w 490021"/>
                <a:gd name="connsiteY1" fmla="*/ 68184 h 618785"/>
                <a:gd name="connsiteX2" fmla="*/ 249292 w 490021"/>
                <a:gd name="connsiteY2" fmla="*/ 0 h 618785"/>
                <a:gd name="connsiteX3" fmla="*/ 348629 w 490021"/>
                <a:gd name="connsiteY3" fmla="*/ 14909 h 618785"/>
                <a:gd name="connsiteX4" fmla="*/ 411999 w 490021"/>
                <a:gd name="connsiteY4" fmla="*/ 53655 h 618785"/>
                <a:gd name="connsiteX5" fmla="*/ 450630 w 490021"/>
                <a:gd name="connsiteY5" fmla="*/ 103891 h 618785"/>
                <a:gd name="connsiteX6" fmla="*/ 473275 w 490021"/>
                <a:gd name="connsiteY6" fmla="*/ 165332 h 618785"/>
                <a:gd name="connsiteX7" fmla="*/ 490022 w 490021"/>
                <a:gd name="connsiteY7" fmla="*/ 304929 h 618785"/>
                <a:gd name="connsiteX8" fmla="*/ 434835 w 490021"/>
                <a:gd name="connsiteY8" fmla="*/ 543289 h 618785"/>
                <a:gd name="connsiteX9" fmla="*/ 244630 w 490021"/>
                <a:gd name="connsiteY9" fmla="*/ 618785 h 618785"/>
                <a:gd name="connsiteX10" fmla="*/ 122363 w 490021"/>
                <a:gd name="connsiteY10" fmla="*/ 594664 h 618785"/>
                <a:gd name="connsiteX11" fmla="*/ 45862 w 490021"/>
                <a:gd name="connsiteY11" fmla="*/ 524011 h 618785"/>
                <a:gd name="connsiteX12" fmla="*/ 12084 w 490021"/>
                <a:gd name="connsiteY12" fmla="*/ 433605 h 618785"/>
                <a:gd name="connsiteX13" fmla="*/ 0 w 490021"/>
                <a:gd name="connsiteY13" fmla="*/ 306829 h 618785"/>
                <a:gd name="connsiteX14" fmla="*/ 165370 w 490021"/>
                <a:gd name="connsiteY14" fmla="*/ 307303 h 618785"/>
                <a:gd name="connsiteX15" fmla="*/ 185637 w 490021"/>
                <a:gd name="connsiteY15" fmla="*/ 463424 h 618785"/>
                <a:gd name="connsiteX16" fmla="*/ 244345 w 490021"/>
                <a:gd name="connsiteY16" fmla="*/ 505303 h 618785"/>
                <a:gd name="connsiteX17" fmla="*/ 288304 w 490021"/>
                <a:gd name="connsiteY17" fmla="*/ 487545 h 618785"/>
                <a:gd name="connsiteX18" fmla="*/ 315707 w 490021"/>
                <a:gd name="connsiteY18" fmla="*/ 431421 h 618785"/>
                <a:gd name="connsiteX19" fmla="*/ 324461 w 490021"/>
                <a:gd name="connsiteY19" fmla="*/ 311862 h 618785"/>
                <a:gd name="connsiteX20" fmla="*/ 304194 w 490021"/>
                <a:gd name="connsiteY20" fmla="*/ 151657 h 618785"/>
                <a:gd name="connsiteX21" fmla="*/ 243488 w 490021"/>
                <a:gd name="connsiteY21" fmla="*/ 110633 h 618785"/>
                <a:gd name="connsiteX22" fmla="*/ 183830 w 490021"/>
                <a:gd name="connsiteY22" fmla="*/ 152512 h 618785"/>
                <a:gd name="connsiteX23" fmla="*/ 165465 w 490021"/>
                <a:gd name="connsiteY23" fmla="*/ 307398 h 6187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490021" h="618785">
                  <a:moveTo>
                    <a:pt x="190" y="306924"/>
                  </a:moveTo>
                  <a:cubicBezTo>
                    <a:pt x="190" y="193157"/>
                    <a:pt x="20743" y="113577"/>
                    <a:pt x="61752" y="68184"/>
                  </a:cubicBezTo>
                  <a:cubicBezTo>
                    <a:pt x="102762" y="22696"/>
                    <a:pt x="165275" y="0"/>
                    <a:pt x="249292" y="0"/>
                  </a:cubicBezTo>
                  <a:cubicBezTo>
                    <a:pt x="289636" y="0"/>
                    <a:pt x="322748" y="4938"/>
                    <a:pt x="348629" y="14909"/>
                  </a:cubicBezTo>
                  <a:cubicBezTo>
                    <a:pt x="374510" y="24881"/>
                    <a:pt x="395633" y="37796"/>
                    <a:pt x="411999" y="53655"/>
                  </a:cubicBezTo>
                  <a:cubicBezTo>
                    <a:pt x="428365" y="69609"/>
                    <a:pt x="441210" y="86322"/>
                    <a:pt x="450630" y="103891"/>
                  </a:cubicBezTo>
                  <a:cubicBezTo>
                    <a:pt x="460050" y="121459"/>
                    <a:pt x="467566" y="141876"/>
                    <a:pt x="473275" y="165332"/>
                  </a:cubicBezTo>
                  <a:cubicBezTo>
                    <a:pt x="484408" y="209965"/>
                    <a:pt x="490022" y="256498"/>
                    <a:pt x="490022" y="304929"/>
                  </a:cubicBezTo>
                  <a:cubicBezTo>
                    <a:pt x="490022" y="413473"/>
                    <a:pt x="471658" y="492958"/>
                    <a:pt x="434835" y="543289"/>
                  </a:cubicBezTo>
                  <a:cubicBezTo>
                    <a:pt x="398012" y="593620"/>
                    <a:pt x="334642" y="618785"/>
                    <a:pt x="244630" y="618785"/>
                  </a:cubicBezTo>
                  <a:cubicBezTo>
                    <a:pt x="194201" y="618785"/>
                    <a:pt x="153477" y="610713"/>
                    <a:pt x="122363" y="594664"/>
                  </a:cubicBezTo>
                  <a:cubicBezTo>
                    <a:pt x="91249" y="578615"/>
                    <a:pt x="65749" y="555064"/>
                    <a:pt x="45862" y="524011"/>
                  </a:cubicBezTo>
                  <a:cubicBezTo>
                    <a:pt x="31399" y="501980"/>
                    <a:pt x="20172" y="471876"/>
                    <a:pt x="12084" y="433605"/>
                  </a:cubicBezTo>
                  <a:cubicBezTo>
                    <a:pt x="3996" y="395335"/>
                    <a:pt x="0" y="353171"/>
                    <a:pt x="0" y="306829"/>
                  </a:cubicBezTo>
                  <a:close/>
                  <a:moveTo>
                    <a:pt x="165370" y="307303"/>
                  </a:moveTo>
                  <a:cubicBezTo>
                    <a:pt x="165370" y="383464"/>
                    <a:pt x="172126" y="435505"/>
                    <a:pt x="185637" y="463424"/>
                  </a:cubicBezTo>
                  <a:cubicBezTo>
                    <a:pt x="199149" y="491344"/>
                    <a:pt x="218654" y="505303"/>
                    <a:pt x="244345" y="505303"/>
                  </a:cubicBezTo>
                  <a:cubicBezTo>
                    <a:pt x="261281" y="505303"/>
                    <a:pt x="275935" y="499415"/>
                    <a:pt x="288304" y="487545"/>
                  </a:cubicBezTo>
                  <a:cubicBezTo>
                    <a:pt x="300674" y="475674"/>
                    <a:pt x="309808" y="456967"/>
                    <a:pt x="315707" y="431421"/>
                  </a:cubicBezTo>
                  <a:cubicBezTo>
                    <a:pt x="321606" y="405876"/>
                    <a:pt x="324461" y="365991"/>
                    <a:pt x="324461" y="311862"/>
                  </a:cubicBezTo>
                  <a:cubicBezTo>
                    <a:pt x="324461" y="232377"/>
                    <a:pt x="317705" y="179007"/>
                    <a:pt x="304194" y="151657"/>
                  </a:cubicBezTo>
                  <a:cubicBezTo>
                    <a:pt x="290683" y="124308"/>
                    <a:pt x="270416" y="110633"/>
                    <a:pt x="243488" y="110633"/>
                  </a:cubicBezTo>
                  <a:cubicBezTo>
                    <a:pt x="216561" y="110633"/>
                    <a:pt x="196009" y="124593"/>
                    <a:pt x="183830" y="152512"/>
                  </a:cubicBezTo>
                  <a:cubicBezTo>
                    <a:pt x="171555" y="180432"/>
                    <a:pt x="165465" y="231997"/>
                    <a:pt x="165465" y="307398"/>
                  </a:cubicBezTo>
                  <a:close/>
                </a:path>
              </a:pathLst>
            </a:custGeom>
            <a:solidFill>
              <a:srgbClr val="05BDE7"/>
            </a:solidFill>
            <a:ln w="9510" cap="flat">
              <a:noFill/>
              <a:prstDash val="solid"/>
              <a:miter/>
            </a:ln>
          </p:spPr>
          <p:txBody>
            <a:bodyPr rtlCol="0" anchor="ctr"/>
            <a:lstStyle/>
            <a:p>
              <a:endParaRPr lang="en-GB"/>
            </a:p>
          </p:txBody>
        </p:sp>
        <p:sp>
          <p:nvSpPr>
            <p:cNvPr id="19" name="Freeform 18">
              <a:extLst>
                <a:ext uri="{FF2B5EF4-FFF2-40B4-BE49-F238E27FC236}">
                  <a16:creationId xmlns:a16="http://schemas.microsoft.com/office/drawing/2014/main" id="{A66BCCE0-C81E-3426-0D78-ABD6B4980416}"/>
                </a:ext>
              </a:extLst>
            </p:cNvPr>
            <p:cNvSpPr/>
            <p:nvPr/>
          </p:nvSpPr>
          <p:spPr>
            <a:xfrm>
              <a:off x="3352253" y="-1703418"/>
              <a:ext cx="3048410" cy="1765601"/>
            </a:xfrm>
            <a:custGeom>
              <a:avLst/>
              <a:gdLst>
                <a:gd name="connsiteX0" fmla="*/ 0 w 3048410"/>
                <a:gd name="connsiteY0" fmla="*/ 519010 h 1765601"/>
                <a:gd name="connsiteX1" fmla="*/ 0 w 3048410"/>
                <a:gd name="connsiteY1" fmla="*/ 1745469 h 1765601"/>
                <a:gd name="connsiteX2" fmla="*/ 319323 w 3048410"/>
                <a:gd name="connsiteY2" fmla="*/ 1745469 h 1765601"/>
                <a:gd name="connsiteX3" fmla="*/ 319323 w 3048410"/>
                <a:gd name="connsiteY3" fmla="*/ 1614134 h 1765601"/>
                <a:gd name="connsiteX4" fmla="*/ 441686 w 3048410"/>
                <a:gd name="connsiteY4" fmla="*/ 1727046 h 1765601"/>
                <a:gd name="connsiteX5" fmla="*/ 606009 w 3048410"/>
                <a:gd name="connsiteY5" fmla="*/ 1765507 h 1765601"/>
                <a:gd name="connsiteX6" fmla="*/ 796690 w 3048410"/>
                <a:gd name="connsiteY6" fmla="*/ 1710713 h 1765601"/>
                <a:gd name="connsiteX7" fmla="*/ 931232 w 3048410"/>
                <a:gd name="connsiteY7" fmla="*/ 1545095 h 1765601"/>
                <a:gd name="connsiteX8" fmla="*/ 979853 w 3048410"/>
                <a:gd name="connsiteY8" fmla="*/ 1288693 h 1765601"/>
                <a:gd name="connsiteX9" fmla="*/ 873380 w 3048410"/>
                <a:gd name="connsiteY9" fmla="*/ 953660 h 1765601"/>
                <a:gd name="connsiteX10" fmla="*/ 604297 w 3048410"/>
                <a:gd name="connsiteY10" fmla="*/ 836949 h 1765601"/>
                <a:gd name="connsiteX11" fmla="*/ 460525 w 3048410"/>
                <a:gd name="connsiteY11" fmla="*/ 863729 h 1765601"/>
                <a:gd name="connsiteX12" fmla="*/ 344442 w 3048410"/>
                <a:gd name="connsiteY12" fmla="*/ 944068 h 1765601"/>
                <a:gd name="connsiteX13" fmla="*/ 344442 w 3048410"/>
                <a:gd name="connsiteY13" fmla="*/ 670667 h 1765601"/>
                <a:gd name="connsiteX14" fmla="*/ 2703873 w 3048410"/>
                <a:gd name="connsiteY14" fmla="*/ 670382 h 1765601"/>
                <a:gd name="connsiteX15" fmla="*/ 2703873 w 3048410"/>
                <a:gd name="connsiteY15" fmla="*/ 944068 h 1765601"/>
                <a:gd name="connsiteX16" fmla="*/ 2588647 w 3048410"/>
                <a:gd name="connsiteY16" fmla="*/ 863729 h 1765601"/>
                <a:gd name="connsiteX17" fmla="*/ 2444019 w 3048410"/>
                <a:gd name="connsiteY17" fmla="*/ 836949 h 1765601"/>
                <a:gd name="connsiteX18" fmla="*/ 2174555 w 3048410"/>
                <a:gd name="connsiteY18" fmla="*/ 954040 h 1765601"/>
                <a:gd name="connsiteX19" fmla="*/ 2068558 w 3048410"/>
                <a:gd name="connsiteY19" fmla="*/ 1292016 h 1765601"/>
                <a:gd name="connsiteX20" fmla="*/ 2164564 w 3048410"/>
                <a:gd name="connsiteY20" fmla="*/ 1627524 h 1765601"/>
                <a:gd name="connsiteX21" fmla="*/ 2442401 w 3048410"/>
                <a:gd name="connsiteY21" fmla="*/ 1765602 h 1765601"/>
                <a:gd name="connsiteX22" fmla="*/ 2606725 w 3048410"/>
                <a:gd name="connsiteY22" fmla="*/ 1727141 h 1765601"/>
                <a:gd name="connsiteX23" fmla="*/ 2729088 w 3048410"/>
                <a:gd name="connsiteY23" fmla="*/ 1614229 h 1765601"/>
                <a:gd name="connsiteX24" fmla="*/ 2729088 w 3048410"/>
                <a:gd name="connsiteY24" fmla="*/ 1745564 h 1765601"/>
                <a:gd name="connsiteX25" fmla="*/ 3048411 w 3048410"/>
                <a:gd name="connsiteY25" fmla="*/ 1745564 h 1765601"/>
                <a:gd name="connsiteX26" fmla="*/ 3048411 w 3048410"/>
                <a:gd name="connsiteY26" fmla="*/ 519010 h 1765601"/>
                <a:gd name="connsiteX27" fmla="*/ 0 w 3048410"/>
                <a:gd name="connsiteY27" fmla="*/ 519010 h 1765601"/>
                <a:gd name="connsiteX28" fmla="*/ 386023 w 3048410"/>
                <a:gd name="connsiteY28" fmla="*/ 1142638 h 1765601"/>
                <a:gd name="connsiteX29" fmla="*/ 499632 w 3048410"/>
                <a:gd name="connsiteY29" fmla="*/ 1091168 h 1765601"/>
                <a:gd name="connsiteX30" fmla="*/ 598112 w 3048410"/>
                <a:gd name="connsiteY30" fmla="*/ 1140549 h 1765601"/>
                <a:gd name="connsiteX31" fmla="*/ 638741 w 3048410"/>
                <a:gd name="connsiteY31" fmla="*/ 1295340 h 1765601"/>
                <a:gd name="connsiteX32" fmla="*/ 597256 w 3048410"/>
                <a:gd name="connsiteY32" fmla="*/ 1465611 h 1765601"/>
                <a:gd name="connsiteX33" fmla="*/ 494589 w 3048410"/>
                <a:gd name="connsiteY33" fmla="*/ 1516226 h 1765601"/>
                <a:gd name="connsiteX34" fmla="*/ 385167 w 3048410"/>
                <a:gd name="connsiteY34" fmla="*/ 1464756 h 1765601"/>
                <a:gd name="connsiteX35" fmla="*/ 341969 w 3048410"/>
                <a:gd name="connsiteY35" fmla="*/ 1298664 h 1765601"/>
                <a:gd name="connsiteX36" fmla="*/ 385928 w 3048410"/>
                <a:gd name="connsiteY36" fmla="*/ 1142638 h 1765601"/>
                <a:gd name="connsiteX37" fmla="*/ 2662863 w 3048410"/>
                <a:gd name="connsiteY37" fmla="*/ 1465136 h 1765601"/>
                <a:gd name="connsiteX38" fmla="*/ 2553917 w 3048410"/>
                <a:gd name="connsiteY38" fmla="*/ 1516131 h 1765601"/>
                <a:gd name="connsiteX39" fmla="*/ 2451250 w 3048410"/>
                <a:gd name="connsiteY39" fmla="*/ 1465516 h 1765601"/>
                <a:gd name="connsiteX40" fmla="*/ 2409765 w 3048410"/>
                <a:gd name="connsiteY40" fmla="*/ 1306166 h 1765601"/>
                <a:gd name="connsiteX41" fmla="*/ 2450013 w 3048410"/>
                <a:gd name="connsiteY41" fmla="*/ 1140549 h 1765601"/>
                <a:gd name="connsiteX42" fmla="*/ 2549730 w 3048410"/>
                <a:gd name="connsiteY42" fmla="*/ 1091168 h 1765601"/>
                <a:gd name="connsiteX43" fmla="*/ 2662007 w 3048410"/>
                <a:gd name="connsiteY43" fmla="*/ 1142638 h 1765601"/>
                <a:gd name="connsiteX44" fmla="*/ 2706442 w 3048410"/>
                <a:gd name="connsiteY44" fmla="*/ 1298664 h 1765601"/>
                <a:gd name="connsiteX45" fmla="*/ 2662863 w 3048410"/>
                <a:gd name="connsiteY45" fmla="*/ 1465136 h 17656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Lst>
              <a:rect l="l" t="t" r="r" b="b"/>
              <a:pathLst>
                <a:path w="3048410" h="1765601">
                  <a:moveTo>
                    <a:pt x="0" y="519010"/>
                  </a:moveTo>
                  <a:lnTo>
                    <a:pt x="0" y="1745469"/>
                  </a:lnTo>
                  <a:lnTo>
                    <a:pt x="319323" y="1745469"/>
                  </a:lnTo>
                  <a:lnTo>
                    <a:pt x="319323" y="1614134"/>
                  </a:lnTo>
                  <a:cubicBezTo>
                    <a:pt x="363472" y="1669308"/>
                    <a:pt x="404292" y="1707009"/>
                    <a:pt x="441686" y="1727046"/>
                  </a:cubicBezTo>
                  <a:cubicBezTo>
                    <a:pt x="491449" y="1752687"/>
                    <a:pt x="546160" y="1765507"/>
                    <a:pt x="606009" y="1765507"/>
                  </a:cubicBezTo>
                  <a:cubicBezTo>
                    <a:pt x="675849" y="1765507"/>
                    <a:pt x="739409" y="1747274"/>
                    <a:pt x="796690" y="1710713"/>
                  </a:cubicBezTo>
                  <a:cubicBezTo>
                    <a:pt x="853970" y="1674151"/>
                    <a:pt x="898785" y="1618977"/>
                    <a:pt x="931232" y="1545095"/>
                  </a:cubicBezTo>
                  <a:cubicBezTo>
                    <a:pt x="963678" y="1471213"/>
                    <a:pt x="979853" y="1385746"/>
                    <a:pt x="979853" y="1288693"/>
                  </a:cubicBezTo>
                  <a:cubicBezTo>
                    <a:pt x="979853" y="1143113"/>
                    <a:pt x="944362" y="1031435"/>
                    <a:pt x="873380" y="953660"/>
                  </a:cubicBezTo>
                  <a:cubicBezTo>
                    <a:pt x="802399" y="875884"/>
                    <a:pt x="712768" y="836949"/>
                    <a:pt x="604297" y="836949"/>
                  </a:cubicBezTo>
                  <a:cubicBezTo>
                    <a:pt x="551774" y="836949"/>
                    <a:pt x="503818" y="845876"/>
                    <a:pt x="460525" y="863729"/>
                  </a:cubicBezTo>
                  <a:cubicBezTo>
                    <a:pt x="417232" y="881582"/>
                    <a:pt x="378506" y="908362"/>
                    <a:pt x="344442" y="944068"/>
                  </a:cubicBezTo>
                  <a:lnTo>
                    <a:pt x="344442" y="670667"/>
                  </a:lnTo>
                  <a:cubicBezTo>
                    <a:pt x="407146" y="632302"/>
                    <a:pt x="1653419" y="-110791"/>
                    <a:pt x="2703873" y="670382"/>
                  </a:cubicBezTo>
                  <a:lnTo>
                    <a:pt x="2703873" y="944068"/>
                  </a:lnTo>
                  <a:cubicBezTo>
                    <a:pt x="2670380" y="908362"/>
                    <a:pt x="2631940" y="881582"/>
                    <a:pt x="2588647" y="863729"/>
                  </a:cubicBezTo>
                  <a:cubicBezTo>
                    <a:pt x="2545354" y="845876"/>
                    <a:pt x="2497113" y="836949"/>
                    <a:pt x="2444019" y="836949"/>
                  </a:cubicBezTo>
                  <a:cubicBezTo>
                    <a:pt x="2335072" y="836949"/>
                    <a:pt x="2245251" y="875979"/>
                    <a:pt x="2174555" y="954040"/>
                  </a:cubicBezTo>
                  <a:cubicBezTo>
                    <a:pt x="2103858" y="1032100"/>
                    <a:pt x="2068558" y="1144727"/>
                    <a:pt x="2068558" y="1292016"/>
                  </a:cubicBezTo>
                  <a:cubicBezTo>
                    <a:pt x="2068558" y="1423637"/>
                    <a:pt x="2100528" y="1535504"/>
                    <a:pt x="2164564" y="1627524"/>
                  </a:cubicBezTo>
                  <a:cubicBezTo>
                    <a:pt x="2228505" y="1719544"/>
                    <a:pt x="2321180" y="1765602"/>
                    <a:pt x="2442401" y="1765602"/>
                  </a:cubicBezTo>
                  <a:cubicBezTo>
                    <a:pt x="2502726" y="1765602"/>
                    <a:pt x="2557533" y="1752782"/>
                    <a:pt x="2606725" y="1727141"/>
                  </a:cubicBezTo>
                  <a:cubicBezTo>
                    <a:pt x="2643643" y="1707674"/>
                    <a:pt x="2684367" y="1669973"/>
                    <a:pt x="2729088" y="1614229"/>
                  </a:cubicBezTo>
                  <a:lnTo>
                    <a:pt x="2729088" y="1745564"/>
                  </a:lnTo>
                  <a:lnTo>
                    <a:pt x="3048411" y="1745564"/>
                  </a:lnTo>
                  <a:lnTo>
                    <a:pt x="3048411" y="519010"/>
                  </a:lnTo>
                  <a:cubicBezTo>
                    <a:pt x="1524205" y="-648762"/>
                    <a:pt x="0" y="519010"/>
                    <a:pt x="0" y="519010"/>
                  </a:cubicBezTo>
                  <a:close/>
                  <a:moveTo>
                    <a:pt x="386023" y="1142638"/>
                  </a:moveTo>
                  <a:cubicBezTo>
                    <a:pt x="415329" y="1108356"/>
                    <a:pt x="453199" y="1091168"/>
                    <a:pt x="499632" y="1091168"/>
                  </a:cubicBezTo>
                  <a:cubicBezTo>
                    <a:pt x="538168" y="1091168"/>
                    <a:pt x="570994" y="1107596"/>
                    <a:pt x="598112" y="1140549"/>
                  </a:cubicBezTo>
                  <a:cubicBezTo>
                    <a:pt x="625230" y="1173501"/>
                    <a:pt x="638741" y="1225067"/>
                    <a:pt x="638741" y="1295340"/>
                  </a:cubicBezTo>
                  <a:cubicBezTo>
                    <a:pt x="638741" y="1375110"/>
                    <a:pt x="624944" y="1431803"/>
                    <a:pt x="597256" y="1465611"/>
                  </a:cubicBezTo>
                  <a:cubicBezTo>
                    <a:pt x="569567" y="1499323"/>
                    <a:pt x="535313" y="1516226"/>
                    <a:pt x="494589" y="1516226"/>
                  </a:cubicBezTo>
                  <a:cubicBezTo>
                    <a:pt x="450439" y="1516226"/>
                    <a:pt x="413997" y="1499038"/>
                    <a:pt x="385167" y="1464756"/>
                  </a:cubicBezTo>
                  <a:cubicBezTo>
                    <a:pt x="356336" y="1430474"/>
                    <a:pt x="341969" y="1375110"/>
                    <a:pt x="341969" y="1298664"/>
                  </a:cubicBezTo>
                  <a:cubicBezTo>
                    <a:pt x="341969" y="1228960"/>
                    <a:pt x="356622" y="1176920"/>
                    <a:pt x="385928" y="1142638"/>
                  </a:cubicBezTo>
                  <a:close/>
                  <a:moveTo>
                    <a:pt x="2662863" y="1465136"/>
                  </a:moveTo>
                  <a:cubicBezTo>
                    <a:pt x="2633843" y="1499133"/>
                    <a:pt x="2597496" y="1516131"/>
                    <a:pt x="2553917" y="1516131"/>
                  </a:cubicBezTo>
                  <a:cubicBezTo>
                    <a:pt x="2513098" y="1516131"/>
                    <a:pt x="2478939" y="1499228"/>
                    <a:pt x="2451250" y="1465516"/>
                  </a:cubicBezTo>
                  <a:cubicBezTo>
                    <a:pt x="2423562" y="1431803"/>
                    <a:pt x="2409765" y="1378624"/>
                    <a:pt x="2409765" y="1306166"/>
                  </a:cubicBezTo>
                  <a:cubicBezTo>
                    <a:pt x="2409765" y="1228676"/>
                    <a:pt x="2423181" y="1173406"/>
                    <a:pt x="2450013" y="1140549"/>
                  </a:cubicBezTo>
                  <a:cubicBezTo>
                    <a:pt x="2476846" y="1107691"/>
                    <a:pt x="2510053" y="1091168"/>
                    <a:pt x="2549730" y="1091168"/>
                  </a:cubicBezTo>
                  <a:cubicBezTo>
                    <a:pt x="2595022" y="1091168"/>
                    <a:pt x="2632416" y="1108356"/>
                    <a:pt x="2662007" y="1142638"/>
                  </a:cubicBezTo>
                  <a:cubicBezTo>
                    <a:pt x="2691599" y="1176920"/>
                    <a:pt x="2706442" y="1228960"/>
                    <a:pt x="2706442" y="1298664"/>
                  </a:cubicBezTo>
                  <a:cubicBezTo>
                    <a:pt x="2706442" y="1375585"/>
                    <a:pt x="2691884" y="1431139"/>
                    <a:pt x="2662863" y="1465136"/>
                  </a:cubicBezTo>
                  <a:close/>
                </a:path>
              </a:pathLst>
            </a:custGeom>
            <a:solidFill>
              <a:srgbClr val="FFFFFF"/>
            </a:solidFill>
            <a:ln w="9510" cap="flat">
              <a:noFill/>
              <a:prstDash val="solid"/>
              <a:miter/>
            </a:ln>
          </p:spPr>
          <p:txBody>
            <a:bodyPr rtlCol="0" anchor="ctr"/>
            <a:lstStyle/>
            <a:p>
              <a:endParaRPr lang="en-GB"/>
            </a:p>
          </p:txBody>
        </p:sp>
      </p:grpSp>
      <p:sp>
        <p:nvSpPr>
          <p:cNvPr id="2" name="Title 1">
            <a:extLst>
              <a:ext uri="{FF2B5EF4-FFF2-40B4-BE49-F238E27FC236}">
                <a16:creationId xmlns:a16="http://schemas.microsoft.com/office/drawing/2014/main" id="{5554D888-459E-FB41-D70B-BF5F906E4F65}"/>
              </a:ext>
            </a:extLst>
          </p:cNvPr>
          <p:cNvSpPr>
            <a:spLocks noGrp="1"/>
          </p:cNvSpPr>
          <p:nvPr>
            <p:ph type="ctrTitle"/>
          </p:nvPr>
        </p:nvSpPr>
        <p:spPr>
          <a:xfrm>
            <a:off x="1379537" y="1770325"/>
            <a:ext cx="8496301" cy="2387600"/>
          </a:xfrm>
        </p:spPr>
        <p:txBody>
          <a:bodyPr anchor="b">
            <a:noAutofit/>
          </a:bodyPr>
          <a:lstStyle>
            <a:lvl1pPr marL="36000" algn="l">
              <a:lnSpc>
                <a:spcPct val="90000"/>
              </a:lnSpc>
              <a:defRPr sz="5400">
                <a:solidFill>
                  <a:schemeClr val="bg1"/>
                </a:solidFill>
              </a:defRPr>
            </a:lvl1pPr>
          </a:lstStyle>
          <a:p>
            <a:r>
              <a:rPr lang="en-GB"/>
              <a:t>Click to edit Master title style</a:t>
            </a:r>
            <a:endParaRPr lang="en-GB" dirty="0"/>
          </a:p>
        </p:txBody>
      </p:sp>
      <p:sp>
        <p:nvSpPr>
          <p:cNvPr id="20" name="Curve">
            <a:extLst>
              <a:ext uri="{FF2B5EF4-FFF2-40B4-BE49-F238E27FC236}">
                <a16:creationId xmlns:a16="http://schemas.microsoft.com/office/drawing/2014/main" id="{3585E1D4-E85A-C2A1-7828-410DEACDB899}"/>
              </a:ext>
            </a:extLst>
          </p:cNvPr>
          <p:cNvSpPr/>
          <p:nvPr userDrawn="1"/>
        </p:nvSpPr>
        <p:spPr>
          <a:xfrm>
            <a:off x="-479458" y="1545327"/>
            <a:ext cx="13150916" cy="5484123"/>
          </a:xfrm>
          <a:custGeom>
            <a:avLst/>
            <a:gdLst>
              <a:gd name="connsiteX0" fmla="*/ 6589853 w 13150916"/>
              <a:gd name="connsiteY0" fmla="*/ 0 h 5484123"/>
              <a:gd name="connsiteX1" fmla="*/ 13031160 w 13150916"/>
              <a:gd name="connsiteY1" fmla="*/ 899917 h 5484123"/>
              <a:gd name="connsiteX2" fmla="*/ 13150916 w 13150916"/>
              <a:gd name="connsiteY2" fmla="*/ 951714 h 5484123"/>
              <a:gd name="connsiteX3" fmla="*/ 13150916 w 13150916"/>
              <a:gd name="connsiteY3" fmla="*/ 1466641 h 5484123"/>
              <a:gd name="connsiteX4" fmla="*/ 13150916 w 13150916"/>
              <a:gd name="connsiteY4" fmla="*/ 2438398 h 5484123"/>
              <a:gd name="connsiteX5" fmla="*/ 13150916 w 13150916"/>
              <a:gd name="connsiteY5" fmla="*/ 5484123 h 5484123"/>
              <a:gd name="connsiteX6" fmla="*/ 0 w 13150916"/>
              <a:gd name="connsiteY6" fmla="*/ 5484123 h 5484123"/>
              <a:gd name="connsiteX7" fmla="*/ 0 w 13150916"/>
              <a:gd name="connsiteY7" fmla="*/ 2438398 h 5484123"/>
              <a:gd name="connsiteX8" fmla="*/ 0 w 13150916"/>
              <a:gd name="connsiteY8" fmla="*/ 1466641 h 5484123"/>
              <a:gd name="connsiteX9" fmla="*/ 0 w 13150916"/>
              <a:gd name="connsiteY9" fmla="*/ 964163 h 5484123"/>
              <a:gd name="connsiteX10" fmla="*/ 148542 w 13150916"/>
              <a:gd name="connsiteY10" fmla="*/ 899917 h 5484123"/>
              <a:gd name="connsiteX11" fmla="*/ 6589853 w 13150916"/>
              <a:gd name="connsiteY11" fmla="*/ 0 h 54841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3150916" h="5484123">
                <a:moveTo>
                  <a:pt x="6589853" y="0"/>
                </a:moveTo>
                <a:cubicBezTo>
                  <a:pt x="9271177" y="0"/>
                  <a:pt x="11635202" y="356972"/>
                  <a:pt x="13031160" y="899917"/>
                </a:cubicBezTo>
                <a:lnTo>
                  <a:pt x="13150916" y="951714"/>
                </a:lnTo>
                <a:lnTo>
                  <a:pt x="13150916" y="1466641"/>
                </a:lnTo>
                <a:lnTo>
                  <a:pt x="13150916" y="2438398"/>
                </a:lnTo>
                <a:lnTo>
                  <a:pt x="13150916" y="5484123"/>
                </a:lnTo>
                <a:lnTo>
                  <a:pt x="0" y="5484123"/>
                </a:lnTo>
                <a:lnTo>
                  <a:pt x="0" y="2438398"/>
                </a:lnTo>
                <a:lnTo>
                  <a:pt x="0" y="1466641"/>
                </a:lnTo>
                <a:lnTo>
                  <a:pt x="0" y="964163"/>
                </a:lnTo>
                <a:lnTo>
                  <a:pt x="148542" y="899917"/>
                </a:lnTo>
                <a:cubicBezTo>
                  <a:pt x="1544499" y="356972"/>
                  <a:pt x="3908526" y="0"/>
                  <a:pt x="6589853" y="0"/>
                </a:cubicBez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dirty="0"/>
          </a:p>
        </p:txBody>
      </p:sp>
      <p:sp>
        <p:nvSpPr>
          <p:cNvPr id="21" name="Text Placeholder 4">
            <a:extLst>
              <a:ext uri="{FF2B5EF4-FFF2-40B4-BE49-F238E27FC236}">
                <a16:creationId xmlns:a16="http://schemas.microsoft.com/office/drawing/2014/main" id="{63C9C887-41B6-D5B1-4C2E-B8AFFF029CBC}"/>
              </a:ext>
            </a:extLst>
          </p:cNvPr>
          <p:cNvSpPr txBox="1">
            <a:spLocks/>
          </p:cNvSpPr>
          <p:nvPr userDrawn="1"/>
        </p:nvSpPr>
        <p:spPr>
          <a:xfrm>
            <a:off x="5785377" y="6303393"/>
            <a:ext cx="5998636" cy="273123"/>
          </a:xfrm>
          <a:prstGeom prst="rect">
            <a:avLst/>
          </a:prstGeom>
        </p:spPr>
        <p:txBody>
          <a:bodyPr vert="horz" lIns="0" tIns="0" rIns="0" bIns="0" rtlCol="0">
            <a:noAutofit/>
          </a:bodyPr>
          <a:lstStyle>
            <a:lvl1pPr marL="0" indent="0" algn="ctr" defTabSz="914400" rtl="0" eaLnBrk="1" latinLnBrk="0" hangingPunct="1">
              <a:lnSpc>
                <a:spcPct val="90000"/>
              </a:lnSpc>
              <a:spcBef>
                <a:spcPts val="1000"/>
              </a:spcBef>
              <a:buFont typeface="Arial" panose="020B0604020202020204" pitchFamily="34" charset="0"/>
              <a:buNone/>
              <a:defRPr sz="2000" kern="1200">
                <a:solidFill>
                  <a:schemeClr val="bg1"/>
                </a:solidFill>
                <a:latin typeface="+mn-lt"/>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2000" kern="1200">
                <a:solidFill>
                  <a:schemeClr val="tx1">
                    <a:tint val="75000"/>
                  </a:schemeClr>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1800" kern="1200">
                <a:solidFill>
                  <a:schemeClr val="tx1">
                    <a:tint val="75000"/>
                  </a:schemeClr>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5pPr>
            <a:lvl6pPr marL="22860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9pPr>
          </a:lstStyle>
          <a:p>
            <a:pPr algn="r">
              <a:lnSpc>
                <a:spcPct val="100000"/>
              </a:lnSpc>
            </a:pPr>
            <a:r>
              <a:rPr lang="en-GB" sz="600" dirty="0">
                <a:effectLst/>
                <a:latin typeface="+mn-lt"/>
              </a:rPr>
              <a:t>Funded by the European Union under grant agreement No 101069651. The contents of this publication are however the sole responsibility of the BRIDGES 5.0 project consortium only and do not necessarily reflect those of the European Union or HADEA. Neither the European Union nor HADEA can be held responsible for them.</a:t>
            </a:r>
          </a:p>
          <a:p>
            <a:pPr algn="r">
              <a:lnSpc>
                <a:spcPct val="100000"/>
              </a:lnSpc>
            </a:pPr>
            <a:endParaRPr lang="en-GB" sz="600" dirty="0">
              <a:effectLst/>
              <a:latin typeface="+mn-lt"/>
            </a:endParaRPr>
          </a:p>
        </p:txBody>
      </p:sp>
      <p:grpSp>
        <p:nvGrpSpPr>
          <p:cNvPr id="22" name="EU commission">
            <a:extLst>
              <a:ext uri="{FF2B5EF4-FFF2-40B4-BE49-F238E27FC236}">
                <a16:creationId xmlns:a16="http://schemas.microsoft.com/office/drawing/2014/main" id="{8F47F752-16D6-6D45-234B-F4BA3B3E7C23}"/>
              </a:ext>
            </a:extLst>
          </p:cNvPr>
          <p:cNvGrpSpPr/>
          <p:nvPr userDrawn="1"/>
        </p:nvGrpSpPr>
        <p:grpSpPr>
          <a:xfrm>
            <a:off x="9567249" y="5774333"/>
            <a:ext cx="2216764" cy="529060"/>
            <a:chOff x="4682324" y="5858557"/>
            <a:chExt cx="2216764" cy="529060"/>
          </a:xfrm>
        </p:grpSpPr>
        <p:pic>
          <p:nvPicPr>
            <p:cNvPr id="23" name="Picture 22">
              <a:extLst>
                <a:ext uri="{FF2B5EF4-FFF2-40B4-BE49-F238E27FC236}">
                  <a16:creationId xmlns:a16="http://schemas.microsoft.com/office/drawing/2014/main" id="{D008D0F5-A64E-4889-B573-DF85E4179ECB}"/>
                </a:ext>
              </a:extLst>
            </p:cNvPr>
            <p:cNvPicPr>
              <a:picLocks noChangeAspect="1"/>
            </p:cNvPicPr>
            <p:nvPr userDrawn="1"/>
          </p:nvPicPr>
          <p:blipFill>
            <a:blip r:embed="rId2"/>
            <a:srcRect/>
            <a:stretch/>
          </p:blipFill>
          <p:spPr>
            <a:xfrm>
              <a:off x="5292912" y="5858557"/>
              <a:ext cx="1606176" cy="424029"/>
            </a:xfrm>
            <a:prstGeom prst="rect">
              <a:avLst/>
            </a:prstGeom>
          </p:spPr>
        </p:pic>
        <p:sp>
          <p:nvSpPr>
            <p:cNvPr id="24" name="Text Placeholder 4">
              <a:extLst>
                <a:ext uri="{FF2B5EF4-FFF2-40B4-BE49-F238E27FC236}">
                  <a16:creationId xmlns:a16="http://schemas.microsoft.com/office/drawing/2014/main" id="{7570E500-993B-F922-1B44-8D69DC8CD31B}"/>
                </a:ext>
              </a:extLst>
            </p:cNvPr>
            <p:cNvSpPr txBox="1">
              <a:spLocks/>
            </p:cNvSpPr>
            <p:nvPr userDrawn="1"/>
          </p:nvSpPr>
          <p:spPr>
            <a:xfrm>
              <a:off x="4682324" y="6061497"/>
              <a:ext cx="597274" cy="326120"/>
            </a:xfrm>
            <a:prstGeom prst="rect">
              <a:avLst/>
            </a:prstGeom>
          </p:spPr>
          <p:txBody>
            <a:bodyPr vert="horz" lIns="91440" tIns="45720" rIns="91440" bIns="45720" rtlCol="0">
              <a:normAutofit fontScale="92500"/>
            </a:bodyPr>
            <a:lstStyle>
              <a:lvl1pPr marL="0" indent="0" algn="ctr" defTabSz="914400" rtl="0" eaLnBrk="1" latinLnBrk="0" hangingPunct="1">
                <a:lnSpc>
                  <a:spcPct val="90000"/>
                </a:lnSpc>
                <a:spcBef>
                  <a:spcPts val="1000"/>
                </a:spcBef>
                <a:buFont typeface="Arial" panose="020B0604020202020204" pitchFamily="34" charset="0"/>
                <a:buNone/>
                <a:defRPr sz="2000" kern="1200">
                  <a:solidFill>
                    <a:schemeClr val="bg1"/>
                  </a:solidFill>
                  <a:latin typeface="+mn-lt"/>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2000" kern="1200">
                  <a:solidFill>
                    <a:schemeClr val="tx1">
                      <a:tint val="75000"/>
                    </a:schemeClr>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1800" kern="1200">
                  <a:solidFill>
                    <a:schemeClr val="tx1">
                      <a:tint val="75000"/>
                    </a:schemeClr>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5pPr>
              <a:lvl6pPr marL="22860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9pPr>
            </a:lstStyle>
            <a:p>
              <a:pPr algn="r"/>
              <a:r>
                <a:rPr lang="en-GB" sz="800" dirty="0">
                  <a:effectLst/>
                  <a:latin typeface="Arial" panose="020B0604020202020204" pitchFamily="34" charset="0"/>
                </a:rPr>
                <a:t>Co-funded </a:t>
              </a:r>
              <a:br>
                <a:rPr lang="en-GB" sz="800" dirty="0">
                  <a:effectLst/>
                  <a:latin typeface="Arial" panose="020B0604020202020204" pitchFamily="34" charset="0"/>
                </a:rPr>
              </a:br>
              <a:r>
                <a:rPr lang="en-GB" sz="800" dirty="0">
                  <a:effectLst/>
                  <a:latin typeface="Arial" panose="020B0604020202020204" pitchFamily="34" charset="0"/>
                </a:rPr>
                <a:t>by the</a:t>
              </a:r>
            </a:p>
          </p:txBody>
        </p:sp>
      </p:grpSp>
      <p:grpSp>
        <p:nvGrpSpPr>
          <p:cNvPr id="25" name="Logo_Mix_White">
            <a:extLst>
              <a:ext uri="{FF2B5EF4-FFF2-40B4-BE49-F238E27FC236}">
                <a16:creationId xmlns:a16="http://schemas.microsoft.com/office/drawing/2014/main" id="{2B994E55-02C3-3292-D7A9-4DDCB17B55B6}"/>
              </a:ext>
            </a:extLst>
          </p:cNvPr>
          <p:cNvGrpSpPr/>
          <p:nvPr userDrawn="1"/>
        </p:nvGrpSpPr>
        <p:grpSpPr>
          <a:xfrm>
            <a:off x="1379538" y="675162"/>
            <a:ext cx="2625419" cy="916361"/>
            <a:chOff x="3352253" y="-1703418"/>
            <a:chExt cx="6033927" cy="2106047"/>
          </a:xfrm>
        </p:grpSpPr>
        <p:sp>
          <p:nvSpPr>
            <p:cNvPr id="26" name="Freeform 25">
              <a:extLst>
                <a:ext uri="{FF2B5EF4-FFF2-40B4-BE49-F238E27FC236}">
                  <a16:creationId xmlns:a16="http://schemas.microsoft.com/office/drawing/2014/main" id="{5A21A83C-3DA2-2F7C-2F0C-13A3E396FCB9}"/>
                </a:ext>
              </a:extLst>
            </p:cNvPr>
            <p:cNvSpPr/>
            <p:nvPr/>
          </p:nvSpPr>
          <p:spPr>
            <a:xfrm>
              <a:off x="6455850" y="-1546316"/>
              <a:ext cx="498490" cy="608718"/>
            </a:xfrm>
            <a:custGeom>
              <a:avLst/>
              <a:gdLst>
                <a:gd name="connsiteX0" fmla="*/ 74407 w 498490"/>
                <a:gd name="connsiteY0" fmla="*/ 0 h 608718"/>
                <a:gd name="connsiteX1" fmla="*/ 469850 w 498490"/>
                <a:gd name="connsiteY1" fmla="*/ 0 h 608718"/>
                <a:gd name="connsiteX2" fmla="*/ 469850 w 498490"/>
                <a:gd name="connsiteY2" fmla="*/ 132665 h 608718"/>
                <a:gd name="connsiteX3" fmla="*/ 202003 w 498490"/>
                <a:gd name="connsiteY3" fmla="*/ 132665 h 608718"/>
                <a:gd name="connsiteX4" fmla="*/ 187731 w 498490"/>
                <a:gd name="connsiteY4" fmla="*/ 222501 h 608718"/>
                <a:gd name="connsiteX5" fmla="*/ 242727 w 498490"/>
                <a:gd name="connsiteY5" fmla="*/ 202938 h 608718"/>
                <a:gd name="connsiteX6" fmla="*/ 296487 w 498490"/>
                <a:gd name="connsiteY6" fmla="*/ 196385 h 608718"/>
                <a:gd name="connsiteX7" fmla="*/ 442447 w 498490"/>
                <a:gd name="connsiteY7" fmla="*/ 250705 h 608718"/>
                <a:gd name="connsiteX8" fmla="*/ 498490 w 498490"/>
                <a:gd name="connsiteY8" fmla="*/ 387453 h 608718"/>
                <a:gd name="connsiteX9" fmla="*/ 469660 w 498490"/>
                <a:gd name="connsiteY9" fmla="*/ 498846 h 608718"/>
                <a:gd name="connsiteX10" fmla="*/ 387831 w 498490"/>
                <a:gd name="connsiteY10" fmla="*/ 580515 h 608718"/>
                <a:gd name="connsiteX11" fmla="*/ 252242 w 498490"/>
                <a:gd name="connsiteY11" fmla="*/ 608719 h 608718"/>
                <a:gd name="connsiteX12" fmla="*/ 150622 w 498490"/>
                <a:gd name="connsiteY12" fmla="*/ 597513 h 608718"/>
                <a:gd name="connsiteX13" fmla="*/ 78689 w 498490"/>
                <a:gd name="connsiteY13" fmla="*/ 564086 h 608718"/>
                <a:gd name="connsiteX14" fmla="*/ 30638 w 498490"/>
                <a:gd name="connsiteY14" fmla="*/ 513660 h 608718"/>
                <a:gd name="connsiteX15" fmla="*/ 0 w 498490"/>
                <a:gd name="connsiteY15" fmla="*/ 443482 h 608718"/>
                <a:gd name="connsiteX16" fmla="*/ 168511 w 498490"/>
                <a:gd name="connsiteY16" fmla="*/ 425154 h 608718"/>
                <a:gd name="connsiteX17" fmla="*/ 197150 w 498490"/>
                <a:gd name="connsiteY17" fmla="*/ 486595 h 608718"/>
                <a:gd name="connsiteX18" fmla="*/ 250720 w 498490"/>
                <a:gd name="connsiteY18" fmla="*/ 507582 h 608718"/>
                <a:gd name="connsiteX19" fmla="*/ 308190 w 498490"/>
                <a:gd name="connsiteY19" fmla="*/ 481277 h 608718"/>
                <a:gd name="connsiteX20" fmla="*/ 330836 w 498490"/>
                <a:gd name="connsiteY20" fmla="*/ 402742 h 608718"/>
                <a:gd name="connsiteX21" fmla="*/ 307905 w 498490"/>
                <a:gd name="connsiteY21" fmla="*/ 324397 h 608718"/>
                <a:gd name="connsiteX22" fmla="*/ 247009 w 498490"/>
                <a:gd name="connsiteY22" fmla="*/ 299516 h 608718"/>
                <a:gd name="connsiteX23" fmla="*/ 200386 w 498490"/>
                <a:gd name="connsiteY23" fmla="*/ 311387 h 608718"/>
                <a:gd name="connsiteX24" fmla="*/ 163563 w 498490"/>
                <a:gd name="connsiteY24" fmla="*/ 342440 h 608718"/>
                <a:gd name="connsiteX25" fmla="*/ 21694 w 498490"/>
                <a:gd name="connsiteY25" fmla="*/ 322023 h 608718"/>
                <a:gd name="connsiteX26" fmla="*/ 74407 w 498490"/>
                <a:gd name="connsiteY26" fmla="*/ 380 h 6087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498490" h="608718">
                  <a:moveTo>
                    <a:pt x="74407" y="0"/>
                  </a:moveTo>
                  <a:lnTo>
                    <a:pt x="469850" y="0"/>
                  </a:lnTo>
                  <a:lnTo>
                    <a:pt x="469850" y="132665"/>
                  </a:lnTo>
                  <a:lnTo>
                    <a:pt x="202003" y="132665"/>
                  </a:lnTo>
                  <a:lnTo>
                    <a:pt x="187731" y="222501"/>
                  </a:lnTo>
                  <a:cubicBezTo>
                    <a:pt x="206285" y="213764"/>
                    <a:pt x="224554" y="207306"/>
                    <a:pt x="242727" y="202938"/>
                  </a:cubicBezTo>
                  <a:cubicBezTo>
                    <a:pt x="260901" y="198570"/>
                    <a:pt x="278789" y="196385"/>
                    <a:pt x="296487" y="196385"/>
                  </a:cubicBezTo>
                  <a:cubicBezTo>
                    <a:pt x="356432" y="196385"/>
                    <a:pt x="405148" y="214524"/>
                    <a:pt x="442447" y="250705"/>
                  </a:cubicBezTo>
                  <a:cubicBezTo>
                    <a:pt x="479841" y="286886"/>
                    <a:pt x="498490" y="332469"/>
                    <a:pt x="498490" y="387453"/>
                  </a:cubicBezTo>
                  <a:cubicBezTo>
                    <a:pt x="498490" y="426103"/>
                    <a:pt x="488880" y="463234"/>
                    <a:pt x="469660" y="498846"/>
                  </a:cubicBezTo>
                  <a:cubicBezTo>
                    <a:pt x="450439" y="534457"/>
                    <a:pt x="423131" y="561712"/>
                    <a:pt x="387831" y="580515"/>
                  </a:cubicBezTo>
                  <a:cubicBezTo>
                    <a:pt x="352530" y="599318"/>
                    <a:pt x="307334" y="608719"/>
                    <a:pt x="252242" y="608719"/>
                  </a:cubicBezTo>
                  <a:cubicBezTo>
                    <a:pt x="212755" y="608719"/>
                    <a:pt x="178882" y="605015"/>
                    <a:pt x="150622" y="597513"/>
                  </a:cubicBezTo>
                  <a:cubicBezTo>
                    <a:pt x="122363" y="590011"/>
                    <a:pt x="98385" y="578900"/>
                    <a:pt x="78689" y="564086"/>
                  </a:cubicBezTo>
                  <a:cubicBezTo>
                    <a:pt x="58898" y="549272"/>
                    <a:pt x="42913" y="532463"/>
                    <a:pt x="30638" y="513660"/>
                  </a:cubicBezTo>
                  <a:cubicBezTo>
                    <a:pt x="18364" y="494857"/>
                    <a:pt x="8183" y="471496"/>
                    <a:pt x="0" y="443482"/>
                  </a:cubicBezTo>
                  <a:lnTo>
                    <a:pt x="168511" y="425154"/>
                  </a:lnTo>
                  <a:cubicBezTo>
                    <a:pt x="172602" y="452123"/>
                    <a:pt x="182117" y="472541"/>
                    <a:pt x="197150" y="486595"/>
                  </a:cubicBezTo>
                  <a:cubicBezTo>
                    <a:pt x="212184" y="500650"/>
                    <a:pt x="229977" y="507582"/>
                    <a:pt x="250720" y="507582"/>
                  </a:cubicBezTo>
                  <a:cubicBezTo>
                    <a:pt x="273936" y="507582"/>
                    <a:pt x="293062" y="498846"/>
                    <a:pt x="308190" y="481277"/>
                  </a:cubicBezTo>
                  <a:cubicBezTo>
                    <a:pt x="323319" y="463709"/>
                    <a:pt x="330836" y="437499"/>
                    <a:pt x="330836" y="402742"/>
                  </a:cubicBezTo>
                  <a:cubicBezTo>
                    <a:pt x="330836" y="367985"/>
                    <a:pt x="323224" y="341016"/>
                    <a:pt x="307905" y="324397"/>
                  </a:cubicBezTo>
                  <a:cubicBezTo>
                    <a:pt x="292586" y="307778"/>
                    <a:pt x="272319" y="299516"/>
                    <a:pt x="247009" y="299516"/>
                  </a:cubicBezTo>
                  <a:cubicBezTo>
                    <a:pt x="230929" y="299516"/>
                    <a:pt x="215419" y="303505"/>
                    <a:pt x="200386" y="311387"/>
                  </a:cubicBezTo>
                  <a:cubicBezTo>
                    <a:pt x="189253" y="317085"/>
                    <a:pt x="176979" y="327436"/>
                    <a:pt x="163563" y="342440"/>
                  </a:cubicBezTo>
                  <a:lnTo>
                    <a:pt x="21694" y="322023"/>
                  </a:lnTo>
                  <a:lnTo>
                    <a:pt x="74407" y="380"/>
                  </a:lnTo>
                  <a:close/>
                </a:path>
              </a:pathLst>
            </a:custGeom>
            <a:solidFill>
              <a:srgbClr val="05BDE7"/>
            </a:solidFill>
            <a:ln w="9510" cap="flat">
              <a:noFill/>
              <a:prstDash val="solid"/>
              <a:miter/>
            </a:ln>
          </p:spPr>
          <p:txBody>
            <a:bodyPr rtlCol="0" anchor="ctr"/>
            <a:lstStyle/>
            <a:p>
              <a:endParaRPr lang="en-GB"/>
            </a:p>
          </p:txBody>
        </p:sp>
        <p:sp>
          <p:nvSpPr>
            <p:cNvPr id="27" name="Freeform 26">
              <a:extLst>
                <a:ext uri="{FF2B5EF4-FFF2-40B4-BE49-F238E27FC236}">
                  <a16:creationId xmlns:a16="http://schemas.microsoft.com/office/drawing/2014/main" id="{7FE345D9-6BAB-94D0-7728-C66304362C06}"/>
                </a:ext>
              </a:extLst>
            </p:cNvPr>
            <p:cNvSpPr/>
            <p:nvPr/>
          </p:nvSpPr>
          <p:spPr>
            <a:xfrm>
              <a:off x="6962428" y="-1114515"/>
              <a:ext cx="177930" cy="166566"/>
            </a:xfrm>
            <a:custGeom>
              <a:avLst/>
              <a:gdLst>
                <a:gd name="connsiteX0" fmla="*/ 0 w 177930"/>
                <a:gd name="connsiteY0" fmla="*/ 0 h 166566"/>
                <a:gd name="connsiteX1" fmla="*/ 177930 w 177930"/>
                <a:gd name="connsiteY1" fmla="*/ 0 h 166566"/>
                <a:gd name="connsiteX2" fmla="*/ 177930 w 177930"/>
                <a:gd name="connsiteY2" fmla="*/ 166567 h 166566"/>
                <a:gd name="connsiteX3" fmla="*/ 0 w 177930"/>
                <a:gd name="connsiteY3" fmla="*/ 166567 h 166566"/>
                <a:gd name="connsiteX4" fmla="*/ 0 w 177930"/>
                <a:gd name="connsiteY4" fmla="*/ 0 h 16656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7930" h="166566">
                  <a:moveTo>
                    <a:pt x="0" y="0"/>
                  </a:moveTo>
                  <a:lnTo>
                    <a:pt x="177930" y="0"/>
                  </a:lnTo>
                  <a:lnTo>
                    <a:pt x="177930" y="166567"/>
                  </a:lnTo>
                  <a:lnTo>
                    <a:pt x="0" y="166567"/>
                  </a:lnTo>
                  <a:lnTo>
                    <a:pt x="0" y="0"/>
                  </a:lnTo>
                  <a:close/>
                </a:path>
              </a:pathLst>
            </a:custGeom>
            <a:solidFill>
              <a:srgbClr val="05BDE7"/>
            </a:solidFill>
            <a:ln w="9510" cap="flat">
              <a:noFill/>
              <a:prstDash val="solid"/>
              <a:miter/>
            </a:ln>
          </p:spPr>
          <p:txBody>
            <a:bodyPr rtlCol="0" anchor="ctr"/>
            <a:lstStyle/>
            <a:p>
              <a:endParaRPr lang="en-GB"/>
            </a:p>
          </p:txBody>
        </p:sp>
        <p:sp>
          <p:nvSpPr>
            <p:cNvPr id="28" name="Freeform 27">
              <a:extLst>
                <a:ext uri="{FF2B5EF4-FFF2-40B4-BE49-F238E27FC236}">
                  <a16:creationId xmlns:a16="http://schemas.microsoft.com/office/drawing/2014/main" id="{A68D1D7E-B8A7-2789-4F18-A7448E62254C}"/>
                </a:ext>
              </a:extLst>
            </p:cNvPr>
            <p:cNvSpPr/>
            <p:nvPr/>
          </p:nvSpPr>
          <p:spPr>
            <a:xfrm>
              <a:off x="7149397" y="-1556477"/>
              <a:ext cx="490021" cy="618785"/>
            </a:xfrm>
            <a:custGeom>
              <a:avLst/>
              <a:gdLst>
                <a:gd name="connsiteX0" fmla="*/ 190 w 490021"/>
                <a:gd name="connsiteY0" fmla="*/ 306924 h 618785"/>
                <a:gd name="connsiteX1" fmla="*/ 61752 w 490021"/>
                <a:gd name="connsiteY1" fmla="*/ 68184 h 618785"/>
                <a:gd name="connsiteX2" fmla="*/ 249292 w 490021"/>
                <a:gd name="connsiteY2" fmla="*/ 0 h 618785"/>
                <a:gd name="connsiteX3" fmla="*/ 348629 w 490021"/>
                <a:gd name="connsiteY3" fmla="*/ 14909 h 618785"/>
                <a:gd name="connsiteX4" fmla="*/ 411999 w 490021"/>
                <a:gd name="connsiteY4" fmla="*/ 53655 h 618785"/>
                <a:gd name="connsiteX5" fmla="*/ 450630 w 490021"/>
                <a:gd name="connsiteY5" fmla="*/ 103891 h 618785"/>
                <a:gd name="connsiteX6" fmla="*/ 473275 w 490021"/>
                <a:gd name="connsiteY6" fmla="*/ 165332 h 618785"/>
                <a:gd name="connsiteX7" fmla="*/ 490022 w 490021"/>
                <a:gd name="connsiteY7" fmla="*/ 304929 h 618785"/>
                <a:gd name="connsiteX8" fmla="*/ 434835 w 490021"/>
                <a:gd name="connsiteY8" fmla="*/ 543289 h 618785"/>
                <a:gd name="connsiteX9" fmla="*/ 244630 w 490021"/>
                <a:gd name="connsiteY9" fmla="*/ 618785 h 618785"/>
                <a:gd name="connsiteX10" fmla="*/ 122363 w 490021"/>
                <a:gd name="connsiteY10" fmla="*/ 594664 h 618785"/>
                <a:gd name="connsiteX11" fmla="*/ 45862 w 490021"/>
                <a:gd name="connsiteY11" fmla="*/ 524011 h 618785"/>
                <a:gd name="connsiteX12" fmla="*/ 12084 w 490021"/>
                <a:gd name="connsiteY12" fmla="*/ 433605 h 618785"/>
                <a:gd name="connsiteX13" fmla="*/ 0 w 490021"/>
                <a:gd name="connsiteY13" fmla="*/ 306829 h 618785"/>
                <a:gd name="connsiteX14" fmla="*/ 165370 w 490021"/>
                <a:gd name="connsiteY14" fmla="*/ 307303 h 618785"/>
                <a:gd name="connsiteX15" fmla="*/ 185637 w 490021"/>
                <a:gd name="connsiteY15" fmla="*/ 463424 h 618785"/>
                <a:gd name="connsiteX16" fmla="*/ 244345 w 490021"/>
                <a:gd name="connsiteY16" fmla="*/ 505303 h 618785"/>
                <a:gd name="connsiteX17" fmla="*/ 288304 w 490021"/>
                <a:gd name="connsiteY17" fmla="*/ 487545 h 618785"/>
                <a:gd name="connsiteX18" fmla="*/ 315707 w 490021"/>
                <a:gd name="connsiteY18" fmla="*/ 431421 h 618785"/>
                <a:gd name="connsiteX19" fmla="*/ 324461 w 490021"/>
                <a:gd name="connsiteY19" fmla="*/ 311862 h 618785"/>
                <a:gd name="connsiteX20" fmla="*/ 304194 w 490021"/>
                <a:gd name="connsiteY20" fmla="*/ 151657 h 618785"/>
                <a:gd name="connsiteX21" fmla="*/ 243488 w 490021"/>
                <a:gd name="connsiteY21" fmla="*/ 110633 h 618785"/>
                <a:gd name="connsiteX22" fmla="*/ 183830 w 490021"/>
                <a:gd name="connsiteY22" fmla="*/ 152512 h 618785"/>
                <a:gd name="connsiteX23" fmla="*/ 165465 w 490021"/>
                <a:gd name="connsiteY23" fmla="*/ 307398 h 6187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490021" h="618785">
                  <a:moveTo>
                    <a:pt x="190" y="306924"/>
                  </a:moveTo>
                  <a:cubicBezTo>
                    <a:pt x="190" y="193157"/>
                    <a:pt x="20743" y="113577"/>
                    <a:pt x="61752" y="68184"/>
                  </a:cubicBezTo>
                  <a:cubicBezTo>
                    <a:pt x="102762" y="22696"/>
                    <a:pt x="165275" y="0"/>
                    <a:pt x="249292" y="0"/>
                  </a:cubicBezTo>
                  <a:cubicBezTo>
                    <a:pt x="289636" y="0"/>
                    <a:pt x="322748" y="4938"/>
                    <a:pt x="348629" y="14909"/>
                  </a:cubicBezTo>
                  <a:cubicBezTo>
                    <a:pt x="374510" y="24881"/>
                    <a:pt x="395633" y="37796"/>
                    <a:pt x="411999" y="53655"/>
                  </a:cubicBezTo>
                  <a:cubicBezTo>
                    <a:pt x="428365" y="69609"/>
                    <a:pt x="441210" y="86322"/>
                    <a:pt x="450630" y="103891"/>
                  </a:cubicBezTo>
                  <a:cubicBezTo>
                    <a:pt x="460050" y="121459"/>
                    <a:pt x="467566" y="141876"/>
                    <a:pt x="473275" y="165332"/>
                  </a:cubicBezTo>
                  <a:cubicBezTo>
                    <a:pt x="484408" y="209965"/>
                    <a:pt x="490022" y="256498"/>
                    <a:pt x="490022" y="304929"/>
                  </a:cubicBezTo>
                  <a:cubicBezTo>
                    <a:pt x="490022" y="413473"/>
                    <a:pt x="471658" y="492958"/>
                    <a:pt x="434835" y="543289"/>
                  </a:cubicBezTo>
                  <a:cubicBezTo>
                    <a:pt x="398012" y="593620"/>
                    <a:pt x="334642" y="618785"/>
                    <a:pt x="244630" y="618785"/>
                  </a:cubicBezTo>
                  <a:cubicBezTo>
                    <a:pt x="194201" y="618785"/>
                    <a:pt x="153477" y="610713"/>
                    <a:pt x="122363" y="594664"/>
                  </a:cubicBezTo>
                  <a:cubicBezTo>
                    <a:pt x="91249" y="578615"/>
                    <a:pt x="65749" y="555064"/>
                    <a:pt x="45862" y="524011"/>
                  </a:cubicBezTo>
                  <a:cubicBezTo>
                    <a:pt x="31399" y="501980"/>
                    <a:pt x="20172" y="471876"/>
                    <a:pt x="12084" y="433605"/>
                  </a:cubicBezTo>
                  <a:cubicBezTo>
                    <a:pt x="3996" y="395335"/>
                    <a:pt x="0" y="353171"/>
                    <a:pt x="0" y="306829"/>
                  </a:cubicBezTo>
                  <a:close/>
                  <a:moveTo>
                    <a:pt x="165370" y="307303"/>
                  </a:moveTo>
                  <a:cubicBezTo>
                    <a:pt x="165370" y="383464"/>
                    <a:pt x="172126" y="435505"/>
                    <a:pt x="185637" y="463424"/>
                  </a:cubicBezTo>
                  <a:cubicBezTo>
                    <a:pt x="199149" y="491344"/>
                    <a:pt x="218654" y="505303"/>
                    <a:pt x="244345" y="505303"/>
                  </a:cubicBezTo>
                  <a:cubicBezTo>
                    <a:pt x="261281" y="505303"/>
                    <a:pt x="275935" y="499415"/>
                    <a:pt x="288304" y="487545"/>
                  </a:cubicBezTo>
                  <a:cubicBezTo>
                    <a:pt x="300674" y="475674"/>
                    <a:pt x="309808" y="456967"/>
                    <a:pt x="315707" y="431421"/>
                  </a:cubicBezTo>
                  <a:cubicBezTo>
                    <a:pt x="321606" y="405876"/>
                    <a:pt x="324461" y="365991"/>
                    <a:pt x="324461" y="311862"/>
                  </a:cubicBezTo>
                  <a:cubicBezTo>
                    <a:pt x="324461" y="232377"/>
                    <a:pt x="317705" y="179007"/>
                    <a:pt x="304194" y="151657"/>
                  </a:cubicBezTo>
                  <a:cubicBezTo>
                    <a:pt x="290683" y="124308"/>
                    <a:pt x="270416" y="110633"/>
                    <a:pt x="243488" y="110633"/>
                  </a:cubicBezTo>
                  <a:cubicBezTo>
                    <a:pt x="216561" y="110633"/>
                    <a:pt x="196009" y="124593"/>
                    <a:pt x="183830" y="152512"/>
                  </a:cubicBezTo>
                  <a:cubicBezTo>
                    <a:pt x="171555" y="180432"/>
                    <a:pt x="165465" y="231997"/>
                    <a:pt x="165465" y="307398"/>
                  </a:cubicBezTo>
                  <a:close/>
                </a:path>
              </a:pathLst>
            </a:custGeom>
            <a:solidFill>
              <a:srgbClr val="05BDE7"/>
            </a:solidFill>
            <a:ln w="9510" cap="flat">
              <a:noFill/>
              <a:prstDash val="solid"/>
              <a:miter/>
            </a:ln>
          </p:spPr>
          <p:txBody>
            <a:bodyPr rtlCol="0" anchor="ctr"/>
            <a:lstStyle/>
            <a:p>
              <a:endParaRPr lang="en-GB"/>
            </a:p>
          </p:txBody>
        </p:sp>
        <p:sp>
          <p:nvSpPr>
            <p:cNvPr id="29" name="Freeform 28">
              <a:extLst>
                <a:ext uri="{FF2B5EF4-FFF2-40B4-BE49-F238E27FC236}">
                  <a16:creationId xmlns:a16="http://schemas.microsoft.com/office/drawing/2014/main" id="{87C11839-FB45-FE29-13E5-ADEEF8D8C956}"/>
                </a:ext>
              </a:extLst>
            </p:cNvPr>
            <p:cNvSpPr/>
            <p:nvPr/>
          </p:nvSpPr>
          <p:spPr>
            <a:xfrm>
              <a:off x="4356464" y="-866469"/>
              <a:ext cx="700683" cy="908520"/>
            </a:xfrm>
            <a:custGeom>
              <a:avLst/>
              <a:gdLst>
                <a:gd name="connsiteX0" fmla="*/ 0 w 700683"/>
                <a:gd name="connsiteY0" fmla="*/ 20037 h 908520"/>
                <a:gd name="connsiteX1" fmla="*/ 319323 w 700683"/>
                <a:gd name="connsiteY1" fmla="*/ 20037 h 908520"/>
                <a:gd name="connsiteX2" fmla="*/ 319323 w 700683"/>
                <a:gd name="connsiteY2" fmla="*/ 165617 h 908520"/>
                <a:gd name="connsiteX3" fmla="*/ 414473 w 700683"/>
                <a:gd name="connsiteY3" fmla="*/ 35517 h 908520"/>
                <a:gd name="connsiteX4" fmla="*/ 535599 w 700683"/>
                <a:gd name="connsiteY4" fmla="*/ 0 h 908520"/>
                <a:gd name="connsiteX5" fmla="*/ 700683 w 700683"/>
                <a:gd name="connsiteY5" fmla="*/ 46817 h 908520"/>
                <a:gd name="connsiteX6" fmla="*/ 595067 w 700683"/>
                <a:gd name="connsiteY6" fmla="*/ 289450 h 908520"/>
                <a:gd name="connsiteX7" fmla="*/ 499537 w 700683"/>
                <a:gd name="connsiteY7" fmla="*/ 264380 h 908520"/>
                <a:gd name="connsiteX8" fmla="*/ 395633 w 700683"/>
                <a:gd name="connsiteY8" fmla="*/ 319554 h 908520"/>
                <a:gd name="connsiteX9" fmla="*/ 342825 w 700683"/>
                <a:gd name="connsiteY9" fmla="*/ 610713 h 908520"/>
                <a:gd name="connsiteX10" fmla="*/ 342825 w 700683"/>
                <a:gd name="connsiteY10" fmla="*/ 908520 h 908520"/>
                <a:gd name="connsiteX11" fmla="*/ 0 w 700683"/>
                <a:gd name="connsiteY11" fmla="*/ 908520 h 908520"/>
                <a:gd name="connsiteX12" fmla="*/ 0 w 700683"/>
                <a:gd name="connsiteY12" fmla="*/ 20037 h 9085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700683" h="908520">
                  <a:moveTo>
                    <a:pt x="0" y="20037"/>
                  </a:moveTo>
                  <a:lnTo>
                    <a:pt x="319323" y="20037"/>
                  </a:lnTo>
                  <a:lnTo>
                    <a:pt x="319323" y="165617"/>
                  </a:lnTo>
                  <a:cubicBezTo>
                    <a:pt x="350056" y="102561"/>
                    <a:pt x="381741" y="59258"/>
                    <a:pt x="414473" y="35517"/>
                  </a:cubicBezTo>
                  <a:cubicBezTo>
                    <a:pt x="447204" y="11776"/>
                    <a:pt x="487548" y="0"/>
                    <a:pt x="535599" y="0"/>
                  </a:cubicBezTo>
                  <a:cubicBezTo>
                    <a:pt x="583649" y="0"/>
                    <a:pt x="640929" y="15669"/>
                    <a:pt x="700683" y="46817"/>
                  </a:cubicBezTo>
                  <a:lnTo>
                    <a:pt x="595067" y="289450"/>
                  </a:lnTo>
                  <a:cubicBezTo>
                    <a:pt x="554819" y="272737"/>
                    <a:pt x="522944" y="264380"/>
                    <a:pt x="499537" y="264380"/>
                  </a:cubicBezTo>
                  <a:cubicBezTo>
                    <a:pt x="454816" y="264380"/>
                    <a:pt x="420182" y="282803"/>
                    <a:pt x="395633" y="319554"/>
                  </a:cubicBezTo>
                  <a:cubicBezTo>
                    <a:pt x="360428" y="371404"/>
                    <a:pt x="342825" y="468457"/>
                    <a:pt x="342825" y="610713"/>
                  </a:cubicBezTo>
                  <a:lnTo>
                    <a:pt x="342825" y="908520"/>
                  </a:lnTo>
                  <a:lnTo>
                    <a:pt x="0" y="908520"/>
                  </a:lnTo>
                  <a:lnTo>
                    <a:pt x="0" y="20037"/>
                  </a:lnTo>
                  <a:close/>
                </a:path>
              </a:pathLst>
            </a:custGeom>
            <a:solidFill>
              <a:srgbClr val="FFFFFF"/>
            </a:solidFill>
            <a:ln w="9510" cap="flat">
              <a:noFill/>
              <a:prstDash val="solid"/>
              <a:miter/>
            </a:ln>
          </p:spPr>
          <p:txBody>
            <a:bodyPr rtlCol="0" anchor="ctr"/>
            <a:lstStyle/>
            <a:p>
              <a:endParaRPr lang="en-GB"/>
            </a:p>
          </p:txBody>
        </p:sp>
        <p:sp>
          <p:nvSpPr>
            <p:cNvPr id="30" name="Freeform 29">
              <a:extLst>
                <a:ext uri="{FF2B5EF4-FFF2-40B4-BE49-F238E27FC236}">
                  <a16:creationId xmlns:a16="http://schemas.microsoft.com/office/drawing/2014/main" id="{1FA8D771-CBBA-F19D-FD85-40CB9E661B4B}"/>
                </a:ext>
              </a:extLst>
            </p:cNvPr>
            <p:cNvSpPr/>
            <p:nvPr/>
          </p:nvSpPr>
          <p:spPr>
            <a:xfrm>
              <a:off x="5057243" y="-1184408"/>
              <a:ext cx="341112" cy="1226459"/>
            </a:xfrm>
            <a:custGeom>
              <a:avLst/>
              <a:gdLst>
                <a:gd name="connsiteX0" fmla="*/ 0 w 341112"/>
                <a:gd name="connsiteY0" fmla="*/ 0 h 1226459"/>
                <a:gd name="connsiteX1" fmla="*/ 341112 w 341112"/>
                <a:gd name="connsiteY1" fmla="*/ 0 h 1226459"/>
                <a:gd name="connsiteX2" fmla="*/ 341112 w 341112"/>
                <a:gd name="connsiteY2" fmla="*/ 231712 h 1226459"/>
                <a:gd name="connsiteX3" fmla="*/ 0 w 341112"/>
                <a:gd name="connsiteY3" fmla="*/ 231712 h 1226459"/>
                <a:gd name="connsiteX4" fmla="*/ 0 w 341112"/>
                <a:gd name="connsiteY4" fmla="*/ 0 h 1226459"/>
                <a:gd name="connsiteX5" fmla="*/ 0 w 341112"/>
                <a:gd name="connsiteY5" fmla="*/ 337977 h 1226459"/>
                <a:gd name="connsiteX6" fmla="*/ 341112 w 341112"/>
                <a:gd name="connsiteY6" fmla="*/ 337977 h 1226459"/>
                <a:gd name="connsiteX7" fmla="*/ 341112 w 341112"/>
                <a:gd name="connsiteY7" fmla="*/ 1226460 h 1226459"/>
                <a:gd name="connsiteX8" fmla="*/ 0 w 341112"/>
                <a:gd name="connsiteY8" fmla="*/ 1226460 h 1226459"/>
                <a:gd name="connsiteX9" fmla="*/ 0 w 341112"/>
                <a:gd name="connsiteY9" fmla="*/ 337977 h 12264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41112" h="1226459">
                  <a:moveTo>
                    <a:pt x="0" y="0"/>
                  </a:moveTo>
                  <a:lnTo>
                    <a:pt x="341112" y="0"/>
                  </a:lnTo>
                  <a:lnTo>
                    <a:pt x="341112" y="231712"/>
                  </a:lnTo>
                  <a:lnTo>
                    <a:pt x="0" y="231712"/>
                  </a:lnTo>
                  <a:lnTo>
                    <a:pt x="0" y="0"/>
                  </a:lnTo>
                  <a:close/>
                  <a:moveTo>
                    <a:pt x="0" y="337977"/>
                  </a:moveTo>
                  <a:lnTo>
                    <a:pt x="341112" y="337977"/>
                  </a:lnTo>
                  <a:lnTo>
                    <a:pt x="341112" y="1226460"/>
                  </a:lnTo>
                  <a:lnTo>
                    <a:pt x="0" y="1226460"/>
                  </a:lnTo>
                  <a:lnTo>
                    <a:pt x="0" y="337977"/>
                  </a:lnTo>
                  <a:close/>
                </a:path>
              </a:pathLst>
            </a:custGeom>
            <a:solidFill>
              <a:srgbClr val="FFFFFF"/>
            </a:solidFill>
            <a:ln w="9510" cap="flat">
              <a:noFill/>
              <a:prstDash val="solid"/>
              <a:miter/>
            </a:ln>
          </p:spPr>
          <p:txBody>
            <a:bodyPr rtlCol="0" anchor="ctr"/>
            <a:lstStyle/>
            <a:p>
              <a:endParaRPr lang="en-GB"/>
            </a:p>
          </p:txBody>
        </p:sp>
        <p:sp>
          <p:nvSpPr>
            <p:cNvPr id="32" name="Freeform 31">
              <a:extLst>
                <a:ext uri="{FF2B5EF4-FFF2-40B4-BE49-F238E27FC236}">
                  <a16:creationId xmlns:a16="http://schemas.microsoft.com/office/drawing/2014/main" id="{9CE3F7E9-0CAC-2507-B677-7EA990E6F92C}"/>
                </a:ext>
              </a:extLst>
            </p:cNvPr>
            <p:cNvSpPr/>
            <p:nvPr/>
          </p:nvSpPr>
          <p:spPr>
            <a:xfrm>
              <a:off x="6419027" y="-866564"/>
              <a:ext cx="981470" cy="1269193"/>
            </a:xfrm>
            <a:custGeom>
              <a:avLst/>
              <a:gdLst>
                <a:gd name="connsiteX0" fmla="*/ 661291 w 981470"/>
                <a:gd name="connsiteY0" fmla="*/ 20132 h 1269193"/>
                <a:gd name="connsiteX1" fmla="*/ 980614 w 981470"/>
                <a:gd name="connsiteY1" fmla="*/ 20132 h 1269193"/>
                <a:gd name="connsiteX2" fmla="*/ 980614 w 981470"/>
                <a:gd name="connsiteY2" fmla="*/ 859234 h 1269193"/>
                <a:gd name="connsiteX3" fmla="*/ 981471 w 981470"/>
                <a:gd name="connsiteY3" fmla="*/ 898549 h 1269193"/>
                <a:gd name="connsiteX4" fmla="*/ 945885 w 981470"/>
                <a:gd name="connsiteY4" fmla="*/ 1057899 h 1269193"/>
                <a:gd name="connsiteX5" fmla="*/ 851115 w 981470"/>
                <a:gd name="connsiteY5" fmla="*/ 1180497 h 1269193"/>
                <a:gd name="connsiteX6" fmla="*/ 701064 w 981470"/>
                <a:gd name="connsiteY6" fmla="*/ 1248301 h 1269193"/>
                <a:gd name="connsiteX7" fmla="*/ 492781 w 981470"/>
                <a:gd name="connsiteY7" fmla="*/ 1269193 h 1269193"/>
                <a:gd name="connsiteX8" fmla="*/ 124361 w 981470"/>
                <a:gd name="connsiteY8" fmla="*/ 1188854 h 1269193"/>
                <a:gd name="connsiteX9" fmla="*/ 24168 w 981470"/>
                <a:gd name="connsiteY9" fmla="*/ 973855 h 1269193"/>
                <a:gd name="connsiteX10" fmla="*/ 25881 w 981470"/>
                <a:gd name="connsiteY10" fmla="*/ 928653 h 1269193"/>
                <a:gd name="connsiteX11" fmla="*/ 357002 w 981470"/>
                <a:gd name="connsiteY11" fmla="*/ 966258 h 1269193"/>
                <a:gd name="connsiteX12" fmla="*/ 395538 w 981470"/>
                <a:gd name="connsiteY12" fmla="*/ 1029884 h 1269193"/>
                <a:gd name="connsiteX13" fmla="*/ 490307 w 981470"/>
                <a:gd name="connsiteY13" fmla="*/ 1055809 h 1269193"/>
                <a:gd name="connsiteX14" fmla="*/ 600491 w 981470"/>
                <a:gd name="connsiteY14" fmla="*/ 1016494 h 1269193"/>
                <a:gd name="connsiteX15" fmla="*/ 636933 w 981470"/>
                <a:gd name="connsiteY15" fmla="*/ 879271 h 1269193"/>
                <a:gd name="connsiteX16" fmla="*/ 636933 w 981470"/>
                <a:gd name="connsiteY16" fmla="*/ 744612 h 1269193"/>
                <a:gd name="connsiteX17" fmla="*/ 536360 w 981470"/>
                <a:gd name="connsiteY17" fmla="*/ 830745 h 1269193"/>
                <a:gd name="connsiteX18" fmla="*/ 366232 w 981470"/>
                <a:gd name="connsiteY18" fmla="*/ 872529 h 1269193"/>
                <a:gd name="connsiteX19" fmla="*/ 77928 w 981470"/>
                <a:gd name="connsiteY19" fmla="*/ 716883 h 1269193"/>
                <a:gd name="connsiteX20" fmla="*/ 0 w 981470"/>
                <a:gd name="connsiteY20" fmla="*/ 424964 h 1269193"/>
                <a:gd name="connsiteX21" fmla="*/ 100573 w 981470"/>
                <a:gd name="connsiteY21" fmla="*/ 108734 h 1269193"/>
                <a:gd name="connsiteX22" fmla="*/ 363758 w 981470"/>
                <a:gd name="connsiteY22" fmla="*/ 0 h 1269193"/>
                <a:gd name="connsiteX23" fmla="*/ 535218 w 981470"/>
                <a:gd name="connsiteY23" fmla="*/ 35137 h 1269193"/>
                <a:gd name="connsiteX24" fmla="*/ 661387 w 981470"/>
                <a:gd name="connsiteY24" fmla="*/ 151468 h 1269193"/>
                <a:gd name="connsiteX25" fmla="*/ 661387 w 981470"/>
                <a:gd name="connsiteY25" fmla="*/ 20132 h 1269193"/>
                <a:gd name="connsiteX26" fmla="*/ 340256 w 981470"/>
                <a:gd name="connsiteY26" fmla="*/ 450984 h 1269193"/>
                <a:gd name="connsiteX27" fmla="*/ 381361 w 981470"/>
                <a:gd name="connsiteY27" fmla="*/ 593620 h 1269193"/>
                <a:gd name="connsiteX28" fmla="*/ 489546 w 981470"/>
                <a:gd name="connsiteY28" fmla="*/ 640057 h 1269193"/>
                <a:gd name="connsiteX29" fmla="*/ 596399 w 981470"/>
                <a:gd name="connsiteY29" fmla="*/ 591910 h 1269193"/>
                <a:gd name="connsiteX30" fmla="*/ 639597 w 981470"/>
                <a:gd name="connsiteY30" fmla="*/ 446805 h 1269193"/>
                <a:gd name="connsiteX31" fmla="*/ 594306 w 981470"/>
                <a:gd name="connsiteY31" fmla="*/ 298282 h 1269193"/>
                <a:gd name="connsiteX32" fmla="*/ 483647 w 981470"/>
                <a:gd name="connsiteY32" fmla="*/ 246811 h 1269193"/>
                <a:gd name="connsiteX33" fmla="*/ 379267 w 981470"/>
                <a:gd name="connsiteY33" fmla="*/ 294103 h 1269193"/>
                <a:gd name="connsiteX34" fmla="*/ 340256 w 981470"/>
                <a:gd name="connsiteY34" fmla="*/ 450984 h 12691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Lst>
              <a:rect l="l" t="t" r="r" b="b"/>
              <a:pathLst>
                <a:path w="981470" h="1269193">
                  <a:moveTo>
                    <a:pt x="661291" y="20132"/>
                  </a:moveTo>
                  <a:lnTo>
                    <a:pt x="980614" y="20132"/>
                  </a:lnTo>
                  <a:lnTo>
                    <a:pt x="980614" y="859234"/>
                  </a:lnTo>
                  <a:lnTo>
                    <a:pt x="981471" y="898549"/>
                  </a:lnTo>
                  <a:cubicBezTo>
                    <a:pt x="981471" y="954293"/>
                    <a:pt x="969577" y="1007473"/>
                    <a:pt x="945885" y="1057899"/>
                  </a:cubicBezTo>
                  <a:cubicBezTo>
                    <a:pt x="922097" y="1108324"/>
                    <a:pt x="890603" y="1149254"/>
                    <a:pt x="851115" y="1180497"/>
                  </a:cubicBezTo>
                  <a:cubicBezTo>
                    <a:pt x="811723" y="1211740"/>
                    <a:pt x="761674" y="1234342"/>
                    <a:pt x="701064" y="1248301"/>
                  </a:cubicBezTo>
                  <a:cubicBezTo>
                    <a:pt x="640454" y="1262261"/>
                    <a:pt x="570994" y="1269193"/>
                    <a:pt x="492781" y="1269193"/>
                  </a:cubicBezTo>
                  <a:cubicBezTo>
                    <a:pt x="313994" y="1269193"/>
                    <a:pt x="191156" y="1242414"/>
                    <a:pt x="124361" y="1188854"/>
                  </a:cubicBezTo>
                  <a:cubicBezTo>
                    <a:pt x="57566" y="1135294"/>
                    <a:pt x="24168" y="1063596"/>
                    <a:pt x="24168" y="973855"/>
                  </a:cubicBezTo>
                  <a:cubicBezTo>
                    <a:pt x="24168" y="962745"/>
                    <a:pt x="24739" y="947645"/>
                    <a:pt x="25881" y="928653"/>
                  </a:cubicBezTo>
                  <a:lnTo>
                    <a:pt x="357002" y="966258"/>
                  </a:lnTo>
                  <a:cubicBezTo>
                    <a:pt x="365375" y="996932"/>
                    <a:pt x="378221" y="1018109"/>
                    <a:pt x="395538" y="1029884"/>
                  </a:cubicBezTo>
                  <a:cubicBezTo>
                    <a:pt x="420657" y="1047168"/>
                    <a:pt x="452247" y="1055809"/>
                    <a:pt x="490307" y="1055809"/>
                  </a:cubicBezTo>
                  <a:cubicBezTo>
                    <a:pt x="539500" y="1055809"/>
                    <a:pt x="576227" y="1042704"/>
                    <a:pt x="600491" y="1016494"/>
                  </a:cubicBezTo>
                  <a:cubicBezTo>
                    <a:pt x="624754" y="990284"/>
                    <a:pt x="636933" y="944512"/>
                    <a:pt x="636933" y="879271"/>
                  </a:cubicBezTo>
                  <a:lnTo>
                    <a:pt x="636933" y="744612"/>
                  </a:lnTo>
                  <a:cubicBezTo>
                    <a:pt x="603440" y="784212"/>
                    <a:pt x="569853" y="812986"/>
                    <a:pt x="536360" y="830745"/>
                  </a:cubicBezTo>
                  <a:cubicBezTo>
                    <a:pt x="483837" y="858664"/>
                    <a:pt x="427128" y="872529"/>
                    <a:pt x="366232" y="872529"/>
                  </a:cubicBezTo>
                  <a:cubicBezTo>
                    <a:pt x="247199" y="872529"/>
                    <a:pt x="151098" y="820679"/>
                    <a:pt x="77928" y="716883"/>
                  </a:cubicBezTo>
                  <a:cubicBezTo>
                    <a:pt x="25976" y="643286"/>
                    <a:pt x="0" y="545948"/>
                    <a:pt x="0" y="424964"/>
                  </a:cubicBezTo>
                  <a:cubicBezTo>
                    <a:pt x="0" y="286696"/>
                    <a:pt x="33493" y="181286"/>
                    <a:pt x="100573" y="108734"/>
                  </a:cubicBezTo>
                  <a:cubicBezTo>
                    <a:pt x="167654" y="36276"/>
                    <a:pt x="255382" y="0"/>
                    <a:pt x="363758" y="0"/>
                  </a:cubicBezTo>
                  <a:cubicBezTo>
                    <a:pt x="433027" y="0"/>
                    <a:pt x="490212" y="11681"/>
                    <a:pt x="535218" y="35137"/>
                  </a:cubicBezTo>
                  <a:cubicBezTo>
                    <a:pt x="580224" y="58593"/>
                    <a:pt x="622280" y="97338"/>
                    <a:pt x="661387" y="151468"/>
                  </a:cubicBezTo>
                  <a:lnTo>
                    <a:pt x="661387" y="20132"/>
                  </a:lnTo>
                  <a:close/>
                  <a:moveTo>
                    <a:pt x="340256" y="450984"/>
                  </a:moveTo>
                  <a:cubicBezTo>
                    <a:pt x="340256" y="515085"/>
                    <a:pt x="353958" y="562661"/>
                    <a:pt x="381361" y="593620"/>
                  </a:cubicBezTo>
                  <a:cubicBezTo>
                    <a:pt x="408764" y="624578"/>
                    <a:pt x="444826" y="640057"/>
                    <a:pt x="489546" y="640057"/>
                  </a:cubicBezTo>
                  <a:cubicBezTo>
                    <a:pt x="534266" y="640057"/>
                    <a:pt x="567664" y="624008"/>
                    <a:pt x="596399" y="591910"/>
                  </a:cubicBezTo>
                  <a:cubicBezTo>
                    <a:pt x="625135" y="559813"/>
                    <a:pt x="639597" y="511476"/>
                    <a:pt x="639597" y="446805"/>
                  </a:cubicBezTo>
                  <a:cubicBezTo>
                    <a:pt x="639597" y="382135"/>
                    <a:pt x="624468" y="332659"/>
                    <a:pt x="594306" y="298282"/>
                  </a:cubicBezTo>
                  <a:cubicBezTo>
                    <a:pt x="564144" y="264000"/>
                    <a:pt x="527225" y="246811"/>
                    <a:pt x="483647" y="246811"/>
                  </a:cubicBezTo>
                  <a:cubicBezTo>
                    <a:pt x="440068" y="246811"/>
                    <a:pt x="405243" y="262575"/>
                    <a:pt x="379267" y="294103"/>
                  </a:cubicBezTo>
                  <a:cubicBezTo>
                    <a:pt x="353291" y="325631"/>
                    <a:pt x="340256" y="377862"/>
                    <a:pt x="340256" y="450984"/>
                  </a:cubicBezTo>
                  <a:close/>
                </a:path>
              </a:pathLst>
            </a:custGeom>
            <a:solidFill>
              <a:srgbClr val="FFFFFF"/>
            </a:solidFill>
            <a:ln w="9510" cap="flat">
              <a:noFill/>
              <a:prstDash val="solid"/>
              <a:miter/>
            </a:ln>
          </p:spPr>
          <p:txBody>
            <a:bodyPr rtlCol="0" anchor="ctr"/>
            <a:lstStyle/>
            <a:p>
              <a:endParaRPr lang="en-GB"/>
            </a:p>
          </p:txBody>
        </p:sp>
        <p:sp>
          <p:nvSpPr>
            <p:cNvPr id="33" name="Freeform 32">
              <a:extLst>
                <a:ext uri="{FF2B5EF4-FFF2-40B4-BE49-F238E27FC236}">
                  <a16:creationId xmlns:a16="http://schemas.microsoft.com/office/drawing/2014/main" id="{358040F3-F93B-7545-BED0-BB9E81AF6A9B}"/>
                </a:ext>
              </a:extLst>
            </p:cNvPr>
            <p:cNvSpPr/>
            <p:nvPr/>
          </p:nvSpPr>
          <p:spPr>
            <a:xfrm>
              <a:off x="7420669" y="-866374"/>
              <a:ext cx="1031043" cy="928557"/>
            </a:xfrm>
            <a:custGeom>
              <a:avLst/>
              <a:gdLst>
                <a:gd name="connsiteX0" fmla="*/ 1030949 w 1031043"/>
                <a:gd name="connsiteY0" fmla="*/ 548702 h 928557"/>
                <a:gd name="connsiteX1" fmla="*/ 347012 w 1031043"/>
                <a:gd name="connsiteY1" fmla="*/ 548702 h 928557"/>
                <a:gd name="connsiteX2" fmla="*/ 391447 w 1031043"/>
                <a:gd name="connsiteY2" fmla="*/ 670825 h 928557"/>
                <a:gd name="connsiteX3" fmla="*/ 520565 w 1031043"/>
                <a:gd name="connsiteY3" fmla="*/ 728564 h 928557"/>
                <a:gd name="connsiteX4" fmla="*/ 616095 w 1031043"/>
                <a:gd name="connsiteY4" fmla="*/ 703493 h 928557"/>
                <a:gd name="connsiteX5" fmla="*/ 675564 w 1031043"/>
                <a:gd name="connsiteY5" fmla="*/ 647464 h 928557"/>
                <a:gd name="connsiteX6" fmla="*/ 1011728 w 1031043"/>
                <a:gd name="connsiteY6" fmla="*/ 678423 h 928557"/>
                <a:gd name="connsiteX7" fmla="*/ 825615 w 1031043"/>
                <a:gd name="connsiteY7" fmla="*/ 870440 h 928557"/>
                <a:gd name="connsiteX8" fmla="*/ 512953 w 1031043"/>
                <a:gd name="connsiteY8" fmla="*/ 928558 h 928557"/>
                <a:gd name="connsiteX9" fmla="*/ 234640 w 1031043"/>
                <a:gd name="connsiteY9" fmla="*/ 878796 h 928557"/>
                <a:gd name="connsiteX10" fmla="*/ 66605 w 1031043"/>
                <a:gd name="connsiteY10" fmla="*/ 720682 h 928557"/>
                <a:gd name="connsiteX11" fmla="*/ 0 w 1031043"/>
                <a:gd name="connsiteY11" fmla="*/ 465988 h 928557"/>
                <a:gd name="connsiteX12" fmla="*/ 133686 w 1031043"/>
                <a:gd name="connsiteY12" fmla="*/ 128866 h 928557"/>
                <a:gd name="connsiteX13" fmla="*/ 502962 w 1031043"/>
                <a:gd name="connsiteY13" fmla="*/ 0 h 928557"/>
                <a:gd name="connsiteX14" fmla="*/ 804683 w 1031043"/>
                <a:gd name="connsiteY14" fmla="*/ 57738 h 928557"/>
                <a:gd name="connsiteX15" fmla="*/ 973193 w 1031043"/>
                <a:gd name="connsiteY15" fmla="*/ 225065 h 928557"/>
                <a:gd name="connsiteX16" fmla="*/ 1031044 w 1031043"/>
                <a:gd name="connsiteY16" fmla="*/ 510336 h 928557"/>
                <a:gd name="connsiteX17" fmla="*/ 1031044 w 1031043"/>
                <a:gd name="connsiteY17" fmla="*/ 548797 h 928557"/>
                <a:gd name="connsiteX18" fmla="*/ 683937 w 1031043"/>
                <a:gd name="connsiteY18" fmla="*/ 385554 h 928557"/>
                <a:gd name="connsiteX19" fmla="*/ 630748 w 1031043"/>
                <a:gd name="connsiteY19" fmla="*/ 244152 h 928557"/>
                <a:gd name="connsiteX20" fmla="*/ 517139 w 1031043"/>
                <a:gd name="connsiteY20" fmla="*/ 201514 h 928557"/>
                <a:gd name="connsiteX21" fmla="*/ 387165 w 1031043"/>
                <a:gd name="connsiteY21" fmla="*/ 265899 h 928557"/>
                <a:gd name="connsiteX22" fmla="*/ 347773 w 1031043"/>
                <a:gd name="connsiteY22" fmla="*/ 385554 h 928557"/>
                <a:gd name="connsiteX23" fmla="*/ 683937 w 1031043"/>
                <a:gd name="connsiteY23" fmla="*/ 385554 h 9285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1031043" h="928557">
                  <a:moveTo>
                    <a:pt x="1030949" y="548702"/>
                  </a:moveTo>
                  <a:lnTo>
                    <a:pt x="347012" y="548702"/>
                  </a:lnTo>
                  <a:cubicBezTo>
                    <a:pt x="353196" y="603401"/>
                    <a:pt x="367945" y="644046"/>
                    <a:pt x="391447" y="670825"/>
                  </a:cubicBezTo>
                  <a:cubicBezTo>
                    <a:pt x="424368" y="709286"/>
                    <a:pt x="467471" y="728564"/>
                    <a:pt x="520565" y="728564"/>
                  </a:cubicBezTo>
                  <a:cubicBezTo>
                    <a:pt x="554058" y="728564"/>
                    <a:pt x="585933" y="720207"/>
                    <a:pt x="616095" y="703493"/>
                  </a:cubicBezTo>
                  <a:cubicBezTo>
                    <a:pt x="634554" y="692857"/>
                    <a:pt x="654346" y="674244"/>
                    <a:pt x="675564" y="647464"/>
                  </a:cubicBezTo>
                  <a:lnTo>
                    <a:pt x="1011728" y="678423"/>
                  </a:lnTo>
                  <a:cubicBezTo>
                    <a:pt x="960348" y="767689"/>
                    <a:pt x="898310" y="831694"/>
                    <a:pt x="825615" y="870440"/>
                  </a:cubicBezTo>
                  <a:cubicBezTo>
                    <a:pt x="753016" y="909185"/>
                    <a:pt x="648732" y="928558"/>
                    <a:pt x="512953" y="928558"/>
                  </a:cubicBezTo>
                  <a:cubicBezTo>
                    <a:pt x="395062" y="928558"/>
                    <a:pt x="302291" y="911939"/>
                    <a:pt x="234640" y="878796"/>
                  </a:cubicBezTo>
                  <a:cubicBezTo>
                    <a:pt x="166988" y="845654"/>
                    <a:pt x="111040" y="792949"/>
                    <a:pt x="66605" y="720682"/>
                  </a:cubicBezTo>
                  <a:cubicBezTo>
                    <a:pt x="22170" y="648509"/>
                    <a:pt x="0" y="563516"/>
                    <a:pt x="0" y="465988"/>
                  </a:cubicBezTo>
                  <a:cubicBezTo>
                    <a:pt x="0" y="327151"/>
                    <a:pt x="44530" y="214714"/>
                    <a:pt x="133686" y="128866"/>
                  </a:cubicBezTo>
                  <a:cubicBezTo>
                    <a:pt x="222841" y="43019"/>
                    <a:pt x="345870" y="0"/>
                    <a:pt x="502962" y="0"/>
                  </a:cubicBezTo>
                  <a:cubicBezTo>
                    <a:pt x="630368" y="0"/>
                    <a:pt x="730941" y="19278"/>
                    <a:pt x="804683" y="57738"/>
                  </a:cubicBezTo>
                  <a:cubicBezTo>
                    <a:pt x="878424" y="96198"/>
                    <a:pt x="934562" y="152037"/>
                    <a:pt x="973193" y="225065"/>
                  </a:cubicBezTo>
                  <a:cubicBezTo>
                    <a:pt x="1011728" y="298092"/>
                    <a:pt x="1031044" y="393246"/>
                    <a:pt x="1031044" y="510336"/>
                  </a:cubicBezTo>
                  <a:lnTo>
                    <a:pt x="1031044" y="548797"/>
                  </a:lnTo>
                  <a:close/>
                  <a:moveTo>
                    <a:pt x="683937" y="385554"/>
                  </a:moveTo>
                  <a:cubicBezTo>
                    <a:pt x="677182" y="319744"/>
                    <a:pt x="659484" y="272642"/>
                    <a:pt x="630748" y="244152"/>
                  </a:cubicBezTo>
                  <a:cubicBezTo>
                    <a:pt x="601918" y="215663"/>
                    <a:pt x="564144" y="201514"/>
                    <a:pt x="517139" y="201514"/>
                  </a:cubicBezTo>
                  <a:cubicBezTo>
                    <a:pt x="462904" y="201514"/>
                    <a:pt x="419611" y="222975"/>
                    <a:pt x="387165" y="265899"/>
                  </a:cubicBezTo>
                  <a:cubicBezTo>
                    <a:pt x="366517" y="292679"/>
                    <a:pt x="353387" y="332564"/>
                    <a:pt x="347773" y="385554"/>
                  </a:cubicBezTo>
                  <a:lnTo>
                    <a:pt x="683937" y="385554"/>
                  </a:lnTo>
                  <a:close/>
                </a:path>
              </a:pathLst>
            </a:custGeom>
            <a:solidFill>
              <a:srgbClr val="FFFFFF"/>
            </a:solidFill>
            <a:ln w="9510" cap="flat">
              <a:noFill/>
              <a:prstDash val="solid"/>
              <a:miter/>
            </a:ln>
          </p:spPr>
          <p:txBody>
            <a:bodyPr rtlCol="0" anchor="ctr"/>
            <a:lstStyle/>
            <a:p>
              <a:endParaRPr lang="en-GB"/>
            </a:p>
          </p:txBody>
        </p:sp>
        <p:sp>
          <p:nvSpPr>
            <p:cNvPr id="34" name="Freeform 33">
              <a:extLst>
                <a:ext uri="{FF2B5EF4-FFF2-40B4-BE49-F238E27FC236}">
                  <a16:creationId xmlns:a16="http://schemas.microsoft.com/office/drawing/2014/main" id="{C6915999-DCDF-AE66-F75E-0C89B7D1216A}"/>
                </a:ext>
              </a:extLst>
            </p:cNvPr>
            <p:cNvSpPr/>
            <p:nvPr/>
          </p:nvSpPr>
          <p:spPr>
            <a:xfrm>
              <a:off x="8439915" y="-866564"/>
              <a:ext cx="946265" cy="928652"/>
            </a:xfrm>
            <a:custGeom>
              <a:avLst/>
              <a:gdLst>
                <a:gd name="connsiteX0" fmla="*/ 0 w 946265"/>
                <a:gd name="connsiteY0" fmla="*/ 661804 h 928652"/>
                <a:gd name="connsiteX1" fmla="*/ 338638 w 946265"/>
                <a:gd name="connsiteY1" fmla="*/ 629991 h 928652"/>
                <a:gd name="connsiteX2" fmla="*/ 397346 w 946265"/>
                <a:gd name="connsiteY2" fmla="*/ 716123 h 928652"/>
                <a:gd name="connsiteX3" fmla="*/ 497919 w 946265"/>
                <a:gd name="connsiteY3" fmla="*/ 742048 h 928652"/>
                <a:gd name="connsiteX4" fmla="*/ 604391 w 946265"/>
                <a:gd name="connsiteY4" fmla="*/ 712799 h 928652"/>
                <a:gd name="connsiteX5" fmla="*/ 633698 w 946265"/>
                <a:gd name="connsiteY5" fmla="*/ 658480 h 928652"/>
                <a:gd name="connsiteX6" fmla="*/ 595162 w 946265"/>
                <a:gd name="connsiteY6" fmla="*/ 601692 h 928652"/>
                <a:gd name="connsiteX7" fmla="*/ 448441 w 946265"/>
                <a:gd name="connsiteY7" fmla="*/ 566650 h 928652"/>
                <a:gd name="connsiteX8" fmla="*/ 201623 w 946265"/>
                <a:gd name="connsiteY8" fmla="*/ 509387 h 928652"/>
                <a:gd name="connsiteX9" fmla="*/ 85064 w 946265"/>
                <a:gd name="connsiteY9" fmla="*/ 420405 h 928652"/>
                <a:gd name="connsiteX10" fmla="*/ 37679 w 946265"/>
                <a:gd name="connsiteY10" fmla="*/ 277485 h 928652"/>
                <a:gd name="connsiteX11" fmla="*/ 88775 w 946265"/>
                <a:gd name="connsiteY11" fmla="*/ 126207 h 928652"/>
                <a:gd name="connsiteX12" fmla="*/ 229597 w 946265"/>
                <a:gd name="connsiteY12" fmla="*/ 31338 h 928652"/>
                <a:gd name="connsiteX13" fmla="*/ 470135 w 946265"/>
                <a:gd name="connsiteY13" fmla="*/ 0 h 928652"/>
                <a:gd name="connsiteX14" fmla="*/ 705251 w 946265"/>
                <a:gd name="connsiteY14" fmla="*/ 24216 h 928652"/>
                <a:gd name="connsiteX15" fmla="*/ 831800 w 946265"/>
                <a:gd name="connsiteY15" fmla="*/ 99522 h 928652"/>
                <a:gd name="connsiteX16" fmla="*/ 916007 w 946265"/>
                <a:gd name="connsiteY16" fmla="*/ 237600 h 928652"/>
                <a:gd name="connsiteX17" fmla="*/ 592498 w 946265"/>
                <a:gd name="connsiteY17" fmla="*/ 269413 h 928652"/>
                <a:gd name="connsiteX18" fmla="*/ 550632 w 946265"/>
                <a:gd name="connsiteY18" fmla="*/ 206642 h 928652"/>
                <a:gd name="connsiteX19" fmla="*/ 453389 w 946265"/>
                <a:gd name="connsiteY19" fmla="*/ 179862 h 928652"/>
                <a:gd name="connsiteX20" fmla="*/ 369181 w 946265"/>
                <a:gd name="connsiteY20" fmla="*/ 200374 h 928652"/>
                <a:gd name="connsiteX21" fmla="*/ 342825 w 946265"/>
                <a:gd name="connsiteY21" fmla="*/ 250040 h 928652"/>
                <a:gd name="connsiteX22" fmla="*/ 376318 w 946265"/>
                <a:gd name="connsiteY22" fmla="*/ 299326 h 928652"/>
                <a:gd name="connsiteX23" fmla="*/ 522182 w 946265"/>
                <a:gd name="connsiteY23" fmla="*/ 329430 h 928652"/>
                <a:gd name="connsiteX24" fmla="*/ 775281 w 946265"/>
                <a:gd name="connsiteY24" fmla="*/ 382895 h 928652"/>
                <a:gd name="connsiteX25" fmla="*/ 902306 w 946265"/>
                <a:gd name="connsiteY25" fmla="*/ 480708 h 928652"/>
                <a:gd name="connsiteX26" fmla="*/ 946265 w 946265"/>
                <a:gd name="connsiteY26" fmla="*/ 620305 h 928652"/>
                <a:gd name="connsiteX27" fmla="*/ 899737 w 946265"/>
                <a:gd name="connsiteY27" fmla="*/ 769873 h 928652"/>
                <a:gd name="connsiteX28" fmla="*/ 753016 w 946265"/>
                <a:gd name="connsiteY28" fmla="*/ 885634 h 928652"/>
                <a:gd name="connsiteX29" fmla="*/ 480221 w 946265"/>
                <a:gd name="connsiteY29" fmla="*/ 928653 h 928652"/>
                <a:gd name="connsiteX30" fmla="*/ 132829 w 946265"/>
                <a:gd name="connsiteY30" fmla="*/ 859234 h 928652"/>
                <a:gd name="connsiteX31" fmla="*/ 0 w 946265"/>
                <a:gd name="connsiteY31" fmla="*/ 661804 h 9286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Lst>
              <a:rect l="l" t="t" r="r" b="b"/>
              <a:pathLst>
                <a:path w="946265" h="928652">
                  <a:moveTo>
                    <a:pt x="0" y="661804"/>
                  </a:moveTo>
                  <a:lnTo>
                    <a:pt x="338638" y="629991"/>
                  </a:lnTo>
                  <a:cubicBezTo>
                    <a:pt x="352625" y="670161"/>
                    <a:pt x="372131" y="698840"/>
                    <a:pt x="397346" y="716123"/>
                  </a:cubicBezTo>
                  <a:cubicBezTo>
                    <a:pt x="422465" y="733407"/>
                    <a:pt x="456053" y="742048"/>
                    <a:pt x="497919" y="742048"/>
                  </a:cubicBezTo>
                  <a:cubicBezTo>
                    <a:pt x="543781" y="742048"/>
                    <a:pt x="579272" y="732267"/>
                    <a:pt x="604391" y="712799"/>
                  </a:cubicBezTo>
                  <a:cubicBezTo>
                    <a:pt x="623898" y="698365"/>
                    <a:pt x="633698" y="680227"/>
                    <a:pt x="633698" y="658480"/>
                  </a:cubicBezTo>
                  <a:cubicBezTo>
                    <a:pt x="633698" y="633979"/>
                    <a:pt x="620853" y="615082"/>
                    <a:pt x="595162" y="601692"/>
                  </a:cubicBezTo>
                  <a:cubicBezTo>
                    <a:pt x="576703" y="592195"/>
                    <a:pt x="527796" y="580515"/>
                    <a:pt x="448441" y="566650"/>
                  </a:cubicBezTo>
                  <a:cubicBezTo>
                    <a:pt x="329980" y="546043"/>
                    <a:pt x="247675" y="526955"/>
                    <a:pt x="201623" y="509387"/>
                  </a:cubicBezTo>
                  <a:cubicBezTo>
                    <a:pt x="155475" y="491818"/>
                    <a:pt x="116654" y="462190"/>
                    <a:pt x="85064" y="420405"/>
                  </a:cubicBezTo>
                  <a:cubicBezTo>
                    <a:pt x="53474" y="378621"/>
                    <a:pt x="37679" y="330949"/>
                    <a:pt x="37679" y="277485"/>
                  </a:cubicBezTo>
                  <a:cubicBezTo>
                    <a:pt x="37679" y="218987"/>
                    <a:pt x="54711" y="168561"/>
                    <a:pt x="88775" y="126207"/>
                  </a:cubicBezTo>
                  <a:cubicBezTo>
                    <a:pt x="122838" y="83853"/>
                    <a:pt x="169747" y="52230"/>
                    <a:pt x="229597" y="31338"/>
                  </a:cubicBezTo>
                  <a:cubicBezTo>
                    <a:pt x="289350" y="10446"/>
                    <a:pt x="369562" y="0"/>
                    <a:pt x="470135" y="0"/>
                  </a:cubicBezTo>
                  <a:cubicBezTo>
                    <a:pt x="576323" y="0"/>
                    <a:pt x="654631" y="8072"/>
                    <a:pt x="705251" y="24216"/>
                  </a:cubicBezTo>
                  <a:cubicBezTo>
                    <a:pt x="755775" y="40360"/>
                    <a:pt x="798022" y="65525"/>
                    <a:pt x="831800" y="99522"/>
                  </a:cubicBezTo>
                  <a:cubicBezTo>
                    <a:pt x="865578" y="133519"/>
                    <a:pt x="893647" y="179577"/>
                    <a:pt x="916007" y="237600"/>
                  </a:cubicBezTo>
                  <a:lnTo>
                    <a:pt x="592498" y="269413"/>
                  </a:lnTo>
                  <a:cubicBezTo>
                    <a:pt x="584125" y="240924"/>
                    <a:pt x="570138" y="220031"/>
                    <a:pt x="550632" y="206642"/>
                  </a:cubicBezTo>
                  <a:cubicBezTo>
                    <a:pt x="523800" y="188788"/>
                    <a:pt x="491354" y="179862"/>
                    <a:pt x="453389" y="179862"/>
                  </a:cubicBezTo>
                  <a:cubicBezTo>
                    <a:pt x="415424" y="179862"/>
                    <a:pt x="386784" y="186699"/>
                    <a:pt x="369181" y="200374"/>
                  </a:cubicBezTo>
                  <a:cubicBezTo>
                    <a:pt x="351579" y="214049"/>
                    <a:pt x="342825" y="230573"/>
                    <a:pt x="342825" y="250040"/>
                  </a:cubicBezTo>
                  <a:cubicBezTo>
                    <a:pt x="342825" y="271787"/>
                    <a:pt x="353958" y="288216"/>
                    <a:pt x="376318" y="299326"/>
                  </a:cubicBezTo>
                  <a:cubicBezTo>
                    <a:pt x="398678" y="310437"/>
                    <a:pt x="447300" y="320503"/>
                    <a:pt x="522182" y="329430"/>
                  </a:cubicBezTo>
                  <a:cubicBezTo>
                    <a:pt x="635601" y="342250"/>
                    <a:pt x="719999" y="360103"/>
                    <a:pt x="775281" y="382895"/>
                  </a:cubicBezTo>
                  <a:cubicBezTo>
                    <a:pt x="830563" y="405781"/>
                    <a:pt x="872905" y="438354"/>
                    <a:pt x="902306" y="480708"/>
                  </a:cubicBezTo>
                  <a:cubicBezTo>
                    <a:pt x="931707" y="523061"/>
                    <a:pt x="946265" y="569594"/>
                    <a:pt x="946265" y="620305"/>
                  </a:cubicBezTo>
                  <a:cubicBezTo>
                    <a:pt x="946265" y="671015"/>
                    <a:pt x="930756" y="721441"/>
                    <a:pt x="899737" y="769873"/>
                  </a:cubicBezTo>
                  <a:cubicBezTo>
                    <a:pt x="868718" y="818304"/>
                    <a:pt x="819811" y="856955"/>
                    <a:pt x="753016" y="885634"/>
                  </a:cubicBezTo>
                  <a:cubicBezTo>
                    <a:pt x="686221" y="914313"/>
                    <a:pt x="595257" y="928653"/>
                    <a:pt x="480221" y="928653"/>
                  </a:cubicBezTo>
                  <a:cubicBezTo>
                    <a:pt x="317610" y="928653"/>
                    <a:pt x="201812" y="905481"/>
                    <a:pt x="132829" y="859234"/>
                  </a:cubicBezTo>
                  <a:cubicBezTo>
                    <a:pt x="63845" y="812986"/>
                    <a:pt x="19506" y="747177"/>
                    <a:pt x="0" y="661804"/>
                  </a:cubicBezTo>
                  <a:close/>
                </a:path>
              </a:pathLst>
            </a:custGeom>
            <a:solidFill>
              <a:srgbClr val="FFFFFF"/>
            </a:solidFill>
            <a:ln w="9510" cap="flat">
              <a:noFill/>
              <a:prstDash val="solid"/>
              <a:miter/>
            </a:ln>
          </p:spPr>
          <p:txBody>
            <a:bodyPr rtlCol="0" anchor="ctr"/>
            <a:lstStyle/>
            <a:p>
              <a:endParaRPr lang="en-GB"/>
            </a:p>
          </p:txBody>
        </p:sp>
        <p:sp>
          <p:nvSpPr>
            <p:cNvPr id="36" name="Freeform 35">
              <a:extLst>
                <a:ext uri="{FF2B5EF4-FFF2-40B4-BE49-F238E27FC236}">
                  <a16:creationId xmlns:a16="http://schemas.microsoft.com/office/drawing/2014/main" id="{DFF91BA7-C301-C8D8-F5E5-9BE4C6661C9D}"/>
                </a:ext>
              </a:extLst>
            </p:cNvPr>
            <p:cNvSpPr/>
            <p:nvPr/>
          </p:nvSpPr>
          <p:spPr>
            <a:xfrm>
              <a:off x="6455850" y="-1546316"/>
              <a:ext cx="498490" cy="608718"/>
            </a:xfrm>
            <a:custGeom>
              <a:avLst/>
              <a:gdLst>
                <a:gd name="connsiteX0" fmla="*/ 74407 w 498490"/>
                <a:gd name="connsiteY0" fmla="*/ 0 h 608718"/>
                <a:gd name="connsiteX1" fmla="*/ 469850 w 498490"/>
                <a:gd name="connsiteY1" fmla="*/ 0 h 608718"/>
                <a:gd name="connsiteX2" fmla="*/ 469850 w 498490"/>
                <a:gd name="connsiteY2" fmla="*/ 132665 h 608718"/>
                <a:gd name="connsiteX3" fmla="*/ 202003 w 498490"/>
                <a:gd name="connsiteY3" fmla="*/ 132665 h 608718"/>
                <a:gd name="connsiteX4" fmla="*/ 187731 w 498490"/>
                <a:gd name="connsiteY4" fmla="*/ 222501 h 608718"/>
                <a:gd name="connsiteX5" fmla="*/ 242727 w 498490"/>
                <a:gd name="connsiteY5" fmla="*/ 202938 h 608718"/>
                <a:gd name="connsiteX6" fmla="*/ 296487 w 498490"/>
                <a:gd name="connsiteY6" fmla="*/ 196385 h 608718"/>
                <a:gd name="connsiteX7" fmla="*/ 442447 w 498490"/>
                <a:gd name="connsiteY7" fmla="*/ 250705 h 608718"/>
                <a:gd name="connsiteX8" fmla="*/ 498490 w 498490"/>
                <a:gd name="connsiteY8" fmla="*/ 387453 h 608718"/>
                <a:gd name="connsiteX9" fmla="*/ 469660 w 498490"/>
                <a:gd name="connsiteY9" fmla="*/ 498846 h 608718"/>
                <a:gd name="connsiteX10" fmla="*/ 387831 w 498490"/>
                <a:gd name="connsiteY10" fmla="*/ 580515 h 608718"/>
                <a:gd name="connsiteX11" fmla="*/ 252242 w 498490"/>
                <a:gd name="connsiteY11" fmla="*/ 608719 h 608718"/>
                <a:gd name="connsiteX12" fmla="*/ 150622 w 498490"/>
                <a:gd name="connsiteY12" fmla="*/ 597513 h 608718"/>
                <a:gd name="connsiteX13" fmla="*/ 78689 w 498490"/>
                <a:gd name="connsiteY13" fmla="*/ 564086 h 608718"/>
                <a:gd name="connsiteX14" fmla="*/ 30638 w 498490"/>
                <a:gd name="connsiteY14" fmla="*/ 513660 h 608718"/>
                <a:gd name="connsiteX15" fmla="*/ 0 w 498490"/>
                <a:gd name="connsiteY15" fmla="*/ 443482 h 608718"/>
                <a:gd name="connsiteX16" fmla="*/ 168511 w 498490"/>
                <a:gd name="connsiteY16" fmla="*/ 425154 h 608718"/>
                <a:gd name="connsiteX17" fmla="*/ 197150 w 498490"/>
                <a:gd name="connsiteY17" fmla="*/ 486595 h 608718"/>
                <a:gd name="connsiteX18" fmla="*/ 250720 w 498490"/>
                <a:gd name="connsiteY18" fmla="*/ 507582 h 608718"/>
                <a:gd name="connsiteX19" fmla="*/ 308190 w 498490"/>
                <a:gd name="connsiteY19" fmla="*/ 481277 h 608718"/>
                <a:gd name="connsiteX20" fmla="*/ 330836 w 498490"/>
                <a:gd name="connsiteY20" fmla="*/ 402742 h 608718"/>
                <a:gd name="connsiteX21" fmla="*/ 307905 w 498490"/>
                <a:gd name="connsiteY21" fmla="*/ 324397 h 608718"/>
                <a:gd name="connsiteX22" fmla="*/ 247009 w 498490"/>
                <a:gd name="connsiteY22" fmla="*/ 299516 h 608718"/>
                <a:gd name="connsiteX23" fmla="*/ 200386 w 498490"/>
                <a:gd name="connsiteY23" fmla="*/ 311387 h 608718"/>
                <a:gd name="connsiteX24" fmla="*/ 163563 w 498490"/>
                <a:gd name="connsiteY24" fmla="*/ 342440 h 608718"/>
                <a:gd name="connsiteX25" fmla="*/ 21694 w 498490"/>
                <a:gd name="connsiteY25" fmla="*/ 322023 h 608718"/>
                <a:gd name="connsiteX26" fmla="*/ 74407 w 498490"/>
                <a:gd name="connsiteY26" fmla="*/ 380 h 6087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498490" h="608718">
                  <a:moveTo>
                    <a:pt x="74407" y="0"/>
                  </a:moveTo>
                  <a:lnTo>
                    <a:pt x="469850" y="0"/>
                  </a:lnTo>
                  <a:lnTo>
                    <a:pt x="469850" y="132665"/>
                  </a:lnTo>
                  <a:lnTo>
                    <a:pt x="202003" y="132665"/>
                  </a:lnTo>
                  <a:lnTo>
                    <a:pt x="187731" y="222501"/>
                  </a:lnTo>
                  <a:cubicBezTo>
                    <a:pt x="206285" y="213764"/>
                    <a:pt x="224554" y="207306"/>
                    <a:pt x="242727" y="202938"/>
                  </a:cubicBezTo>
                  <a:cubicBezTo>
                    <a:pt x="260901" y="198570"/>
                    <a:pt x="278789" y="196385"/>
                    <a:pt x="296487" y="196385"/>
                  </a:cubicBezTo>
                  <a:cubicBezTo>
                    <a:pt x="356432" y="196385"/>
                    <a:pt x="405148" y="214524"/>
                    <a:pt x="442447" y="250705"/>
                  </a:cubicBezTo>
                  <a:cubicBezTo>
                    <a:pt x="479841" y="286886"/>
                    <a:pt x="498490" y="332469"/>
                    <a:pt x="498490" y="387453"/>
                  </a:cubicBezTo>
                  <a:cubicBezTo>
                    <a:pt x="498490" y="426103"/>
                    <a:pt x="488880" y="463234"/>
                    <a:pt x="469660" y="498846"/>
                  </a:cubicBezTo>
                  <a:cubicBezTo>
                    <a:pt x="450439" y="534457"/>
                    <a:pt x="423131" y="561712"/>
                    <a:pt x="387831" y="580515"/>
                  </a:cubicBezTo>
                  <a:cubicBezTo>
                    <a:pt x="352530" y="599318"/>
                    <a:pt x="307334" y="608719"/>
                    <a:pt x="252242" y="608719"/>
                  </a:cubicBezTo>
                  <a:cubicBezTo>
                    <a:pt x="212755" y="608719"/>
                    <a:pt x="178882" y="605015"/>
                    <a:pt x="150622" y="597513"/>
                  </a:cubicBezTo>
                  <a:cubicBezTo>
                    <a:pt x="122363" y="590011"/>
                    <a:pt x="98385" y="578900"/>
                    <a:pt x="78689" y="564086"/>
                  </a:cubicBezTo>
                  <a:cubicBezTo>
                    <a:pt x="58898" y="549272"/>
                    <a:pt x="42913" y="532463"/>
                    <a:pt x="30638" y="513660"/>
                  </a:cubicBezTo>
                  <a:cubicBezTo>
                    <a:pt x="18364" y="494857"/>
                    <a:pt x="8183" y="471496"/>
                    <a:pt x="0" y="443482"/>
                  </a:cubicBezTo>
                  <a:lnTo>
                    <a:pt x="168511" y="425154"/>
                  </a:lnTo>
                  <a:cubicBezTo>
                    <a:pt x="172602" y="452123"/>
                    <a:pt x="182117" y="472541"/>
                    <a:pt x="197150" y="486595"/>
                  </a:cubicBezTo>
                  <a:cubicBezTo>
                    <a:pt x="212184" y="500650"/>
                    <a:pt x="229977" y="507582"/>
                    <a:pt x="250720" y="507582"/>
                  </a:cubicBezTo>
                  <a:cubicBezTo>
                    <a:pt x="273936" y="507582"/>
                    <a:pt x="293062" y="498846"/>
                    <a:pt x="308190" y="481277"/>
                  </a:cubicBezTo>
                  <a:cubicBezTo>
                    <a:pt x="323319" y="463709"/>
                    <a:pt x="330836" y="437499"/>
                    <a:pt x="330836" y="402742"/>
                  </a:cubicBezTo>
                  <a:cubicBezTo>
                    <a:pt x="330836" y="367985"/>
                    <a:pt x="323224" y="341016"/>
                    <a:pt x="307905" y="324397"/>
                  </a:cubicBezTo>
                  <a:cubicBezTo>
                    <a:pt x="292586" y="307778"/>
                    <a:pt x="272319" y="299516"/>
                    <a:pt x="247009" y="299516"/>
                  </a:cubicBezTo>
                  <a:cubicBezTo>
                    <a:pt x="230929" y="299516"/>
                    <a:pt x="215419" y="303505"/>
                    <a:pt x="200386" y="311387"/>
                  </a:cubicBezTo>
                  <a:cubicBezTo>
                    <a:pt x="189253" y="317085"/>
                    <a:pt x="176979" y="327436"/>
                    <a:pt x="163563" y="342440"/>
                  </a:cubicBezTo>
                  <a:lnTo>
                    <a:pt x="21694" y="322023"/>
                  </a:lnTo>
                  <a:lnTo>
                    <a:pt x="74407" y="380"/>
                  </a:lnTo>
                  <a:close/>
                </a:path>
              </a:pathLst>
            </a:custGeom>
            <a:solidFill>
              <a:srgbClr val="05BDE7"/>
            </a:solidFill>
            <a:ln w="9510" cap="flat">
              <a:noFill/>
              <a:prstDash val="solid"/>
              <a:miter/>
            </a:ln>
          </p:spPr>
          <p:txBody>
            <a:bodyPr rtlCol="0" anchor="ctr"/>
            <a:lstStyle/>
            <a:p>
              <a:endParaRPr lang="en-GB"/>
            </a:p>
          </p:txBody>
        </p:sp>
        <p:sp>
          <p:nvSpPr>
            <p:cNvPr id="37" name="Freeform 36">
              <a:extLst>
                <a:ext uri="{FF2B5EF4-FFF2-40B4-BE49-F238E27FC236}">
                  <a16:creationId xmlns:a16="http://schemas.microsoft.com/office/drawing/2014/main" id="{4B714873-B93C-E2F0-7DBC-17B245495BBD}"/>
                </a:ext>
              </a:extLst>
            </p:cNvPr>
            <p:cNvSpPr/>
            <p:nvPr/>
          </p:nvSpPr>
          <p:spPr>
            <a:xfrm>
              <a:off x="6962428" y="-1114515"/>
              <a:ext cx="177930" cy="166566"/>
            </a:xfrm>
            <a:custGeom>
              <a:avLst/>
              <a:gdLst>
                <a:gd name="connsiteX0" fmla="*/ 0 w 177930"/>
                <a:gd name="connsiteY0" fmla="*/ 0 h 166566"/>
                <a:gd name="connsiteX1" fmla="*/ 177930 w 177930"/>
                <a:gd name="connsiteY1" fmla="*/ 0 h 166566"/>
                <a:gd name="connsiteX2" fmla="*/ 177930 w 177930"/>
                <a:gd name="connsiteY2" fmla="*/ 166567 h 166566"/>
                <a:gd name="connsiteX3" fmla="*/ 0 w 177930"/>
                <a:gd name="connsiteY3" fmla="*/ 166567 h 166566"/>
                <a:gd name="connsiteX4" fmla="*/ 0 w 177930"/>
                <a:gd name="connsiteY4" fmla="*/ 0 h 16656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7930" h="166566">
                  <a:moveTo>
                    <a:pt x="0" y="0"/>
                  </a:moveTo>
                  <a:lnTo>
                    <a:pt x="177930" y="0"/>
                  </a:lnTo>
                  <a:lnTo>
                    <a:pt x="177930" y="166567"/>
                  </a:lnTo>
                  <a:lnTo>
                    <a:pt x="0" y="166567"/>
                  </a:lnTo>
                  <a:lnTo>
                    <a:pt x="0" y="0"/>
                  </a:lnTo>
                  <a:close/>
                </a:path>
              </a:pathLst>
            </a:custGeom>
            <a:solidFill>
              <a:srgbClr val="05BDE7"/>
            </a:solidFill>
            <a:ln w="9510" cap="flat">
              <a:noFill/>
              <a:prstDash val="solid"/>
              <a:miter/>
            </a:ln>
          </p:spPr>
          <p:txBody>
            <a:bodyPr rtlCol="0" anchor="ctr"/>
            <a:lstStyle/>
            <a:p>
              <a:endParaRPr lang="en-GB"/>
            </a:p>
          </p:txBody>
        </p:sp>
        <p:sp>
          <p:nvSpPr>
            <p:cNvPr id="38" name="Freeform 37">
              <a:extLst>
                <a:ext uri="{FF2B5EF4-FFF2-40B4-BE49-F238E27FC236}">
                  <a16:creationId xmlns:a16="http://schemas.microsoft.com/office/drawing/2014/main" id="{A6F58860-44AF-BAC7-D98D-745499470BA2}"/>
                </a:ext>
              </a:extLst>
            </p:cNvPr>
            <p:cNvSpPr/>
            <p:nvPr/>
          </p:nvSpPr>
          <p:spPr>
            <a:xfrm>
              <a:off x="7149397" y="-1556477"/>
              <a:ext cx="490021" cy="618785"/>
            </a:xfrm>
            <a:custGeom>
              <a:avLst/>
              <a:gdLst>
                <a:gd name="connsiteX0" fmla="*/ 190 w 490021"/>
                <a:gd name="connsiteY0" fmla="*/ 306924 h 618785"/>
                <a:gd name="connsiteX1" fmla="*/ 61752 w 490021"/>
                <a:gd name="connsiteY1" fmla="*/ 68184 h 618785"/>
                <a:gd name="connsiteX2" fmla="*/ 249292 w 490021"/>
                <a:gd name="connsiteY2" fmla="*/ 0 h 618785"/>
                <a:gd name="connsiteX3" fmla="*/ 348629 w 490021"/>
                <a:gd name="connsiteY3" fmla="*/ 14909 h 618785"/>
                <a:gd name="connsiteX4" fmla="*/ 411999 w 490021"/>
                <a:gd name="connsiteY4" fmla="*/ 53655 h 618785"/>
                <a:gd name="connsiteX5" fmla="*/ 450630 w 490021"/>
                <a:gd name="connsiteY5" fmla="*/ 103891 h 618785"/>
                <a:gd name="connsiteX6" fmla="*/ 473275 w 490021"/>
                <a:gd name="connsiteY6" fmla="*/ 165332 h 618785"/>
                <a:gd name="connsiteX7" fmla="*/ 490022 w 490021"/>
                <a:gd name="connsiteY7" fmla="*/ 304929 h 618785"/>
                <a:gd name="connsiteX8" fmla="*/ 434835 w 490021"/>
                <a:gd name="connsiteY8" fmla="*/ 543289 h 618785"/>
                <a:gd name="connsiteX9" fmla="*/ 244630 w 490021"/>
                <a:gd name="connsiteY9" fmla="*/ 618785 h 618785"/>
                <a:gd name="connsiteX10" fmla="*/ 122363 w 490021"/>
                <a:gd name="connsiteY10" fmla="*/ 594664 h 618785"/>
                <a:gd name="connsiteX11" fmla="*/ 45862 w 490021"/>
                <a:gd name="connsiteY11" fmla="*/ 524011 h 618785"/>
                <a:gd name="connsiteX12" fmla="*/ 12084 w 490021"/>
                <a:gd name="connsiteY12" fmla="*/ 433605 h 618785"/>
                <a:gd name="connsiteX13" fmla="*/ 0 w 490021"/>
                <a:gd name="connsiteY13" fmla="*/ 306829 h 618785"/>
                <a:gd name="connsiteX14" fmla="*/ 165370 w 490021"/>
                <a:gd name="connsiteY14" fmla="*/ 307303 h 618785"/>
                <a:gd name="connsiteX15" fmla="*/ 185637 w 490021"/>
                <a:gd name="connsiteY15" fmla="*/ 463424 h 618785"/>
                <a:gd name="connsiteX16" fmla="*/ 244345 w 490021"/>
                <a:gd name="connsiteY16" fmla="*/ 505303 h 618785"/>
                <a:gd name="connsiteX17" fmla="*/ 288304 w 490021"/>
                <a:gd name="connsiteY17" fmla="*/ 487545 h 618785"/>
                <a:gd name="connsiteX18" fmla="*/ 315707 w 490021"/>
                <a:gd name="connsiteY18" fmla="*/ 431421 h 618785"/>
                <a:gd name="connsiteX19" fmla="*/ 324461 w 490021"/>
                <a:gd name="connsiteY19" fmla="*/ 311862 h 618785"/>
                <a:gd name="connsiteX20" fmla="*/ 304194 w 490021"/>
                <a:gd name="connsiteY20" fmla="*/ 151657 h 618785"/>
                <a:gd name="connsiteX21" fmla="*/ 243488 w 490021"/>
                <a:gd name="connsiteY21" fmla="*/ 110633 h 618785"/>
                <a:gd name="connsiteX22" fmla="*/ 183830 w 490021"/>
                <a:gd name="connsiteY22" fmla="*/ 152512 h 618785"/>
                <a:gd name="connsiteX23" fmla="*/ 165465 w 490021"/>
                <a:gd name="connsiteY23" fmla="*/ 307398 h 6187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490021" h="618785">
                  <a:moveTo>
                    <a:pt x="190" y="306924"/>
                  </a:moveTo>
                  <a:cubicBezTo>
                    <a:pt x="190" y="193157"/>
                    <a:pt x="20743" y="113577"/>
                    <a:pt x="61752" y="68184"/>
                  </a:cubicBezTo>
                  <a:cubicBezTo>
                    <a:pt x="102762" y="22696"/>
                    <a:pt x="165275" y="0"/>
                    <a:pt x="249292" y="0"/>
                  </a:cubicBezTo>
                  <a:cubicBezTo>
                    <a:pt x="289636" y="0"/>
                    <a:pt x="322748" y="4938"/>
                    <a:pt x="348629" y="14909"/>
                  </a:cubicBezTo>
                  <a:cubicBezTo>
                    <a:pt x="374510" y="24881"/>
                    <a:pt x="395633" y="37796"/>
                    <a:pt x="411999" y="53655"/>
                  </a:cubicBezTo>
                  <a:cubicBezTo>
                    <a:pt x="428365" y="69609"/>
                    <a:pt x="441210" y="86322"/>
                    <a:pt x="450630" y="103891"/>
                  </a:cubicBezTo>
                  <a:cubicBezTo>
                    <a:pt x="460050" y="121459"/>
                    <a:pt x="467566" y="141876"/>
                    <a:pt x="473275" y="165332"/>
                  </a:cubicBezTo>
                  <a:cubicBezTo>
                    <a:pt x="484408" y="209965"/>
                    <a:pt x="490022" y="256498"/>
                    <a:pt x="490022" y="304929"/>
                  </a:cubicBezTo>
                  <a:cubicBezTo>
                    <a:pt x="490022" y="413473"/>
                    <a:pt x="471658" y="492958"/>
                    <a:pt x="434835" y="543289"/>
                  </a:cubicBezTo>
                  <a:cubicBezTo>
                    <a:pt x="398012" y="593620"/>
                    <a:pt x="334642" y="618785"/>
                    <a:pt x="244630" y="618785"/>
                  </a:cubicBezTo>
                  <a:cubicBezTo>
                    <a:pt x="194201" y="618785"/>
                    <a:pt x="153477" y="610713"/>
                    <a:pt x="122363" y="594664"/>
                  </a:cubicBezTo>
                  <a:cubicBezTo>
                    <a:pt x="91249" y="578615"/>
                    <a:pt x="65749" y="555064"/>
                    <a:pt x="45862" y="524011"/>
                  </a:cubicBezTo>
                  <a:cubicBezTo>
                    <a:pt x="31399" y="501980"/>
                    <a:pt x="20172" y="471876"/>
                    <a:pt x="12084" y="433605"/>
                  </a:cubicBezTo>
                  <a:cubicBezTo>
                    <a:pt x="3996" y="395335"/>
                    <a:pt x="0" y="353171"/>
                    <a:pt x="0" y="306829"/>
                  </a:cubicBezTo>
                  <a:close/>
                  <a:moveTo>
                    <a:pt x="165370" y="307303"/>
                  </a:moveTo>
                  <a:cubicBezTo>
                    <a:pt x="165370" y="383464"/>
                    <a:pt x="172126" y="435505"/>
                    <a:pt x="185637" y="463424"/>
                  </a:cubicBezTo>
                  <a:cubicBezTo>
                    <a:pt x="199149" y="491344"/>
                    <a:pt x="218654" y="505303"/>
                    <a:pt x="244345" y="505303"/>
                  </a:cubicBezTo>
                  <a:cubicBezTo>
                    <a:pt x="261281" y="505303"/>
                    <a:pt x="275935" y="499415"/>
                    <a:pt x="288304" y="487545"/>
                  </a:cubicBezTo>
                  <a:cubicBezTo>
                    <a:pt x="300674" y="475674"/>
                    <a:pt x="309808" y="456967"/>
                    <a:pt x="315707" y="431421"/>
                  </a:cubicBezTo>
                  <a:cubicBezTo>
                    <a:pt x="321606" y="405876"/>
                    <a:pt x="324461" y="365991"/>
                    <a:pt x="324461" y="311862"/>
                  </a:cubicBezTo>
                  <a:cubicBezTo>
                    <a:pt x="324461" y="232377"/>
                    <a:pt x="317705" y="179007"/>
                    <a:pt x="304194" y="151657"/>
                  </a:cubicBezTo>
                  <a:cubicBezTo>
                    <a:pt x="290683" y="124308"/>
                    <a:pt x="270416" y="110633"/>
                    <a:pt x="243488" y="110633"/>
                  </a:cubicBezTo>
                  <a:cubicBezTo>
                    <a:pt x="216561" y="110633"/>
                    <a:pt x="196009" y="124593"/>
                    <a:pt x="183830" y="152512"/>
                  </a:cubicBezTo>
                  <a:cubicBezTo>
                    <a:pt x="171555" y="180432"/>
                    <a:pt x="165465" y="231997"/>
                    <a:pt x="165465" y="307398"/>
                  </a:cubicBezTo>
                  <a:close/>
                </a:path>
              </a:pathLst>
            </a:custGeom>
            <a:solidFill>
              <a:srgbClr val="05BDE7"/>
            </a:solidFill>
            <a:ln w="9510" cap="flat">
              <a:noFill/>
              <a:prstDash val="solid"/>
              <a:miter/>
            </a:ln>
          </p:spPr>
          <p:txBody>
            <a:bodyPr rtlCol="0" anchor="ctr"/>
            <a:lstStyle/>
            <a:p>
              <a:endParaRPr lang="en-GB"/>
            </a:p>
          </p:txBody>
        </p:sp>
        <p:sp>
          <p:nvSpPr>
            <p:cNvPr id="39" name="Freeform 38">
              <a:extLst>
                <a:ext uri="{FF2B5EF4-FFF2-40B4-BE49-F238E27FC236}">
                  <a16:creationId xmlns:a16="http://schemas.microsoft.com/office/drawing/2014/main" id="{DF0118FD-C46E-CB7A-1012-D8B2B5AA3380}"/>
                </a:ext>
              </a:extLst>
            </p:cNvPr>
            <p:cNvSpPr/>
            <p:nvPr/>
          </p:nvSpPr>
          <p:spPr>
            <a:xfrm>
              <a:off x="3352253" y="-1703418"/>
              <a:ext cx="3048410" cy="1765601"/>
            </a:xfrm>
            <a:custGeom>
              <a:avLst/>
              <a:gdLst>
                <a:gd name="connsiteX0" fmla="*/ 0 w 3048410"/>
                <a:gd name="connsiteY0" fmla="*/ 519010 h 1765601"/>
                <a:gd name="connsiteX1" fmla="*/ 0 w 3048410"/>
                <a:gd name="connsiteY1" fmla="*/ 1745469 h 1765601"/>
                <a:gd name="connsiteX2" fmla="*/ 319323 w 3048410"/>
                <a:gd name="connsiteY2" fmla="*/ 1745469 h 1765601"/>
                <a:gd name="connsiteX3" fmla="*/ 319323 w 3048410"/>
                <a:gd name="connsiteY3" fmla="*/ 1614134 h 1765601"/>
                <a:gd name="connsiteX4" fmla="*/ 441686 w 3048410"/>
                <a:gd name="connsiteY4" fmla="*/ 1727046 h 1765601"/>
                <a:gd name="connsiteX5" fmla="*/ 606009 w 3048410"/>
                <a:gd name="connsiteY5" fmla="*/ 1765507 h 1765601"/>
                <a:gd name="connsiteX6" fmla="*/ 796690 w 3048410"/>
                <a:gd name="connsiteY6" fmla="*/ 1710713 h 1765601"/>
                <a:gd name="connsiteX7" fmla="*/ 931232 w 3048410"/>
                <a:gd name="connsiteY7" fmla="*/ 1545095 h 1765601"/>
                <a:gd name="connsiteX8" fmla="*/ 979853 w 3048410"/>
                <a:gd name="connsiteY8" fmla="*/ 1288693 h 1765601"/>
                <a:gd name="connsiteX9" fmla="*/ 873380 w 3048410"/>
                <a:gd name="connsiteY9" fmla="*/ 953660 h 1765601"/>
                <a:gd name="connsiteX10" fmla="*/ 604297 w 3048410"/>
                <a:gd name="connsiteY10" fmla="*/ 836949 h 1765601"/>
                <a:gd name="connsiteX11" fmla="*/ 460525 w 3048410"/>
                <a:gd name="connsiteY11" fmla="*/ 863729 h 1765601"/>
                <a:gd name="connsiteX12" fmla="*/ 344442 w 3048410"/>
                <a:gd name="connsiteY12" fmla="*/ 944068 h 1765601"/>
                <a:gd name="connsiteX13" fmla="*/ 344442 w 3048410"/>
                <a:gd name="connsiteY13" fmla="*/ 670667 h 1765601"/>
                <a:gd name="connsiteX14" fmla="*/ 2703873 w 3048410"/>
                <a:gd name="connsiteY14" fmla="*/ 670382 h 1765601"/>
                <a:gd name="connsiteX15" fmla="*/ 2703873 w 3048410"/>
                <a:gd name="connsiteY15" fmla="*/ 944068 h 1765601"/>
                <a:gd name="connsiteX16" fmla="*/ 2588647 w 3048410"/>
                <a:gd name="connsiteY16" fmla="*/ 863729 h 1765601"/>
                <a:gd name="connsiteX17" fmla="*/ 2444019 w 3048410"/>
                <a:gd name="connsiteY17" fmla="*/ 836949 h 1765601"/>
                <a:gd name="connsiteX18" fmla="*/ 2174555 w 3048410"/>
                <a:gd name="connsiteY18" fmla="*/ 954040 h 1765601"/>
                <a:gd name="connsiteX19" fmla="*/ 2068558 w 3048410"/>
                <a:gd name="connsiteY19" fmla="*/ 1292016 h 1765601"/>
                <a:gd name="connsiteX20" fmla="*/ 2164564 w 3048410"/>
                <a:gd name="connsiteY20" fmla="*/ 1627524 h 1765601"/>
                <a:gd name="connsiteX21" fmla="*/ 2442401 w 3048410"/>
                <a:gd name="connsiteY21" fmla="*/ 1765602 h 1765601"/>
                <a:gd name="connsiteX22" fmla="*/ 2606725 w 3048410"/>
                <a:gd name="connsiteY22" fmla="*/ 1727141 h 1765601"/>
                <a:gd name="connsiteX23" fmla="*/ 2729088 w 3048410"/>
                <a:gd name="connsiteY23" fmla="*/ 1614229 h 1765601"/>
                <a:gd name="connsiteX24" fmla="*/ 2729088 w 3048410"/>
                <a:gd name="connsiteY24" fmla="*/ 1745564 h 1765601"/>
                <a:gd name="connsiteX25" fmla="*/ 3048411 w 3048410"/>
                <a:gd name="connsiteY25" fmla="*/ 1745564 h 1765601"/>
                <a:gd name="connsiteX26" fmla="*/ 3048411 w 3048410"/>
                <a:gd name="connsiteY26" fmla="*/ 519010 h 1765601"/>
                <a:gd name="connsiteX27" fmla="*/ 0 w 3048410"/>
                <a:gd name="connsiteY27" fmla="*/ 519010 h 1765601"/>
                <a:gd name="connsiteX28" fmla="*/ 386023 w 3048410"/>
                <a:gd name="connsiteY28" fmla="*/ 1142638 h 1765601"/>
                <a:gd name="connsiteX29" fmla="*/ 499632 w 3048410"/>
                <a:gd name="connsiteY29" fmla="*/ 1091168 h 1765601"/>
                <a:gd name="connsiteX30" fmla="*/ 598112 w 3048410"/>
                <a:gd name="connsiteY30" fmla="*/ 1140549 h 1765601"/>
                <a:gd name="connsiteX31" fmla="*/ 638741 w 3048410"/>
                <a:gd name="connsiteY31" fmla="*/ 1295340 h 1765601"/>
                <a:gd name="connsiteX32" fmla="*/ 597256 w 3048410"/>
                <a:gd name="connsiteY32" fmla="*/ 1465611 h 1765601"/>
                <a:gd name="connsiteX33" fmla="*/ 494589 w 3048410"/>
                <a:gd name="connsiteY33" fmla="*/ 1516226 h 1765601"/>
                <a:gd name="connsiteX34" fmla="*/ 385167 w 3048410"/>
                <a:gd name="connsiteY34" fmla="*/ 1464756 h 1765601"/>
                <a:gd name="connsiteX35" fmla="*/ 341969 w 3048410"/>
                <a:gd name="connsiteY35" fmla="*/ 1298664 h 1765601"/>
                <a:gd name="connsiteX36" fmla="*/ 385928 w 3048410"/>
                <a:gd name="connsiteY36" fmla="*/ 1142638 h 1765601"/>
                <a:gd name="connsiteX37" fmla="*/ 2662863 w 3048410"/>
                <a:gd name="connsiteY37" fmla="*/ 1465136 h 1765601"/>
                <a:gd name="connsiteX38" fmla="*/ 2553917 w 3048410"/>
                <a:gd name="connsiteY38" fmla="*/ 1516131 h 1765601"/>
                <a:gd name="connsiteX39" fmla="*/ 2451250 w 3048410"/>
                <a:gd name="connsiteY39" fmla="*/ 1465516 h 1765601"/>
                <a:gd name="connsiteX40" fmla="*/ 2409765 w 3048410"/>
                <a:gd name="connsiteY40" fmla="*/ 1306166 h 1765601"/>
                <a:gd name="connsiteX41" fmla="*/ 2450013 w 3048410"/>
                <a:gd name="connsiteY41" fmla="*/ 1140549 h 1765601"/>
                <a:gd name="connsiteX42" fmla="*/ 2549730 w 3048410"/>
                <a:gd name="connsiteY42" fmla="*/ 1091168 h 1765601"/>
                <a:gd name="connsiteX43" fmla="*/ 2662007 w 3048410"/>
                <a:gd name="connsiteY43" fmla="*/ 1142638 h 1765601"/>
                <a:gd name="connsiteX44" fmla="*/ 2706442 w 3048410"/>
                <a:gd name="connsiteY44" fmla="*/ 1298664 h 1765601"/>
                <a:gd name="connsiteX45" fmla="*/ 2662863 w 3048410"/>
                <a:gd name="connsiteY45" fmla="*/ 1465136 h 17656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Lst>
              <a:rect l="l" t="t" r="r" b="b"/>
              <a:pathLst>
                <a:path w="3048410" h="1765601">
                  <a:moveTo>
                    <a:pt x="0" y="519010"/>
                  </a:moveTo>
                  <a:lnTo>
                    <a:pt x="0" y="1745469"/>
                  </a:lnTo>
                  <a:lnTo>
                    <a:pt x="319323" y="1745469"/>
                  </a:lnTo>
                  <a:lnTo>
                    <a:pt x="319323" y="1614134"/>
                  </a:lnTo>
                  <a:cubicBezTo>
                    <a:pt x="363472" y="1669308"/>
                    <a:pt x="404292" y="1707009"/>
                    <a:pt x="441686" y="1727046"/>
                  </a:cubicBezTo>
                  <a:cubicBezTo>
                    <a:pt x="491449" y="1752687"/>
                    <a:pt x="546160" y="1765507"/>
                    <a:pt x="606009" y="1765507"/>
                  </a:cubicBezTo>
                  <a:cubicBezTo>
                    <a:pt x="675849" y="1765507"/>
                    <a:pt x="739409" y="1747274"/>
                    <a:pt x="796690" y="1710713"/>
                  </a:cubicBezTo>
                  <a:cubicBezTo>
                    <a:pt x="853970" y="1674151"/>
                    <a:pt x="898785" y="1618977"/>
                    <a:pt x="931232" y="1545095"/>
                  </a:cubicBezTo>
                  <a:cubicBezTo>
                    <a:pt x="963678" y="1471213"/>
                    <a:pt x="979853" y="1385746"/>
                    <a:pt x="979853" y="1288693"/>
                  </a:cubicBezTo>
                  <a:cubicBezTo>
                    <a:pt x="979853" y="1143113"/>
                    <a:pt x="944362" y="1031435"/>
                    <a:pt x="873380" y="953660"/>
                  </a:cubicBezTo>
                  <a:cubicBezTo>
                    <a:pt x="802399" y="875884"/>
                    <a:pt x="712768" y="836949"/>
                    <a:pt x="604297" y="836949"/>
                  </a:cubicBezTo>
                  <a:cubicBezTo>
                    <a:pt x="551774" y="836949"/>
                    <a:pt x="503818" y="845876"/>
                    <a:pt x="460525" y="863729"/>
                  </a:cubicBezTo>
                  <a:cubicBezTo>
                    <a:pt x="417232" y="881582"/>
                    <a:pt x="378506" y="908362"/>
                    <a:pt x="344442" y="944068"/>
                  </a:cubicBezTo>
                  <a:lnTo>
                    <a:pt x="344442" y="670667"/>
                  </a:lnTo>
                  <a:cubicBezTo>
                    <a:pt x="407146" y="632302"/>
                    <a:pt x="1653419" y="-110791"/>
                    <a:pt x="2703873" y="670382"/>
                  </a:cubicBezTo>
                  <a:lnTo>
                    <a:pt x="2703873" y="944068"/>
                  </a:lnTo>
                  <a:cubicBezTo>
                    <a:pt x="2670380" y="908362"/>
                    <a:pt x="2631940" y="881582"/>
                    <a:pt x="2588647" y="863729"/>
                  </a:cubicBezTo>
                  <a:cubicBezTo>
                    <a:pt x="2545354" y="845876"/>
                    <a:pt x="2497113" y="836949"/>
                    <a:pt x="2444019" y="836949"/>
                  </a:cubicBezTo>
                  <a:cubicBezTo>
                    <a:pt x="2335072" y="836949"/>
                    <a:pt x="2245251" y="875979"/>
                    <a:pt x="2174555" y="954040"/>
                  </a:cubicBezTo>
                  <a:cubicBezTo>
                    <a:pt x="2103858" y="1032100"/>
                    <a:pt x="2068558" y="1144727"/>
                    <a:pt x="2068558" y="1292016"/>
                  </a:cubicBezTo>
                  <a:cubicBezTo>
                    <a:pt x="2068558" y="1423637"/>
                    <a:pt x="2100528" y="1535504"/>
                    <a:pt x="2164564" y="1627524"/>
                  </a:cubicBezTo>
                  <a:cubicBezTo>
                    <a:pt x="2228505" y="1719544"/>
                    <a:pt x="2321180" y="1765602"/>
                    <a:pt x="2442401" y="1765602"/>
                  </a:cubicBezTo>
                  <a:cubicBezTo>
                    <a:pt x="2502726" y="1765602"/>
                    <a:pt x="2557533" y="1752782"/>
                    <a:pt x="2606725" y="1727141"/>
                  </a:cubicBezTo>
                  <a:cubicBezTo>
                    <a:pt x="2643643" y="1707674"/>
                    <a:pt x="2684367" y="1669973"/>
                    <a:pt x="2729088" y="1614229"/>
                  </a:cubicBezTo>
                  <a:lnTo>
                    <a:pt x="2729088" y="1745564"/>
                  </a:lnTo>
                  <a:lnTo>
                    <a:pt x="3048411" y="1745564"/>
                  </a:lnTo>
                  <a:lnTo>
                    <a:pt x="3048411" y="519010"/>
                  </a:lnTo>
                  <a:cubicBezTo>
                    <a:pt x="1524205" y="-648762"/>
                    <a:pt x="0" y="519010"/>
                    <a:pt x="0" y="519010"/>
                  </a:cubicBezTo>
                  <a:close/>
                  <a:moveTo>
                    <a:pt x="386023" y="1142638"/>
                  </a:moveTo>
                  <a:cubicBezTo>
                    <a:pt x="415329" y="1108356"/>
                    <a:pt x="453199" y="1091168"/>
                    <a:pt x="499632" y="1091168"/>
                  </a:cubicBezTo>
                  <a:cubicBezTo>
                    <a:pt x="538168" y="1091168"/>
                    <a:pt x="570994" y="1107596"/>
                    <a:pt x="598112" y="1140549"/>
                  </a:cubicBezTo>
                  <a:cubicBezTo>
                    <a:pt x="625230" y="1173501"/>
                    <a:pt x="638741" y="1225067"/>
                    <a:pt x="638741" y="1295340"/>
                  </a:cubicBezTo>
                  <a:cubicBezTo>
                    <a:pt x="638741" y="1375110"/>
                    <a:pt x="624944" y="1431803"/>
                    <a:pt x="597256" y="1465611"/>
                  </a:cubicBezTo>
                  <a:cubicBezTo>
                    <a:pt x="569567" y="1499323"/>
                    <a:pt x="535313" y="1516226"/>
                    <a:pt x="494589" y="1516226"/>
                  </a:cubicBezTo>
                  <a:cubicBezTo>
                    <a:pt x="450439" y="1516226"/>
                    <a:pt x="413997" y="1499038"/>
                    <a:pt x="385167" y="1464756"/>
                  </a:cubicBezTo>
                  <a:cubicBezTo>
                    <a:pt x="356336" y="1430474"/>
                    <a:pt x="341969" y="1375110"/>
                    <a:pt x="341969" y="1298664"/>
                  </a:cubicBezTo>
                  <a:cubicBezTo>
                    <a:pt x="341969" y="1228960"/>
                    <a:pt x="356622" y="1176920"/>
                    <a:pt x="385928" y="1142638"/>
                  </a:cubicBezTo>
                  <a:close/>
                  <a:moveTo>
                    <a:pt x="2662863" y="1465136"/>
                  </a:moveTo>
                  <a:cubicBezTo>
                    <a:pt x="2633843" y="1499133"/>
                    <a:pt x="2597496" y="1516131"/>
                    <a:pt x="2553917" y="1516131"/>
                  </a:cubicBezTo>
                  <a:cubicBezTo>
                    <a:pt x="2513098" y="1516131"/>
                    <a:pt x="2478939" y="1499228"/>
                    <a:pt x="2451250" y="1465516"/>
                  </a:cubicBezTo>
                  <a:cubicBezTo>
                    <a:pt x="2423562" y="1431803"/>
                    <a:pt x="2409765" y="1378624"/>
                    <a:pt x="2409765" y="1306166"/>
                  </a:cubicBezTo>
                  <a:cubicBezTo>
                    <a:pt x="2409765" y="1228676"/>
                    <a:pt x="2423181" y="1173406"/>
                    <a:pt x="2450013" y="1140549"/>
                  </a:cubicBezTo>
                  <a:cubicBezTo>
                    <a:pt x="2476846" y="1107691"/>
                    <a:pt x="2510053" y="1091168"/>
                    <a:pt x="2549730" y="1091168"/>
                  </a:cubicBezTo>
                  <a:cubicBezTo>
                    <a:pt x="2595022" y="1091168"/>
                    <a:pt x="2632416" y="1108356"/>
                    <a:pt x="2662007" y="1142638"/>
                  </a:cubicBezTo>
                  <a:cubicBezTo>
                    <a:pt x="2691599" y="1176920"/>
                    <a:pt x="2706442" y="1228960"/>
                    <a:pt x="2706442" y="1298664"/>
                  </a:cubicBezTo>
                  <a:cubicBezTo>
                    <a:pt x="2706442" y="1375585"/>
                    <a:pt x="2691884" y="1431139"/>
                    <a:pt x="2662863" y="1465136"/>
                  </a:cubicBezTo>
                  <a:close/>
                </a:path>
              </a:pathLst>
            </a:custGeom>
            <a:solidFill>
              <a:srgbClr val="FFFFFF"/>
            </a:solidFill>
            <a:ln w="9510" cap="flat">
              <a:noFill/>
              <a:prstDash val="solid"/>
              <a:miter/>
            </a:ln>
          </p:spPr>
          <p:txBody>
            <a:bodyPr rtlCol="0" anchor="ctr"/>
            <a:lstStyle/>
            <a:p>
              <a:endParaRPr lang="en-GB"/>
            </a:p>
          </p:txBody>
        </p:sp>
      </p:grpSp>
    </p:spTree>
    <p:extLst>
      <p:ext uri="{BB962C8B-B14F-4D97-AF65-F5344CB8AC3E}">
        <p14:creationId xmlns:p14="http://schemas.microsoft.com/office/powerpoint/2010/main" val="3836802348"/>
      </p:ext>
    </p:extLst>
  </p:cSld>
  <p:clrMapOvr>
    <a:masterClrMapping/>
  </p:clrMapOvr>
  <p:extLst>
    <p:ext uri="{DCECCB84-F9BA-43D5-87BE-67443E8EF086}">
      <p15:sldGuideLst xmlns:p15="http://schemas.microsoft.com/office/powerpoint/2012/main">
        <p15:guide id="3" orient="horz" pos="2160" userDrawn="1">
          <p15:clr>
            <a:srgbClr val="FBAE40"/>
          </p15:clr>
        </p15:guide>
        <p15:guide id="4" pos="3840" userDrawn="1">
          <p15:clr>
            <a:srgbClr val="FBAE40"/>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type="title" preserve="1">
  <p:cSld name="Cover Slide White">
    <p:spTree>
      <p:nvGrpSpPr>
        <p:cNvPr id="1" name=""/>
        <p:cNvGrpSpPr/>
        <p:nvPr/>
      </p:nvGrpSpPr>
      <p:grpSpPr>
        <a:xfrm>
          <a:off x="0" y="0"/>
          <a:ext cx="0" cy="0"/>
          <a:chOff x="0" y="0"/>
          <a:chExt cx="0" cy="0"/>
        </a:xfrm>
      </p:grpSpPr>
      <p:sp>
        <p:nvSpPr>
          <p:cNvPr id="29" name="Curve">
            <a:extLst>
              <a:ext uri="{FF2B5EF4-FFF2-40B4-BE49-F238E27FC236}">
                <a16:creationId xmlns:a16="http://schemas.microsoft.com/office/drawing/2014/main" id="{D9976BF1-1693-F92F-2B7B-CF5C961AB06C}"/>
              </a:ext>
            </a:extLst>
          </p:cNvPr>
          <p:cNvSpPr/>
          <p:nvPr/>
        </p:nvSpPr>
        <p:spPr>
          <a:xfrm>
            <a:off x="-479458" y="4644936"/>
            <a:ext cx="13150916" cy="2438398"/>
          </a:xfrm>
          <a:custGeom>
            <a:avLst/>
            <a:gdLst>
              <a:gd name="connsiteX0" fmla="*/ 6109345 w 12192000"/>
              <a:gd name="connsiteY0" fmla="*/ 0 h 2260599"/>
              <a:gd name="connsiteX1" fmla="*/ 12080976 w 12192000"/>
              <a:gd name="connsiteY1" fmla="*/ 834298 h 2260599"/>
              <a:gd name="connsiteX2" fmla="*/ 12192000 w 12192000"/>
              <a:gd name="connsiteY2" fmla="*/ 882318 h 2260599"/>
              <a:gd name="connsiteX3" fmla="*/ 12192000 w 12192000"/>
              <a:gd name="connsiteY3" fmla="*/ 2260599 h 2260599"/>
              <a:gd name="connsiteX4" fmla="*/ 0 w 12192000"/>
              <a:gd name="connsiteY4" fmla="*/ 2260599 h 2260599"/>
              <a:gd name="connsiteX5" fmla="*/ 0 w 12192000"/>
              <a:gd name="connsiteY5" fmla="*/ 893860 h 2260599"/>
              <a:gd name="connsiteX6" fmla="*/ 137711 w 12192000"/>
              <a:gd name="connsiteY6" fmla="*/ 834298 h 2260599"/>
              <a:gd name="connsiteX7" fmla="*/ 6109345 w 12192000"/>
              <a:gd name="connsiteY7" fmla="*/ 0 h 22605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192000" h="2260599">
                <a:moveTo>
                  <a:pt x="6109345" y="0"/>
                </a:moveTo>
                <a:cubicBezTo>
                  <a:pt x="8595157" y="0"/>
                  <a:pt x="10786806" y="330943"/>
                  <a:pt x="12080976" y="834298"/>
                </a:cubicBezTo>
                <a:lnTo>
                  <a:pt x="12192000" y="882318"/>
                </a:lnTo>
                <a:lnTo>
                  <a:pt x="12192000" y="2260599"/>
                </a:lnTo>
                <a:lnTo>
                  <a:pt x="0" y="2260599"/>
                </a:lnTo>
                <a:lnTo>
                  <a:pt x="0" y="893860"/>
                </a:lnTo>
                <a:lnTo>
                  <a:pt x="137711" y="834298"/>
                </a:lnTo>
                <a:cubicBezTo>
                  <a:pt x="1431880" y="330943"/>
                  <a:pt x="3623530" y="0"/>
                  <a:pt x="6109345" y="0"/>
                </a:cubicBezTo>
                <a:close/>
              </a:path>
            </a:pathLst>
          </a:cu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dirty="0"/>
          </a:p>
        </p:txBody>
      </p:sp>
      <p:sp>
        <p:nvSpPr>
          <p:cNvPr id="31" name="Text Placeholder 4">
            <a:extLst>
              <a:ext uri="{FF2B5EF4-FFF2-40B4-BE49-F238E27FC236}">
                <a16:creationId xmlns:a16="http://schemas.microsoft.com/office/drawing/2014/main" id="{330E3027-FF00-F5FA-3C96-A3C11B9D328C}"/>
              </a:ext>
            </a:extLst>
          </p:cNvPr>
          <p:cNvSpPr txBox="1">
            <a:spLocks/>
          </p:cNvSpPr>
          <p:nvPr/>
        </p:nvSpPr>
        <p:spPr>
          <a:xfrm>
            <a:off x="3135824" y="6465141"/>
            <a:ext cx="5907652" cy="273123"/>
          </a:xfrm>
          <a:prstGeom prst="rect">
            <a:avLst/>
          </a:prstGeom>
        </p:spPr>
        <p:txBody>
          <a:bodyPr vert="horz" lIns="0" tIns="0" rIns="0" bIns="0" rtlCol="0">
            <a:noAutofit/>
          </a:bodyPr>
          <a:lstStyle>
            <a:lvl1pPr marL="0" indent="0" algn="ctr" defTabSz="914400" rtl="0" eaLnBrk="1" latinLnBrk="0" hangingPunct="1">
              <a:lnSpc>
                <a:spcPct val="90000"/>
              </a:lnSpc>
              <a:spcBef>
                <a:spcPts val="1000"/>
              </a:spcBef>
              <a:buFont typeface="Arial" panose="020B0604020202020204" pitchFamily="34" charset="0"/>
              <a:buNone/>
              <a:defRPr sz="2000" kern="1200">
                <a:solidFill>
                  <a:schemeClr val="bg1"/>
                </a:solidFill>
                <a:latin typeface="+mn-lt"/>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2000" kern="1200">
                <a:solidFill>
                  <a:schemeClr val="tx1">
                    <a:tint val="75000"/>
                  </a:schemeClr>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1800" kern="1200">
                <a:solidFill>
                  <a:schemeClr val="tx1">
                    <a:tint val="75000"/>
                  </a:schemeClr>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5pPr>
            <a:lvl6pPr marL="22860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9pPr>
          </a:lstStyle>
          <a:p>
            <a:pPr algn="ctr">
              <a:lnSpc>
                <a:spcPct val="100000"/>
              </a:lnSpc>
            </a:pPr>
            <a:r>
              <a:rPr lang="en-GB" sz="600" dirty="0">
                <a:effectLst/>
                <a:latin typeface="+mn-lt"/>
              </a:rPr>
              <a:t>Funded by the European Union under grant agreement No 101069651. The contents of this publication are however the sole responsibility of the BRIDGES 5.0 project consortium only and do not necessarily reflect those of the European Union or HADEA. Neither the European Union nor HADEA can be held responsible for them.</a:t>
            </a:r>
          </a:p>
        </p:txBody>
      </p:sp>
      <p:grpSp>
        <p:nvGrpSpPr>
          <p:cNvPr id="5" name="EU commission">
            <a:extLst>
              <a:ext uri="{FF2B5EF4-FFF2-40B4-BE49-F238E27FC236}">
                <a16:creationId xmlns:a16="http://schemas.microsoft.com/office/drawing/2014/main" id="{379A812E-7255-5E51-CA6A-B930F6FBD0D4}"/>
              </a:ext>
            </a:extLst>
          </p:cNvPr>
          <p:cNvGrpSpPr/>
          <p:nvPr/>
        </p:nvGrpSpPr>
        <p:grpSpPr>
          <a:xfrm>
            <a:off x="4987618" y="5864135"/>
            <a:ext cx="2216764" cy="529060"/>
            <a:chOff x="4682324" y="5858557"/>
            <a:chExt cx="2216764" cy="529060"/>
          </a:xfrm>
        </p:grpSpPr>
        <p:pic>
          <p:nvPicPr>
            <p:cNvPr id="6" name="Picture 5">
              <a:extLst>
                <a:ext uri="{FF2B5EF4-FFF2-40B4-BE49-F238E27FC236}">
                  <a16:creationId xmlns:a16="http://schemas.microsoft.com/office/drawing/2014/main" id="{43F7A222-0DCB-BC46-8B86-0C5836B933DD}"/>
                </a:ext>
              </a:extLst>
            </p:cNvPr>
            <p:cNvPicPr>
              <a:picLocks noChangeAspect="1"/>
            </p:cNvPicPr>
            <p:nvPr/>
          </p:nvPicPr>
          <p:blipFill>
            <a:blip r:embed="rId2"/>
            <a:srcRect/>
            <a:stretch/>
          </p:blipFill>
          <p:spPr>
            <a:xfrm>
              <a:off x="5292912" y="5858557"/>
              <a:ext cx="1606176" cy="424029"/>
            </a:xfrm>
            <a:prstGeom prst="rect">
              <a:avLst/>
            </a:prstGeom>
          </p:spPr>
        </p:pic>
        <p:sp>
          <p:nvSpPr>
            <p:cNvPr id="7" name="Text Placeholder 4">
              <a:extLst>
                <a:ext uri="{FF2B5EF4-FFF2-40B4-BE49-F238E27FC236}">
                  <a16:creationId xmlns:a16="http://schemas.microsoft.com/office/drawing/2014/main" id="{5045ED41-9456-22D9-5AE6-DCB6A30EC5B8}"/>
                </a:ext>
              </a:extLst>
            </p:cNvPr>
            <p:cNvSpPr txBox="1">
              <a:spLocks/>
            </p:cNvSpPr>
            <p:nvPr/>
          </p:nvSpPr>
          <p:spPr>
            <a:xfrm>
              <a:off x="4682324" y="6061497"/>
              <a:ext cx="597274" cy="326120"/>
            </a:xfrm>
            <a:prstGeom prst="rect">
              <a:avLst/>
            </a:prstGeom>
          </p:spPr>
          <p:txBody>
            <a:bodyPr vert="horz" lIns="91440" tIns="45720" rIns="91440" bIns="45720" rtlCol="0">
              <a:normAutofit fontScale="92500"/>
            </a:bodyPr>
            <a:lstStyle>
              <a:lvl1pPr marL="0" indent="0" algn="ctr" defTabSz="914400" rtl="0" eaLnBrk="1" latinLnBrk="0" hangingPunct="1">
                <a:lnSpc>
                  <a:spcPct val="90000"/>
                </a:lnSpc>
                <a:spcBef>
                  <a:spcPts val="1000"/>
                </a:spcBef>
                <a:buFont typeface="Arial" panose="020B0604020202020204" pitchFamily="34" charset="0"/>
                <a:buNone/>
                <a:defRPr sz="2000" kern="1200">
                  <a:solidFill>
                    <a:schemeClr val="bg1"/>
                  </a:solidFill>
                  <a:latin typeface="+mn-lt"/>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2000" kern="1200">
                  <a:solidFill>
                    <a:schemeClr val="tx1">
                      <a:tint val="75000"/>
                    </a:schemeClr>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1800" kern="1200">
                  <a:solidFill>
                    <a:schemeClr val="tx1">
                      <a:tint val="75000"/>
                    </a:schemeClr>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5pPr>
              <a:lvl6pPr marL="22860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9pPr>
            </a:lstStyle>
            <a:p>
              <a:pPr algn="r"/>
              <a:r>
                <a:rPr lang="en-GB" sz="800" dirty="0">
                  <a:effectLst/>
                  <a:latin typeface="Arial" panose="020B0604020202020204" pitchFamily="34" charset="0"/>
                </a:rPr>
                <a:t>Co-funded </a:t>
              </a:r>
              <a:br>
                <a:rPr lang="en-GB" sz="800" dirty="0">
                  <a:effectLst/>
                  <a:latin typeface="Arial" panose="020B0604020202020204" pitchFamily="34" charset="0"/>
                </a:rPr>
              </a:br>
              <a:r>
                <a:rPr lang="en-GB" sz="800" dirty="0">
                  <a:effectLst/>
                  <a:latin typeface="Arial" panose="020B0604020202020204" pitchFamily="34" charset="0"/>
                </a:rPr>
                <a:t>by the</a:t>
              </a:r>
            </a:p>
          </p:txBody>
        </p:sp>
      </p:grpSp>
      <p:grpSp>
        <p:nvGrpSpPr>
          <p:cNvPr id="11" name="Logo_Mix_Dark">
            <a:extLst>
              <a:ext uri="{FF2B5EF4-FFF2-40B4-BE49-F238E27FC236}">
                <a16:creationId xmlns:a16="http://schemas.microsoft.com/office/drawing/2014/main" id="{A88441BF-B995-003E-283D-917670D50494}"/>
              </a:ext>
            </a:extLst>
          </p:cNvPr>
          <p:cNvGrpSpPr/>
          <p:nvPr/>
        </p:nvGrpSpPr>
        <p:grpSpPr>
          <a:xfrm>
            <a:off x="4718761" y="641291"/>
            <a:ext cx="2767133" cy="965824"/>
            <a:chOff x="5134522" y="-1409741"/>
            <a:chExt cx="6033927" cy="2106047"/>
          </a:xfrm>
        </p:grpSpPr>
        <p:sp>
          <p:nvSpPr>
            <p:cNvPr id="12" name="Freeform 11">
              <a:extLst>
                <a:ext uri="{FF2B5EF4-FFF2-40B4-BE49-F238E27FC236}">
                  <a16:creationId xmlns:a16="http://schemas.microsoft.com/office/drawing/2014/main" id="{8BD33628-3CED-445C-2D6E-D09AF24740D7}"/>
                </a:ext>
              </a:extLst>
            </p:cNvPr>
            <p:cNvSpPr/>
            <p:nvPr/>
          </p:nvSpPr>
          <p:spPr>
            <a:xfrm>
              <a:off x="8238119" y="-1252639"/>
              <a:ext cx="498490" cy="608718"/>
            </a:xfrm>
            <a:custGeom>
              <a:avLst/>
              <a:gdLst>
                <a:gd name="connsiteX0" fmla="*/ 74407 w 498490"/>
                <a:gd name="connsiteY0" fmla="*/ 0 h 608718"/>
                <a:gd name="connsiteX1" fmla="*/ 469850 w 498490"/>
                <a:gd name="connsiteY1" fmla="*/ 0 h 608718"/>
                <a:gd name="connsiteX2" fmla="*/ 469850 w 498490"/>
                <a:gd name="connsiteY2" fmla="*/ 132665 h 608718"/>
                <a:gd name="connsiteX3" fmla="*/ 202003 w 498490"/>
                <a:gd name="connsiteY3" fmla="*/ 132665 h 608718"/>
                <a:gd name="connsiteX4" fmla="*/ 187731 w 498490"/>
                <a:gd name="connsiteY4" fmla="*/ 222501 h 608718"/>
                <a:gd name="connsiteX5" fmla="*/ 242727 w 498490"/>
                <a:gd name="connsiteY5" fmla="*/ 202938 h 608718"/>
                <a:gd name="connsiteX6" fmla="*/ 296487 w 498490"/>
                <a:gd name="connsiteY6" fmla="*/ 196385 h 608718"/>
                <a:gd name="connsiteX7" fmla="*/ 442447 w 498490"/>
                <a:gd name="connsiteY7" fmla="*/ 250705 h 608718"/>
                <a:gd name="connsiteX8" fmla="*/ 498490 w 498490"/>
                <a:gd name="connsiteY8" fmla="*/ 387453 h 608718"/>
                <a:gd name="connsiteX9" fmla="*/ 469660 w 498490"/>
                <a:gd name="connsiteY9" fmla="*/ 498846 h 608718"/>
                <a:gd name="connsiteX10" fmla="*/ 387831 w 498490"/>
                <a:gd name="connsiteY10" fmla="*/ 580515 h 608718"/>
                <a:gd name="connsiteX11" fmla="*/ 252242 w 498490"/>
                <a:gd name="connsiteY11" fmla="*/ 608719 h 608718"/>
                <a:gd name="connsiteX12" fmla="*/ 150622 w 498490"/>
                <a:gd name="connsiteY12" fmla="*/ 597513 h 608718"/>
                <a:gd name="connsiteX13" fmla="*/ 78689 w 498490"/>
                <a:gd name="connsiteY13" fmla="*/ 564086 h 608718"/>
                <a:gd name="connsiteX14" fmla="*/ 30638 w 498490"/>
                <a:gd name="connsiteY14" fmla="*/ 513660 h 608718"/>
                <a:gd name="connsiteX15" fmla="*/ 0 w 498490"/>
                <a:gd name="connsiteY15" fmla="*/ 443482 h 608718"/>
                <a:gd name="connsiteX16" fmla="*/ 168511 w 498490"/>
                <a:gd name="connsiteY16" fmla="*/ 425154 h 608718"/>
                <a:gd name="connsiteX17" fmla="*/ 197150 w 498490"/>
                <a:gd name="connsiteY17" fmla="*/ 486595 h 608718"/>
                <a:gd name="connsiteX18" fmla="*/ 250720 w 498490"/>
                <a:gd name="connsiteY18" fmla="*/ 507582 h 608718"/>
                <a:gd name="connsiteX19" fmla="*/ 308190 w 498490"/>
                <a:gd name="connsiteY19" fmla="*/ 481277 h 608718"/>
                <a:gd name="connsiteX20" fmla="*/ 330836 w 498490"/>
                <a:gd name="connsiteY20" fmla="*/ 402742 h 608718"/>
                <a:gd name="connsiteX21" fmla="*/ 307905 w 498490"/>
                <a:gd name="connsiteY21" fmla="*/ 324397 h 608718"/>
                <a:gd name="connsiteX22" fmla="*/ 247009 w 498490"/>
                <a:gd name="connsiteY22" fmla="*/ 299516 h 608718"/>
                <a:gd name="connsiteX23" fmla="*/ 200386 w 498490"/>
                <a:gd name="connsiteY23" fmla="*/ 311387 h 608718"/>
                <a:gd name="connsiteX24" fmla="*/ 163563 w 498490"/>
                <a:gd name="connsiteY24" fmla="*/ 342440 h 608718"/>
                <a:gd name="connsiteX25" fmla="*/ 21694 w 498490"/>
                <a:gd name="connsiteY25" fmla="*/ 322023 h 608718"/>
                <a:gd name="connsiteX26" fmla="*/ 74407 w 498490"/>
                <a:gd name="connsiteY26" fmla="*/ 380 h 6087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498490" h="608718">
                  <a:moveTo>
                    <a:pt x="74407" y="0"/>
                  </a:moveTo>
                  <a:lnTo>
                    <a:pt x="469850" y="0"/>
                  </a:lnTo>
                  <a:lnTo>
                    <a:pt x="469850" y="132665"/>
                  </a:lnTo>
                  <a:lnTo>
                    <a:pt x="202003" y="132665"/>
                  </a:lnTo>
                  <a:lnTo>
                    <a:pt x="187731" y="222501"/>
                  </a:lnTo>
                  <a:cubicBezTo>
                    <a:pt x="206285" y="213764"/>
                    <a:pt x="224554" y="207306"/>
                    <a:pt x="242727" y="202938"/>
                  </a:cubicBezTo>
                  <a:cubicBezTo>
                    <a:pt x="260901" y="198570"/>
                    <a:pt x="278789" y="196385"/>
                    <a:pt x="296487" y="196385"/>
                  </a:cubicBezTo>
                  <a:cubicBezTo>
                    <a:pt x="356432" y="196385"/>
                    <a:pt x="405148" y="214524"/>
                    <a:pt x="442447" y="250705"/>
                  </a:cubicBezTo>
                  <a:cubicBezTo>
                    <a:pt x="479841" y="286886"/>
                    <a:pt x="498490" y="332469"/>
                    <a:pt x="498490" y="387453"/>
                  </a:cubicBezTo>
                  <a:cubicBezTo>
                    <a:pt x="498490" y="426103"/>
                    <a:pt x="488880" y="463234"/>
                    <a:pt x="469660" y="498846"/>
                  </a:cubicBezTo>
                  <a:cubicBezTo>
                    <a:pt x="450439" y="534457"/>
                    <a:pt x="423131" y="561712"/>
                    <a:pt x="387831" y="580515"/>
                  </a:cubicBezTo>
                  <a:cubicBezTo>
                    <a:pt x="352530" y="599318"/>
                    <a:pt x="307334" y="608719"/>
                    <a:pt x="252242" y="608719"/>
                  </a:cubicBezTo>
                  <a:cubicBezTo>
                    <a:pt x="212755" y="608719"/>
                    <a:pt x="178882" y="605015"/>
                    <a:pt x="150622" y="597513"/>
                  </a:cubicBezTo>
                  <a:cubicBezTo>
                    <a:pt x="122363" y="590011"/>
                    <a:pt x="98385" y="578900"/>
                    <a:pt x="78689" y="564086"/>
                  </a:cubicBezTo>
                  <a:cubicBezTo>
                    <a:pt x="58898" y="549272"/>
                    <a:pt x="42913" y="532463"/>
                    <a:pt x="30638" y="513660"/>
                  </a:cubicBezTo>
                  <a:cubicBezTo>
                    <a:pt x="18364" y="494857"/>
                    <a:pt x="8183" y="471496"/>
                    <a:pt x="0" y="443482"/>
                  </a:cubicBezTo>
                  <a:lnTo>
                    <a:pt x="168511" y="425154"/>
                  </a:lnTo>
                  <a:cubicBezTo>
                    <a:pt x="172602" y="452123"/>
                    <a:pt x="182117" y="472541"/>
                    <a:pt x="197150" y="486595"/>
                  </a:cubicBezTo>
                  <a:cubicBezTo>
                    <a:pt x="212184" y="500650"/>
                    <a:pt x="229977" y="507582"/>
                    <a:pt x="250720" y="507582"/>
                  </a:cubicBezTo>
                  <a:cubicBezTo>
                    <a:pt x="273936" y="507582"/>
                    <a:pt x="293062" y="498846"/>
                    <a:pt x="308190" y="481277"/>
                  </a:cubicBezTo>
                  <a:cubicBezTo>
                    <a:pt x="323319" y="463709"/>
                    <a:pt x="330836" y="437499"/>
                    <a:pt x="330836" y="402742"/>
                  </a:cubicBezTo>
                  <a:cubicBezTo>
                    <a:pt x="330836" y="367985"/>
                    <a:pt x="323224" y="341016"/>
                    <a:pt x="307905" y="324397"/>
                  </a:cubicBezTo>
                  <a:cubicBezTo>
                    <a:pt x="292586" y="307778"/>
                    <a:pt x="272319" y="299516"/>
                    <a:pt x="247009" y="299516"/>
                  </a:cubicBezTo>
                  <a:cubicBezTo>
                    <a:pt x="230929" y="299516"/>
                    <a:pt x="215419" y="303505"/>
                    <a:pt x="200386" y="311387"/>
                  </a:cubicBezTo>
                  <a:cubicBezTo>
                    <a:pt x="189253" y="317085"/>
                    <a:pt x="176979" y="327436"/>
                    <a:pt x="163563" y="342440"/>
                  </a:cubicBezTo>
                  <a:lnTo>
                    <a:pt x="21694" y="322023"/>
                  </a:lnTo>
                  <a:lnTo>
                    <a:pt x="74407" y="380"/>
                  </a:lnTo>
                  <a:close/>
                </a:path>
              </a:pathLst>
            </a:custGeom>
            <a:solidFill>
              <a:srgbClr val="05BDE7"/>
            </a:solidFill>
            <a:ln w="9510" cap="flat">
              <a:noFill/>
              <a:prstDash val="solid"/>
              <a:miter/>
            </a:ln>
          </p:spPr>
          <p:txBody>
            <a:bodyPr rtlCol="0" anchor="ctr"/>
            <a:lstStyle/>
            <a:p>
              <a:endParaRPr lang="en-GB"/>
            </a:p>
          </p:txBody>
        </p:sp>
        <p:sp>
          <p:nvSpPr>
            <p:cNvPr id="13" name="Freeform 12">
              <a:extLst>
                <a:ext uri="{FF2B5EF4-FFF2-40B4-BE49-F238E27FC236}">
                  <a16:creationId xmlns:a16="http://schemas.microsoft.com/office/drawing/2014/main" id="{ED554799-699D-BF87-3C5F-3D839A555D65}"/>
                </a:ext>
              </a:extLst>
            </p:cNvPr>
            <p:cNvSpPr/>
            <p:nvPr/>
          </p:nvSpPr>
          <p:spPr>
            <a:xfrm>
              <a:off x="8744697" y="-820838"/>
              <a:ext cx="177930" cy="166566"/>
            </a:xfrm>
            <a:custGeom>
              <a:avLst/>
              <a:gdLst>
                <a:gd name="connsiteX0" fmla="*/ 0 w 177930"/>
                <a:gd name="connsiteY0" fmla="*/ 0 h 166566"/>
                <a:gd name="connsiteX1" fmla="*/ 177930 w 177930"/>
                <a:gd name="connsiteY1" fmla="*/ 0 h 166566"/>
                <a:gd name="connsiteX2" fmla="*/ 177930 w 177930"/>
                <a:gd name="connsiteY2" fmla="*/ 166567 h 166566"/>
                <a:gd name="connsiteX3" fmla="*/ 0 w 177930"/>
                <a:gd name="connsiteY3" fmla="*/ 166567 h 166566"/>
                <a:gd name="connsiteX4" fmla="*/ 0 w 177930"/>
                <a:gd name="connsiteY4" fmla="*/ 0 h 16656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7930" h="166566">
                  <a:moveTo>
                    <a:pt x="0" y="0"/>
                  </a:moveTo>
                  <a:lnTo>
                    <a:pt x="177930" y="0"/>
                  </a:lnTo>
                  <a:lnTo>
                    <a:pt x="177930" y="166567"/>
                  </a:lnTo>
                  <a:lnTo>
                    <a:pt x="0" y="166567"/>
                  </a:lnTo>
                  <a:lnTo>
                    <a:pt x="0" y="0"/>
                  </a:lnTo>
                  <a:close/>
                </a:path>
              </a:pathLst>
            </a:custGeom>
            <a:solidFill>
              <a:srgbClr val="05BDE7"/>
            </a:solidFill>
            <a:ln w="9510" cap="flat">
              <a:noFill/>
              <a:prstDash val="solid"/>
              <a:miter/>
            </a:ln>
          </p:spPr>
          <p:txBody>
            <a:bodyPr rtlCol="0" anchor="ctr"/>
            <a:lstStyle/>
            <a:p>
              <a:endParaRPr lang="en-GB"/>
            </a:p>
          </p:txBody>
        </p:sp>
        <p:sp>
          <p:nvSpPr>
            <p:cNvPr id="14" name="Freeform 13">
              <a:extLst>
                <a:ext uri="{FF2B5EF4-FFF2-40B4-BE49-F238E27FC236}">
                  <a16:creationId xmlns:a16="http://schemas.microsoft.com/office/drawing/2014/main" id="{BEE185A0-EACC-DFEE-8C25-452A264BAF46}"/>
                </a:ext>
              </a:extLst>
            </p:cNvPr>
            <p:cNvSpPr/>
            <p:nvPr/>
          </p:nvSpPr>
          <p:spPr>
            <a:xfrm>
              <a:off x="8931666" y="-1262800"/>
              <a:ext cx="490021" cy="618785"/>
            </a:xfrm>
            <a:custGeom>
              <a:avLst/>
              <a:gdLst>
                <a:gd name="connsiteX0" fmla="*/ 190 w 490021"/>
                <a:gd name="connsiteY0" fmla="*/ 306924 h 618785"/>
                <a:gd name="connsiteX1" fmla="*/ 61752 w 490021"/>
                <a:gd name="connsiteY1" fmla="*/ 68184 h 618785"/>
                <a:gd name="connsiteX2" fmla="*/ 249292 w 490021"/>
                <a:gd name="connsiteY2" fmla="*/ 0 h 618785"/>
                <a:gd name="connsiteX3" fmla="*/ 348629 w 490021"/>
                <a:gd name="connsiteY3" fmla="*/ 14909 h 618785"/>
                <a:gd name="connsiteX4" fmla="*/ 411999 w 490021"/>
                <a:gd name="connsiteY4" fmla="*/ 53655 h 618785"/>
                <a:gd name="connsiteX5" fmla="*/ 450630 w 490021"/>
                <a:gd name="connsiteY5" fmla="*/ 103891 h 618785"/>
                <a:gd name="connsiteX6" fmla="*/ 473275 w 490021"/>
                <a:gd name="connsiteY6" fmla="*/ 165332 h 618785"/>
                <a:gd name="connsiteX7" fmla="*/ 490022 w 490021"/>
                <a:gd name="connsiteY7" fmla="*/ 304929 h 618785"/>
                <a:gd name="connsiteX8" fmla="*/ 434835 w 490021"/>
                <a:gd name="connsiteY8" fmla="*/ 543289 h 618785"/>
                <a:gd name="connsiteX9" fmla="*/ 244630 w 490021"/>
                <a:gd name="connsiteY9" fmla="*/ 618785 h 618785"/>
                <a:gd name="connsiteX10" fmla="*/ 122363 w 490021"/>
                <a:gd name="connsiteY10" fmla="*/ 594664 h 618785"/>
                <a:gd name="connsiteX11" fmla="*/ 45862 w 490021"/>
                <a:gd name="connsiteY11" fmla="*/ 524011 h 618785"/>
                <a:gd name="connsiteX12" fmla="*/ 12084 w 490021"/>
                <a:gd name="connsiteY12" fmla="*/ 433605 h 618785"/>
                <a:gd name="connsiteX13" fmla="*/ 0 w 490021"/>
                <a:gd name="connsiteY13" fmla="*/ 306829 h 618785"/>
                <a:gd name="connsiteX14" fmla="*/ 165370 w 490021"/>
                <a:gd name="connsiteY14" fmla="*/ 307303 h 618785"/>
                <a:gd name="connsiteX15" fmla="*/ 185637 w 490021"/>
                <a:gd name="connsiteY15" fmla="*/ 463424 h 618785"/>
                <a:gd name="connsiteX16" fmla="*/ 244345 w 490021"/>
                <a:gd name="connsiteY16" fmla="*/ 505303 h 618785"/>
                <a:gd name="connsiteX17" fmla="*/ 288304 w 490021"/>
                <a:gd name="connsiteY17" fmla="*/ 487545 h 618785"/>
                <a:gd name="connsiteX18" fmla="*/ 315707 w 490021"/>
                <a:gd name="connsiteY18" fmla="*/ 431421 h 618785"/>
                <a:gd name="connsiteX19" fmla="*/ 324461 w 490021"/>
                <a:gd name="connsiteY19" fmla="*/ 311862 h 618785"/>
                <a:gd name="connsiteX20" fmla="*/ 304194 w 490021"/>
                <a:gd name="connsiteY20" fmla="*/ 151657 h 618785"/>
                <a:gd name="connsiteX21" fmla="*/ 243488 w 490021"/>
                <a:gd name="connsiteY21" fmla="*/ 110633 h 618785"/>
                <a:gd name="connsiteX22" fmla="*/ 183830 w 490021"/>
                <a:gd name="connsiteY22" fmla="*/ 152512 h 618785"/>
                <a:gd name="connsiteX23" fmla="*/ 165465 w 490021"/>
                <a:gd name="connsiteY23" fmla="*/ 307398 h 6187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490021" h="618785">
                  <a:moveTo>
                    <a:pt x="190" y="306924"/>
                  </a:moveTo>
                  <a:cubicBezTo>
                    <a:pt x="190" y="193157"/>
                    <a:pt x="20743" y="113577"/>
                    <a:pt x="61752" y="68184"/>
                  </a:cubicBezTo>
                  <a:cubicBezTo>
                    <a:pt x="102762" y="22696"/>
                    <a:pt x="165275" y="0"/>
                    <a:pt x="249292" y="0"/>
                  </a:cubicBezTo>
                  <a:cubicBezTo>
                    <a:pt x="289636" y="0"/>
                    <a:pt x="322748" y="4938"/>
                    <a:pt x="348629" y="14909"/>
                  </a:cubicBezTo>
                  <a:cubicBezTo>
                    <a:pt x="374510" y="24881"/>
                    <a:pt x="395633" y="37796"/>
                    <a:pt x="411999" y="53655"/>
                  </a:cubicBezTo>
                  <a:cubicBezTo>
                    <a:pt x="428365" y="69609"/>
                    <a:pt x="441210" y="86322"/>
                    <a:pt x="450630" y="103891"/>
                  </a:cubicBezTo>
                  <a:cubicBezTo>
                    <a:pt x="460050" y="121459"/>
                    <a:pt x="467566" y="141876"/>
                    <a:pt x="473275" y="165332"/>
                  </a:cubicBezTo>
                  <a:cubicBezTo>
                    <a:pt x="484408" y="209965"/>
                    <a:pt x="490022" y="256498"/>
                    <a:pt x="490022" y="304929"/>
                  </a:cubicBezTo>
                  <a:cubicBezTo>
                    <a:pt x="490022" y="413473"/>
                    <a:pt x="471658" y="492958"/>
                    <a:pt x="434835" y="543289"/>
                  </a:cubicBezTo>
                  <a:cubicBezTo>
                    <a:pt x="398012" y="593620"/>
                    <a:pt x="334642" y="618785"/>
                    <a:pt x="244630" y="618785"/>
                  </a:cubicBezTo>
                  <a:cubicBezTo>
                    <a:pt x="194201" y="618785"/>
                    <a:pt x="153477" y="610713"/>
                    <a:pt x="122363" y="594664"/>
                  </a:cubicBezTo>
                  <a:cubicBezTo>
                    <a:pt x="91249" y="578615"/>
                    <a:pt x="65749" y="555064"/>
                    <a:pt x="45862" y="524011"/>
                  </a:cubicBezTo>
                  <a:cubicBezTo>
                    <a:pt x="31399" y="501980"/>
                    <a:pt x="20172" y="471876"/>
                    <a:pt x="12084" y="433605"/>
                  </a:cubicBezTo>
                  <a:cubicBezTo>
                    <a:pt x="3996" y="395335"/>
                    <a:pt x="0" y="353171"/>
                    <a:pt x="0" y="306829"/>
                  </a:cubicBezTo>
                  <a:close/>
                  <a:moveTo>
                    <a:pt x="165370" y="307303"/>
                  </a:moveTo>
                  <a:cubicBezTo>
                    <a:pt x="165370" y="383464"/>
                    <a:pt x="172126" y="435505"/>
                    <a:pt x="185637" y="463424"/>
                  </a:cubicBezTo>
                  <a:cubicBezTo>
                    <a:pt x="199149" y="491344"/>
                    <a:pt x="218654" y="505303"/>
                    <a:pt x="244345" y="505303"/>
                  </a:cubicBezTo>
                  <a:cubicBezTo>
                    <a:pt x="261281" y="505303"/>
                    <a:pt x="275935" y="499415"/>
                    <a:pt x="288304" y="487545"/>
                  </a:cubicBezTo>
                  <a:cubicBezTo>
                    <a:pt x="300674" y="475674"/>
                    <a:pt x="309808" y="456967"/>
                    <a:pt x="315707" y="431421"/>
                  </a:cubicBezTo>
                  <a:cubicBezTo>
                    <a:pt x="321606" y="405876"/>
                    <a:pt x="324461" y="365991"/>
                    <a:pt x="324461" y="311862"/>
                  </a:cubicBezTo>
                  <a:cubicBezTo>
                    <a:pt x="324461" y="232377"/>
                    <a:pt x="317705" y="179007"/>
                    <a:pt x="304194" y="151657"/>
                  </a:cubicBezTo>
                  <a:cubicBezTo>
                    <a:pt x="290683" y="124308"/>
                    <a:pt x="270416" y="110633"/>
                    <a:pt x="243488" y="110633"/>
                  </a:cubicBezTo>
                  <a:cubicBezTo>
                    <a:pt x="216561" y="110633"/>
                    <a:pt x="196009" y="124593"/>
                    <a:pt x="183830" y="152512"/>
                  </a:cubicBezTo>
                  <a:cubicBezTo>
                    <a:pt x="171555" y="180432"/>
                    <a:pt x="165465" y="231997"/>
                    <a:pt x="165465" y="307398"/>
                  </a:cubicBezTo>
                  <a:close/>
                </a:path>
              </a:pathLst>
            </a:custGeom>
            <a:solidFill>
              <a:srgbClr val="05BDE7"/>
            </a:solidFill>
            <a:ln w="9510" cap="flat">
              <a:noFill/>
              <a:prstDash val="solid"/>
              <a:miter/>
            </a:ln>
          </p:spPr>
          <p:txBody>
            <a:bodyPr rtlCol="0" anchor="ctr"/>
            <a:lstStyle/>
            <a:p>
              <a:endParaRPr lang="en-GB"/>
            </a:p>
          </p:txBody>
        </p:sp>
        <p:sp>
          <p:nvSpPr>
            <p:cNvPr id="15" name="Freeform 14">
              <a:extLst>
                <a:ext uri="{FF2B5EF4-FFF2-40B4-BE49-F238E27FC236}">
                  <a16:creationId xmlns:a16="http://schemas.microsoft.com/office/drawing/2014/main" id="{FF5EDD9B-ECED-80A4-7E36-D4D41AECEC59}"/>
                </a:ext>
              </a:extLst>
            </p:cNvPr>
            <p:cNvSpPr/>
            <p:nvPr/>
          </p:nvSpPr>
          <p:spPr>
            <a:xfrm>
              <a:off x="6138733" y="-572792"/>
              <a:ext cx="700683" cy="908520"/>
            </a:xfrm>
            <a:custGeom>
              <a:avLst/>
              <a:gdLst>
                <a:gd name="connsiteX0" fmla="*/ 0 w 700683"/>
                <a:gd name="connsiteY0" fmla="*/ 20037 h 908520"/>
                <a:gd name="connsiteX1" fmla="*/ 319323 w 700683"/>
                <a:gd name="connsiteY1" fmla="*/ 20037 h 908520"/>
                <a:gd name="connsiteX2" fmla="*/ 319323 w 700683"/>
                <a:gd name="connsiteY2" fmla="*/ 165617 h 908520"/>
                <a:gd name="connsiteX3" fmla="*/ 414473 w 700683"/>
                <a:gd name="connsiteY3" fmla="*/ 35517 h 908520"/>
                <a:gd name="connsiteX4" fmla="*/ 535599 w 700683"/>
                <a:gd name="connsiteY4" fmla="*/ 0 h 908520"/>
                <a:gd name="connsiteX5" fmla="*/ 700683 w 700683"/>
                <a:gd name="connsiteY5" fmla="*/ 46817 h 908520"/>
                <a:gd name="connsiteX6" fmla="*/ 595067 w 700683"/>
                <a:gd name="connsiteY6" fmla="*/ 289450 h 908520"/>
                <a:gd name="connsiteX7" fmla="*/ 499537 w 700683"/>
                <a:gd name="connsiteY7" fmla="*/ 264380 h 908520"/>
                <a:gd name="connsiteX8" fmla="*/ 395633 w 700683"/>
                <a:gd name="connsiteY8" fmla="*/ 319554 h 908520"/>
                <a:gd name="connsiteX9" fmla="*/ 342825 w 700683"/>
                <a:gd name="connsiteY9" fmla="*/ 610713 h 908520"/>
                <a:gd name="connsiteX10" fmla="*/ 342825 w 700683"/>
                <a:gd name="connsiteY10" fmla="*/ 908520 h 908520"/>
                <a:gd name="connsiteX11" fmla="*/ 0 w 700683"/>
                <a:gd name="connsiteY11" fmla="*/ 908520 h 908520"/>
                <a:gd name="connsiteX12" fmla="*/ 0 w 700683"/>
                <a:gd name="connsiteY12" fmla="*/ 20037 h 9085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700683" h="908520">
                  <a:moveTo>
                    <a:pt x="0" y="20037"/>
                  </a:moveTo>
                  <a:lnTo>
                    <a:pt x="319323" y="20037"/>
                  </a:lnTo>
                  <a:lnTo>
                    <a:pt x="319323" y="165617"/>
                  </a:lnTo>
                  <a:cubicBezTo>
                    <a:pt x="350056" y="102561"/>
                    <a:pt x="381741" y="59258"/>
                    <a:pt x="414473" y="35517"/>
                  </a:cubicBezTo>
                  <a:cubicBezTo>
                    <a:pt x="447204" y="11776"/>
                    <a:pt x="487548" y="0"/>
                    <a:pt x="535599" y="0"/>
                  </a:cubicBezTo>
                  <a:cubicBezTo>
                    <a:pt x="583649" y="0"/>
                    <a:pt x="640929" y="15669"/>
                    <a:pt x="700683" y="46817"/>
                  </a:cubicBezTo>
                  <a:lnTo>
                    <a:pt x="595067" y="289450"/>
                  </a:lnTo>
                  <a:cubicBezTo>
                    <a:pt x="554819" y="272737"/>
                    <a:pt x="522944" y="264380"/>
                    <a:pt x="499537" y="264380"/>
                  </a:cubicBezTo>
                  <a:cubicBezTo>
                    <a:pt x="454816" y="264380"/>
                    <a:pt x="420182" y="282803"/>
                    <a:pt x="395633" y="319554"/>
                  </a:cubicBezTo>
                  <a:cubicBezTo>
                    <a:pt x="360428" y="371404"/>
                    <a:pt x="342825" y="468457"/>
                    <a:pt x="342825" y="610713"/>
                  </a:cubicBezTo>
                  <a:lnTo>
                    <a:pt x="342825" y="908520"/>
                  </a:lnTo>
                  <a:lnTo>
                    <a:pt x="0" y="908520"/>
                  </a:lnTo>
                  <a:lnTo>
                    <a:pt x="0" y="20037"/>
                  </a:lnTo>
                  <a:close/>
                </a:path>
              </a:pathLst>
            </a:custGeom>
            <a:solidFill>
              <a:srgbClr val="022E37"/>
            </a:solidFill>
            <a:ln w="9510" cap="flat">
              <a:noFill/>
              <a:prstDash val="solid"/>
              <a:miter/>
            </a:ln>
          </p:spPr>
          <p:txBody>
            <a:bodyPr rtlCol="0" anchor="ctr"/>
            <a:lstStyle/>
            <a:p>
              <a:endParaRPr lang="en-GB"/>
            </a:p>
          </p:txBody>
        </p:sp>
        <p:sp>
          <p:nvSpPr>
            <p:cNvPr id="16" name="Freeform 15">
              <a:extLst>
                <a:ext uri="{FF2B5EF4-FFF2-40B4-BE49-F238E27FC236}">
                  <a16:creationId xmlns:a16="http://schemas.microsoft.com/office/drawing/2014/main" id="{CF9ECA5E-7196-BF6A-8D9D-99C30790B179}"/>
                </a:ext>
              </a:extLst>
            </p:cNvPr>
            <p:cNvSpPr/>
            <p:nvPr/>
          </p:nvSpPr>
          <p:spPr>
            <a:xfrm>
              <a:off x="6839512" y="-890731"/>
              <a:ext cx="341112" cy="1226459"/>
            </a:xfrm>
            <a:custGeom>
              <a:avLst/>
              <a:gdLst>
                <a:gd name="connsiteX0" fmla="*/ 0 w 341112"/>
                <a:gd name="connsiteY0" fmla="*/ 0 h 1226459"/>
                <a:gd name="connsiteX1" fmla="*/ 341112 w 341112"/>
                <a:gd name="connsiteY1" fmla="*/ 0 h 1226459"/>
                <a:gd name="connsiteX2" fmla="*/ 341112 w 341112"/>
                <a:gd name="connsiteY2" fmla="*/ 231712 h 1226459"/>
                <a:gd name="connsiteX3" fmla="*/ 0 w 341112"/>
                <a:gd name="connsiteY3" fmla="*/ 231712 h 1226459"/>
                <a:gd name="connsiteX4" fmla="*/ 0 w 341112"/>
                <a:gd name="connsiteY4" fmla="*/ 0 h 1226459"/>
                <a:gd name="connsiteX5" fmla="*/ 0 w 341112"/>
                <a:gd name="connsiteY5" fmla="*/ 337977 h 1226459"/>
                <a:gd name="connsiteX6" fmla="*/ 341112 w 341112"/>
                <a:gd name="connsiteY6" fmla="*/ 337977 h 1226459"/>
                <a:gd name="connsiteX7" fmla="*/ 341112 w 341112"/>
                <a:gd name="connsiteY7" fmla="*/ 1226460 h 1226459"/>
                <a:gd name="connsiteX8" fmla="*/ 0 w 341112"/>
                <a:gd name="connsiteY8" fmla="*/ 1226460 h 1226459"/>
                <a:gd name="connsiteX9" fmla="*/ 0 w 341112"/>
                <a:gd name="connsiteY9" fmla="*/ 337977 h 12264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41112" h="1226459">
                  <a:moveTo>
                    <a:pt x="0" y="0"/>
                  </a:moveTo>
                  <a:lnTo>
                    <a:pt x="341112" y="0"/>
                  </a:lnTo>
                  <a:lnTo>
                    <a:pt x="341112" y="231712"/>
                  </a:lnTo>
                  <a:lnTo>
                    <a:pt x="0" y="231712"/>
                  </a:lnTo>
                  <a:lnTo>
                    <a:pt x="0" y="0"/>
                  </a:lnTo>
                  <a:close/>
                  <a:moveTo>
                    <a:pt x="0" y="337977"/>
                  </a:moveTo>
                  <a:lnTo>
                    <a:pt x="341112" y="337977"/>
                  </a:lnTo>
                  <a:lnTo>
                    <a:pt x="341112" y="1226460"/>
                  </a:lnTo>
                  <a:lnTo>
                    <a:pt x="0" y="1226460"/>
                  </a:lnTo>
                  <a:lnTo>
                    <a:pt x="0" y="337977"/>
                  </a:lnTo>
                  <a:close/>
                </a:path>
              </a:pathLst>
            </a:custGeom>
            <a:solidFill>
              <a:srgbClr val="022E37"/>
            </a:solidFill>
            <a:ln w="9510" cap="flat">
              <a:noFill/>
              <a:prstDash val="solid"/>
              <a:miter/>
            </a:ln>
          </p:spPr>
          <p:txBody>
            <a:bodyPr rtlCol="0" anchor="ctr"/>
            <a:lstStyle/>
            <a:p>
              <a:endParaRPr lang="en-GB"/>
            </a:p>
          </p:txBody>
        </p:sp>
        <p:sp>
          <p:nvSpPr>
            <p:cNvPr id="17" name="Freeform 16">
              <a:extLst>
                <a:ext uri="{FF2B5EF4-FFF2-40B4-BE49-F238E27FC236}">
                  <a16:creationId xmlns:a16="http://schemas.microsoft.com/office/drawing/2014/main" id="{A4DF718E-0206-F4A7-8B7D-E4F608D4A335}"/>
                </a:ext>
              </a:extLst>
            </p:cNvPr>
            <p:cNvSpPr/>
            <p:nvPr/>
          </p:nvSpPr>
          <p:spPr>
            <a:xfrm>
              <a:off x="8201296" y="-572887"/>
              <a:ext cx="981470" cy="1269193"/>
            </a:xfrm>
            <a:custGeom>
              <a:avLst/>
              <a:gdLst>
                <a:gd name="connsiteX0" fmla="*/ 661291 w 981470"/>
                <a:gd name="connsiteY0" fmla="*/ 20132 h 1269193"/>
                <a:gd name="connsiteX1" fmla="*/ 980614 w 981470"/>
                <a:gd name="connsiteY1" fmla="*/ 20132 h 1269193"/>
                <a:gd name="connsiteX2" fmla="*/ 980614 w 981470"/>
                <a:gd name="connsiteY2" fmla="*/ 859234 h 1269193"/>
                <a:gd name="connsiteX3" fmla="*/ 981471 w 981470"/>
                <a:gd name="connsiteY3" fmla="*/ 898549 h 1269193"/>
                <a:gd name="connsiteX4" fmla="*/ 945885 w 981470"/>
                <a:gd name="connsiteY4" fmla="*/ 1057899 h 1269193"/>
                <a:gd name="connsiteX5" fmla="*/ 851115 w 981470"/>
                <a:gd name="connsiteY5" fmla="*/ 1180497 h 1269193"/>
                <a:gd name="connsiteX6" fmla="*/ 701064 w 981470"/>
                <a:gd name="connsiteY6" fmla="*/ 1248301 h 1269193"/>
                <a:gd name="connsiteX7" fmla="*/ 492781 w 981470"/>
                <a:gd name="connsiteY7" fmla="*/ 1269193 h 1269193"/>
                <a:gd name="connsiteX8" fmla="*/ 124361 w 981470"/>
                <a:gd name="connsiteY8" fmla="*/ 1188854 h 1269193"/>
                <a:gd name="connsiteX9" fmla="*/ 24168 w 981470"/>
                <a:gd name="connsiteY9" fmla="*/ 973855 h 1269193"/>
                <a:gd name="connsiteX10" fmla="*/ 25881 w 981470"/>
                <a:gd name="connsiteY10" fmla="*/ 928653 h 1269193"/>
                <a:gd name="connsiteX11" fmla="*/ 357002 w 981470"/>
                <a:gd name="connsiteY11" fmla="*/ 966258 h 1269193"/>
                <a:gd name="connsiteX12" fmla="*/ 395538 w 981470"/>
                <a:gd name="connsiteY12" fmla="*/ 1029884 h 1269193"/>
                <a:gd name="connsiteX13" fmla="*/ 490307 w 981470"/>
                <a:gd name="connsiteY13" fmla="*/ 1055809 h 1269193"/>
                <a:gd name="connsiteX14" fmla="*/ 600491 w 981470"/>
                <a:gd name="connsiteY14" fmla="*/ 1016494 h 1269193"/>
                <a:gd name="connsiteX15" fmla="*/ 636933 w 981470"/>
                <a:gd name="connsiteY15" fmla="*/ 879271 h 1269193"/>
                <a:gd name="connsiteX16" fmla="*/ 636933 w 981470"/>
                <a:gd name="connsiteY16" fmla="*/ 744612 h 1269193"/>
                <a:gd name="connsiteX17" fmla="*/ 536360 w 981470"/>
                <a:gd name="connsiteY17" fmla="*/ 830745 h 1269193"/>
                <a:gd name="connsiteX18" fmla="*/ 366232 w 981470"/>
                <a:gd name="connsiteY18" fmla="*/ 872529 h 1269193"/>
                <a:gd name="connsiteX19" fmla="*/ 77928 w 981470"/>
                <a:gd name="connsiteY19" fmla="*/ 716883 h 1269193"/>
                <a:gd name="connsiteX20" fmla="*/ 0 w 981470"/>
                <a:gd name="connsiteY20" fmla="*/ 424964 h 1269193"/>
                <a:gd name="connsiteX21" fmla="*/ 100573 w 981470"/>
                <a:gd name="connsiteY21" fmla="*/ 108734 h 1269193"/>
                <a:gd name="connsiteX22" fmla="*/ 363758 w 981470"/>
                <a:gd name="connsiteY22" fmla="*/ 0 h 1269193"/>
                <a:gd name="connsiteX23" fmla="*/ 535218 w 981470"/>
                <a:gd name="connsiteY23" fmla="*/ 35137 h 1269193"/>
                <a:gd name="connsiteX24" fmla="*/ 661387 w 981470"/>
                <a:gd name="connsiteY24" fmla="*/ 151468 h 1269193"/>
                <a:gd name="connsiteX25" fmla="*/ 661387 w 981470"/>
                <a:gd name="connsiteY25" fmla="*/ 20132 h 1269193"/>
                <a:gd name="connsiteX26" fmla="*/ 340256 w 981470"/>
                <a:gd name="connsiteY26" fmla="*/ 450984 h 1269193"/>
                <a:gd name="connsiteX27" fmla="*/ 381361 w 981470"/>
                <a:gd name="connsiteY27" fmla="*/ 593620 h 1269193"/>
                <a:gd name="connsiteX28" fmla="*/ 489546 w 981470"/>
                <a:gd name="connsiteY28" fmla="*/ 640057 h 1269193"/>
                <a:gd name="connsiteX29" fmla="*/ 596399 w 981470"/>
                <a:gd name="connsiteY29" fmla="*/ 591910 h 1269193"/>
                <a:gd name="connsiteX30" fmla="*/ 639597 w 981470"/>
                <a:gd name="connsiteY30" fmla="*/ 446805 h 1269193"/>
                <a:gd name="connsiteX31" fmla="*/ 594306 w 981470"/>
                <a:gd name="connsiteY31" fmla="*/ 298282 h 1269193"/>
                <a:gd name="connsiteX32" fmla="*/ 483647 w 981470"/>
                <a:gd name="connsiteY32" fmla="*/ 246811 h 1269193"/>
                <a:gd name="connsiteX33" fmla="*/ 379267 w 981470"/>
                <a:gd name="connsiteY33" fmla="*/ 294103 h 1269193"/>
                <a:gd name="connsiteX34" fmla="*/ 340256 w 981470"/>
                <a:gd name="connsiteY34" fmla="*/ 450984 h 12691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Lst>
              <a:rect l="l" t="t" r="r" b="b"/>
              <a:pathLst>
                <a:path w="981470" h="1269193">
                  <a:moveTo>
                    <a:pt x="661291" y="20132"/>
                  </a:moveTo>
                  <a:lnTo>
                    <a:pt x="980614" y="20132"/>
                  </a:lnTo>
                  <a:lnTo>
                    <a:pt x="980614" y="859234"/>
                  </a:lnTo>
                  <a:lnTo>
                    <a:pt x="981471" y="898549"/>
                  </a:lnTo>
                  <a:cubicBezTo>
                    <a:pt x="981471" y="954293"/>
                    <a:pt x="969577" y="1007473"/>
                    <a:pt x="945885" y="1057899"/>
                  </a:cubicBezTo>
                  <a:cubicBezTo>
                    <a:pt x="922097" y="1108324"/>
                    <a:pt x="890603" y="1149254"/>
                    <a:pt x="851115" y="1180497"/>
                  </a:cubicBezTo>
                  <a:cubicBezTo>
                    <a:pt x="811723" y="1211740"/>
                    <a:pt x="761674" y="1234342"/>
                    <a:pt x="701064" y="1248301"/>
                  </a:cubicBezTo>
                  <a:cubicBezTo>
                    <a:pt x="640454" y="1262261"/>
                    <a:pt x="570994" y="1269193"/>
                    <a:pt x="492781" y="1269193"/>
                  </a:cubicBezTo>
                  <a:cubicBezTo>
                    <a:pt x="313994" y="1269193"/>
                    <a:pt x="191156" y="1242414"/>
                    <a:pt x="124361" y="1188854"/>
                  </a:cubicBezTo>
                  <a:cubicBezTo>
                    <a:pt x="57566" y="1135294"/>
                    <a:pt x="24168" y="1063596"/>
                    <a:pt x="24168" y="973855"/>
                  </a:cubicBezTo>
                  <a:cubicBezTo>
                    <a:pt x="24168" y="962745"/>
                    <a:pt x="24739" y="947645"/>
                    <a:pt x="25881" y="928653"/>
                  </a:cubicBezTo>
                  <a:lnTo>
                    <a:pt x="357002" y="966258"/>
                  </a:lnTo>
                  <a:cubicBezTo>
                    <a:pt x="365375" y="996932"/>
                    <a:pt x="378221" y="1018109"/>
                    <a:pt x="395538" y="1029884"/>
                  </a:cubicBezTo>
                  <a:cubicBezTo>
                    <a:pt x="420657" y="1047168"/>
                    <a:pt x="452247" y="1055809"/>
                    <a:pt x="490307" y="1055809"/>
                  </a:cubicBezTo>
                  <a:cubicBezTo>
                    <a:pt x="539500" y="1055809"/>
                    <a:pt x="576227" y="1042704"/>
                    <a:pt x="600491" y="1016494"/>
                  </a:cubicBezTo>
                  <a:cubicBezTo>
                    <a:pt x="624754" y="990284"/>
                    <a:pt x="636933" y="944512"/>
                    <a:pt x="636933" y="879271"/>
                  </a:cubicBezTo>
                  <a:lnTo>
                    <a:pt x="636933" y="744612"/>
                  </a:lnTo>
                  <a:cubicBezTo>
                    <a:pt x="603440" y="784212"/>
                    <a:pt x="569853" y="812986"/>
                    <a:pt x="536360" y="830745"/>
                  </a:cubicBezTo>
                  <a:cubicBezTo>
                    <a:pt x="483837" y="858664"/>
                    <a:pt x="427128" y="872529"/>
                    <a:pt x="366232" y="872529"/>
                  </a:cubicBezTo>
                  <a:cubicBezTo>
                    <a:pt x="247199" y="872529"/>
                    <a:pt x="151098" y="820679"/>
                    <a:pt x="77928" y="716883"/>
                  </a:cubicBezTo>
                  <a:cubicBezTo>
                    <a:pt x="25976" y="643286"/>
                    <a:pt x="0" y="545948"/>
                    <a:pt x="0" y="424964"/>
                  </a:cubicBezTo>
                  <a:cubicBezTo>
                    <a:pt x="0" y="286696"/>
                    <a:pt x="33493" y="181286"/>
                    <a:pt x="100573" y="108734"/>
                  </a:cubicBezTo>
                  <a:cubicBezTo>
                    <a:pt x="167654" y="36276"/>
                    <a:pt x="255382" y="0"/>
                    <a:pt x="363758" y="0"/>
                  </a:cubicBezTo>
                  <a:cubicBezTo>
                    <a:pt x="433027" y="0"/>
                    <a:pt x="490212" y="11681"/>
                    <a:pt x="535218" y="35137"/>
                  </a:cubicBezTo>
                  <a:cubicBezTo>
                    <a:pt x="580224" y="58593"/>
                    <a:pt x="622280" y="97338"/>
                    <a:pt x="661387" y="151468"/>
                  </a:cubicBezTo>
                  <a:lnTo>
                    <a:pt x="661387" y="20132"/>
                  </a:lnTo>
                  <a:close/>
                  <a:moveTo>
                    <a:pt x="340256" y="450984"/>
                  </a:moveTo>
                  <a:cubicBezTo>
                    <a:pt x="340256" y="515085"/>
                    <a:pt x="353958" y="562661"/>
                    <a:pt x="381361" y="593620"/>
                  </a:cubicBezTo>
                  <a:cubicBezTo>
                    <a:pt x="408764" y="624578"/>
                    <a:pt x="444826" y="640057"/>
                    <a:pt x="489546" y="640057"/>
                  </a:cubicBezTo>
                  <a:cubicBezTo>
                    <a:pt x="534266" y="640057"/>
                    <a:pt x="567664" y="624008"/>
                    <a:pt x="596399" y="591910"/>
                  </a:cubicBezTo>
                  <a:cubicBezTo>
                    <a:pt x="625135" y="559813"/>
                    <a:pt x="639597" y="511476"/>
                    <a:pt x="639597" y="446805"/>
                  </a:cubicBezTo>
                  <a:cubicBezTo>
                    <a:pt x="639597" y="382135"/>
                    <a:pt x="624468" y="332659"/>
                    <a:pt x="594306" y="298282"/>
                  </a:cubicBezTo>
                  <a:cubicBezTo>
                    <a:pt x="564144" y="264000"/>
                    <a:pt x="527225" y="246811"/>
                    <a:pt x="483647" y="246811"/>
                  </a:cubicBezTo>
                  <a:cubicBezTo>
                    <a:pt x="440068" y="246811"/>
                    <a:pt x="405243" y="262575"/>
                    <a:pt x="379267" y="294103"/>
                  </a:cubicBezTo>
                  <a:cubicBezTo>
                    <a:pt x="353291" y="325631"/>
                    <a:pt x="340256" y="377862"/>
                    <a:pt x="340256" y="450984"/>
                  </a:cubicBezTo>
                  <a:close/>
                </a:path>
              </a:pathLst>
            </a:custGeom>
            <a:solidFill>
              <a:srgbClr val="022E37"/>
            </a:solidFill>
            <a:ln w="9510" cap="flat">
              <a:noFill/>
              <a:prstDash val="solid"/>
              <a:miter/>
            </a:ln>
          </p:spPr>
          <p:txBody>
            <a:bodyPr rtlCol="0" anchor="ctr"/>
            <a:lstStyle/>
            <a:p>
              <a:endParaRPr lang="en-GB"/>
            </a:p>
          </p:txBody>
        </p:sp>
        <p:sp>
          <p:nvSpPr>
            <p:cNvPr id="18" name="Freeform 17">
              <a:extLst>
                <a:ext uri="{FF2B5EF4-FFF2-40B4-BE49-F238E27FC236}">
                  <a16:creationId xmlns:a16="http://schemas.microsoft.com/office/drawing/2014/main" id="{C3305F12-21CD-304F-9360-A49B33006432}"/>
                </a:ext>
              </a:extLst>
            </p:cNvPr>
            <p:cNvSpPr/>
            <p:nvPr/>
          </p:nvSpPr>
          <p:spPr>
            <a:xfrm>
              <a:off x="9202938" y="-572697"/>
              <a:ext cx="1031043" cy="928557"/>
            </a:xfrm>
            <a:custGeom>
              <a:avLst/>
              <a:gdLst>
                <a:gd name="connsiteX0" fmla="*/ 1030949 w 1031043"/>
                <a:gd name="connsiteY0" fmla="*/ 548702 h 928557"/>
                <a:gd name="connsiteX1" fmla="*/ 347012 w 1031043"/>
                <a:gd name="connsiteY1" fmla="*/ 548702 h 928557"/>
                <a:gd name="connsiteX2" fmla="*/ 391447 w 1031043"/>
                <a:gd name="connsiteY2" fmla="*/ 670825 h 928557"/>
                <a:gd name="connsiteX3" fmla="*/ 520565 w 1031043"/>
                <a:gd name="connsiteY3" fmla="*/ 728564 h 928557"/>
                <a:gd name="connsiteX4" fmla="*/ 616095 w 1031043"/>
                <a:gd name="connsiteY4" fmla="*/ 703493 h 928557"/>
                <a:gd name="connsiteX5" fmla="*/ 675564 w 1031043"/>
                <a:gd name="connsiteY5" fmla="*/ 647464 h 928557"/>
                <a:gd name="connsiteX6" fmla="*/ 1011728 w 1031043"/>
                <a:gd name="connsiteY6" fmla="*/ 678423 h 928557"/>
                <a:gd name="connsiteX7" fmla="*/ 825615 w 1031043"/>
                <a:gd name="connsiteY7" fmla="*/ 870440 h 928557"/>
                <a:gd name="connsiteX8" fmla="*/ 512953 w 1031043"/>
                <a:gd name="connsiteY8" fmla="*/ 928558 h 928557"/>
                <a:gd name="connsiteX9" fmla="*/ 234640 w 1031043"/>
                <a:gd name="connsiteY9" fmla="*/ 878796 h 928557"/>
                <a:gd name="connsiteX10" fmla="*/ 66605 w 1031043"/>
                <a:gd name="connsiteY10" fmla="*/ 720682 h 928557"/>
                <a:gd name="connsiteX11" fmla="*/ 0 w 1031043"/>
                <a:gd name="connsiteY11" fmla="*/ 465988 h 928557"/>
                <a:gd name="connsiteX12" fmla="*/ 133686 w 1031043"/>
                <a:gd name="connsiteY12" fmla="*/ 128866 h 928557"/>
                <a:gd name="connsiteX13" fmla="*/ 502962 w 1031043"/>
                <a:gd name="connsiteY13" fmla="*/ 0 h 928557"/>
                <a:gd name="connsiteX14" fmla="*/ 804683 w 1031043"/>
                <a:gd name="connsiteY14" fmla="*/ 57738 h 928557"/>
                <a:gd name="connsiteX15" fmla="*/ 973193 w 1031043"/>
                <a:gd name="connsiteY15" fmla="*/ 225065 h 928557"/>
                <a:gd name="connsiteX16" fmla="*/ 1031044 w 1031043"/>
                <a:gd name="connsiteY16" fmla="*/ 510336 h 928557"/>
                <a:gd name="connsiteX17" fmla="*/ 1031044 w 1031043"/>
                <a:gd name="connsiteY17" fmla="*/ 548797 h 928557"/>
                <a:gd name="connsiteX18" fmla="*/ 683937 w 1031043"/>
                <a:gd name="connsiteY18" fmla="*/ 385554 h 928557"/>
                <a:gd name="connsiteX19" fmla="*/ 630748 w 1031043"/>
                <a:gd name="connsiteY19" fmla="*/ 244152 h 928557"/>
                <a:gd name="connsiteX20" fmla="*/ 517139 w 1031043"/>
                <a:gd name="connsiteY20" fmla="*/ 201514 h 928557"/>
                <a:gd name="connsiteX21" fmla="*/ 387165 w 1031043"/>
                <a:gd name="connsiteY21" fmla="*/ 265899 h 928557"/>
                <a:gd name="connsiteX22" fmla="*/ 347773 w 1031043"/>
                <a:gd name="connsiteY22" fmla="*/ 385554 h 928557"/>
                <a:gd name="connsiteX23" fmla="*/ 683937 w 1031043"/>
                <a:gd name="connsiteY23" fmla="*/ 385554 h 9285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1031043" h="928557">
                  <a:moveTo>
                    <a:pt x="1030949" y="548702"/>
                  </a:moveTo>
                  <a:lnTo>
                    <a:pt x="347012" y="548702"/>
                  </a:lnTo>
                  <a:cubicBezTo>
                    <a:pt x="353196" y="603401"/>
                    <a:pt x="367945" y="644046"/>
                    <a:pt x="391447" y="670825"/>
                  </a:cubicBezTo>
                  <a:cubicBezTo>
                    <a:pt x="424368" y="709286"/>
                    <a:pt x="467471" y="728564"/>
                    <a:pt x="520565" y="728564"/>
                  </a:cubicBezTo>
                  <a:cubicBezTo>
                    <a:pt x="554058" y="728564"/>
                    <a:pt x="585933" y="720207"/>
                    <a:pt x="616095" y="703493"/>
                  </a:cubicBezTo>
                  <a:cubicBezTo>
                    <a:pt x="634554" y="692857"/>
                    <a:pt x="654346" y="674244"/>
                    <a:pt x="675564" y="647464"/>
                  </a:cubicBezTo>
                  <a:lnTo>
                    <a:pt x="1011728" y="678423"/>
                  </a:lnTo>
                  <a:cubicBezTo>
                    <a:pt x="960348" y="767689"/>
                    <a:pt x="898310" y="831694"/>
                    <a:pt x="825615" y="870440"/>
                  </a:cubicBezTo>
                  <a:cubicBezTo>
                    <a:pt x="753016" y="909185"/>
                    <a:pt x="648732" y="928558"/>
                    <a:pt x="512953" y="928558"/>
                  </a:cubicBezTo>
                  <a:cubicBezTo>
                    <a:pt x="395062" y="928558"/>
                    <a:pt x="302291" y="911939"/>
                    <a:pt x="234640" y="878796"/>
                  </a:cubicBezTo>
                  <a:cubicBezTo>
                    <a:pt x="166988" y="845654"/>
                    <a:pt x="111040" y="792949"/>
                    <a:pt x="66605" y="720682"/>
                  </a:cubicBezTo>
                  <a:cubicBezTo>
                    <a:pt x="22170" y="648509"/>
                    <a:pt x="0" y="563516"/>
                    <a:pt x="0" y="465988"/>
                  </a:cubicBezTo>
                  <a:cubicBezTo>
                    <a:pt x="0" y="327151"/>
                    <a:pt x="44530" y="214714"/>
                    <a:pt x="133686" y="128866"/>
                  </a:cubicBezTo>
                  <a:cubicBezTo>
                    <a:pt x="222841" y="43019"/>
                    <a:pt x="345870" y="0"/>
                    <a:pt x="502962" y="0"/>
                  </a:cubicBezTo>
                  <a:cubicBezTo>
                    <a:pt x="630368" y="0"/>
                    <a:pt x="730941" y="19278"/>
                    <a:pt x="804683" y="57738"/>
                  </a:cubicBezTo>
                  <a:cubicBezTo>
                    <a:pt x="878424" y="96198"/>
                    <a:pt x="934562" y="152037"/>
                    <a:pt x="973193" y="225065"/>
                  </a:cubicBezTo>
                  <a:cubicBezTo>
                    <a:pt x="1011728" y="298092"/>
                    <a:pt x="1031044" y="393246"/>
                    <a:pt x="1031044" y="510336"/>
                  </a:cubicBezTo>
                  <a:lnTo>
                    <a:pt x="1031044" y="548797"/>
                  </a:lnTo>
                  <a:close/>
                  <a:moveTo>
                    <a:pt x="683937" y="385554"/>
                  </a:moveTo>
                  <a:cubicBezTo>
                    <a:pt x="677182" y="319744"/>
                    <a:pt x="659484" y="272642"/>
                    <a:pt x="630748" y="244152"/>
                  </a:cubicBezTo>
                  <a:cubicBezTo>
                    <a:pt x="601918" y="215663"/>
                    <a:pt x="564144" y="201514"/>
                    <a:pt x="517139" y="201514"/>
                  </a:cubicBezTo>
                  <a:cubicBezTo>
                    <a:pt x="462904" y="201514"/>
                    <a:pt x="419611" y="222975"/>
                    <a:pt x="387165" y="265899"/>
                  </a:cubicBezTo>
                  <a:cubicBezTo>
                    <a:pt x="366517" y="292679"/>
                    <a:pt x="353387" y="332564"/>
                    <a:pt x="347773" y="385554"/>
                  </a:cubicBezTo>
                  <a:lnTo>
                    <a:pt x="683937" y="385554"/>
                  </a:lnTo>
                  <a:close/>
                </a:path>
              </a:pathLst>
            </a:custGeom>
            <a:solidFill>
              <a:srgbClr val="022E37"/>
            </a:solidFill>
            <a:ln w="9510" cap="flat">
              <a:noFill/>
              <a:prstDash val="solid"/>
              <a:miter/>
            </a:ln>
          </p:spPr>
          <p:txBody>
            <a:bodyPr rtlCol="0" anchor="ctr"/>
            <a:lstStyle/>
            <a:p>
              <a:endParaRPr lang="en-GB"/>
            </a:p>
          </p:txBody>
        </p:sp>
        <p:sp>
          <p:nvSpPr>
            <p:cNvPr id="19" name="Freeform 18">
              <a:extLst>
                <a:ext uri="{FF2B5EF4-FFF2-40B4-BE49-F238E27FC236}">
                  <a16:creationId xmlns:a16="http://schemas.microsoft.com/office/drawing/2014/main" id="{3A20E078-89DC-F6CD-C269-C852D56B534E}"/>
                </a:ext>
              </a:extLst>
            </p:cNvPr>
            <p:cNvSpPr/>
            <p:nvPr/>
          </p:nvSpPr>
          <p:spPr>
            <a:xfrm>
              <a:off x="10222184" y="-572887"/>
              <a:ext cx="946265" cy="928652"/>
            </a:xfrm>
            <a:custGeom>
              <a:avLst/>
              <a:gdLst>
                <a:gd name="connsiteX0" fmla="*/ 0 w 946265"/>
                <a:gd name="connsiteY0" fmla="*/ 661804 h 928652"/>
                <a:gd name="connsiteX1" fmla="*/ 338638 w 946265"/>
                <a:gd name="connsiteY1" fmla="*/ 629991 h 928652"/>
                <a:gd name="connsiteX2" fmla="*/ 397346 w 946265"/>
                <a:gd name="connsiteY2" fmla="*/ 716123 h 928652"/>
                <a:gd name="connsiteX3" fmla="*/ 497919 w 946265"/>
                <a:gd name="connsiteY3" fmla="*/ 742048 h 928652"/>
                <a:gd name="connsiteX4" fmla="*/ 604391 w 946265"/>
                <a:gd name="connsiteY4" fmla="*/ 712799 h 928652"/>
                <a:gd name="connsiteX5" fmla="*/ 633698 w 946265"/>
                <a:gd name="connsiteY5" fmla="*/ 658480 h 928652"/>
                <a:gd name="connsiteX6" fmla="*/ 595162 w 946265"/>
                <a:gd name="connsiteY6" fmla="*/ 601692 h 928652"/>
                <a:gd name="connsiteX7" fmla="*/ 448441 w 946265"/>
                <a:gd name="connsiteY7" fmla="*/ 566650 h 928652"/>
                <a:gd name="connsiteX8" fmla="*/ 201623 w 946265"/>
                <a:gd name="connsiteY8" fmla="*/ 509387 h 928652"/>
                <a:gd name="connsiteX9" fmla="*/ 85064 w 946265"/>
                <a:gd name="connsiteY9" fmla="*/ 420405 h 928652"/>
                <a:gd name="connsiteX10" fmla="*/ 37679 w 946265"/>
                <a:gd name="connsiteY10" fmla="*/ 277485 h 928652"/>
                <a:gd name="connsiteX11" fmla="*/ 88775 w 946265"/>
                <a:gd name="connsiteY11" fmla="*/ 126207 h 928652"/>
                <a:gd name="connsiteX12" fmla="*/ 229597 w 946265"/>
                <a:gd name="connsiteY12" fmla="*/ 31338 h 928652"/>
                <a:gd name="connsiteX13" fmla="*/ 470135 w 946265"/>
                <a:gd name="connsiteY13" fmla="*/ 0 h 928652"/>
                <a:gd name="connsiteX14" fmla="*/ 705251 w 946265"/>
                <a:gd name="connsiteY14" fmla="*/ 24216 h 928652"/>
                <a:gd name="connsiteX15" fmla="*/ 831800 w 946265"/>
                <a:gd name="connsiteY15" fmla="*/ 99522 h 928652"/>
                <a:gd name="connsiteX16" fmla="*/ 916007 w 946265"/>
                <a:gd name="connsiteY16" fmla="*/ 237600 h 928652"/>
                <a:gd name="connsiteX17" fmla="*/ 592498 w 946265"/>
                <a:gd name="connsiteY17" fmla="*/ 269413 h 928652"/>
                <a:gd name="connsiteX18" fmla="*/ 550632 w 946265"/>
                <a:gd name="connsiteY18" fmla="*/ 206642 h 928652"/>
                <a:gd name="connsiteX19" fmla="*/ 453389 w 946265"/>
                <a:gd name="connsiteY19" fmla="*/ 179862 h 928652"/>
                <a:gd name="connsiteX20" fmla="*/ 369181 w 946265"/>
                <a:gd name="connsiteY20" fmla="*/ 200374 h 928652"/>
                <a:gd name="connsiteX21" fmla="*/ 342825 w 946265"/>
                <a:gd name="connsiteY21" fmla="*/ 250040 h 928652"/>
                <a:gd name="connsiteX22" fmla="*/ 376318 w 946265"/>
                <a:gd name="connsiteY22" fmla="*/ 299326 h 928652"/>
                <a:gd name="connsiteX23" fmla="*/ 522182 w 946265"/>
                <a:gd name="connsiteY23" fmla="*/ 329430 h 928652"/>
                <a:gd name="connsiteX24" fmla="*/ 775281 w 946265"/>
                <a:gd name="connsiteY24" fmla="*/ 382895 h 928652"/>
                <a:gd name="connsiteX25" fmla="*/ 902306 w 946265"/>
                <a:gd name="connsiteY25" fmla="*/ 480708 h 928652"/>
                <a:gd name="connsiteX26" fmla="*/ 946265 w 946265"/>
                <a:gd name="connsiteY26" fmla="*/ 620305 h 928652"/>
                <a:gd name="connsiteX27" fmla="*/ 899737 w 946265"/>
                <a:gd name="connsiteY27" fmla="*/ 769873 h 928652"/>
                <a:gd name="connsiteX28" fmla="*/ 753016 w 946265"/>
                <a:gd name="connsiteY28" fmla="*/ 885634 h 928652"/>
                <a:gd name="connsiteX29" fmla="*/ 480221 w 946265"/>
                <a:gd name="connsiteY29" fmla="*/ 928653 h 928652"/>
                <a:gd name="connsiteX30" fmla="*/ 132829 w 946265"/>
                <a:gd name="connsiteY30" fmla="*/ 859234 h 928652"/>
                <a:gd name="connsiteX31" fmla="*/ 0 w 946265"/>
                <a:gd name="connsiteY31" fmla="*/ 661804 h 9286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Lst>
              <a:rect l="l" t="t" r="r" b="b"/>
              <a:pathLst>
                <a:path w="946265" h="928652">
                  <a:moveTo>
                    <a:pt x="0" y="661804"/>
                  </a:moveTo>
                  <a:lnTo>
                    <a:pt x="338638" y="629991"/>
                  </a:lnTo>
                  <a:cubicBezTo>
                    <a:pt x="352625" y="670161"/>
                    <a:pt x="372131" y="698840"/>
                    <a:pt x="397346" y="716123"/>
                  </a:cubicBezTo>
                  <a:cubicBezTo>
                    <a:pt x="422465" y="733407"/>
                    <a:pt x="456053" y="742048"/>
                    <a:pt x="497919" y="742048"/>
                  </a:cubicBezTo>
                  <a:cubicBezTo>
                    <a:pt x="543781" y="742048"/>
                    <a:pt x="579272" y="732267"/>
                    <a:pt x="604391" y="712799"/>
                  </a:cubicBezTo>
                  <a:cubicBezTo>
                    <a:pt x="623898" y="698365"/>
                    <a:pt x="633698" y="680227"/>
                    <a:pt x="633698" y="658480"/>
                  </a:cubicBezTo>
                  <a:cubicBezTo>
                    <a:pt x="633698" y="633979"/>
                    <a:pt x="620853" y="615082"/>
                    <a:pt x="595162" y="601692"/>
                  </a:cubicBezTo>
                  <a:cubicBezTo>
                    <a:pt x="576703" y="592195"/>
                    <a:pt x="527796" y="580515"/>
                    <a:pt x="448441" y="566650"/>
                  </a:cubicBezTo>
                  <a:cubicBezTo>
                    <a:pt x="329980" y="546043"/>
                    <a:pt x="247675" y="526955"/>
                    <a:pt x="201623" y="509387"/>
                  </a:cubicBezTo>
                  <a:cubicBezTo>
                    <a:pt x="155475" y="491818"/>
                    <a:pt x="116654" y="462190"/>
                    <a:pt x="85064" y="420405"/>
                  </a:cubicBezTo>
                  <a:cubicBezTo>
                    <a:pt x="53474" y="378621"/>
                    <a:pt x="37679" y="330949"/>
                    <a:pt x="37679" y="277485"/>
                  </a:cubicBezTo>
                  <a:cubicBezTo>
                    <a:pt x="37679" y="218987"/>
                    <a:pt x="54711" y="168561"/>
                    <a:pt x="88775" y="126207"/>
                  </a:cubicBezTo>
                  <a:cubicBezTo>
                    <a:pt x="122838" y="83853"/>
                    <a:pt x="169747" y="52230"/>
                    <a:pt x="229597" y="31338"/>
                  </a:cubicBezTo>
                  <a:cubicBezTo>
                    <a:pt x="289350" y="10446"/>
                    <a:pt x="369562" y="0"/>
                    <a:pt x="470135" y="0"/>
                  </a:cubicBezTo>
                  <a:cubicBezTo>
                    <a:pt x="576323" y="0"/>
                    <a:pt x="654631" y="8072"/>
                    <a:pt x="705251" y="24216"/>
                  </a:cubicBezTo>
                  <a:cubicBezTo>
                    <a:pt x="755775" y="40360"/>
                    <a:pt x="798022" y="65525"/>
                    <a:pt x="831800" y="99522"/>
                  </a:cubicBezTo>
                  <a:cubicBezTo>
                    <a:pt x="865578" y="133519"/>
                    <a:pt x="893647" y="179577"/>
                    <a:pt x="916007" y="237600"/>
                  </a:cubicBezTo>
                  <a:lnTo>
                    <a:pt x="592498" y="269413"/>
                  </a:lnTo>
                  <a:cubicBezTo>
                    <a:pt x="584125" y="240924"/>
                    <a:pt x="570138" y="220031"/>
                    <a:pt x="550632" y="206642"/>
                  </a:cubicBezTo>
                  <a:cubicBezTo>
                    <a:pt x="523800" y="188788"/>
                    <a:pt x="491354" y="179862"/>
                    <a:pt x="453389" y="179862"/>
                  </a:cubicBezTo>
                  <a:cubicBezTo>
                    <a:pt x="415424" y="179862"/>
                    <a:pt x="386784" y="186699"/>
                    <a:pt x="369181" y="200374"/>
                  </a:cubicBezTo>
                  <a:cubicBezTo>
                    <a:pt x="351579" y="214049"/>
                    <a:pt x="342825" y="230573"/>
                    <a:pt x="342825" y="250040"/>
                  </a:cubicBezTo>
                  <a:cubicBezTo>
                    <a:pt x="342825" y="271787"/>
                    <a:pt x="353958" y="288216"/>
                    <a:pt x="376318" y="299326"/>
                  </a:cubicBezTo>
                  <a:cubicBezTo>
                    <a:pt x="398678" y="310437"/>
                    <a:pt x="447300" y="320503"/>
                    <a:pt x="522182" y="329430"/>
                  </a:cubicBezTo>
                  <a:cubicBezTo>
                    <a:pt x="635601" y="342250"/>
                    <a:pt x="719999" y="360103"/>
                    <a:pt x="775281" y="382895"/>
                  </a:cubicBezTo>
                  <a:cubicBezTo>
                    <a:pt x="830563" y="405781"/>
                    <a:pt x="872905" y="438354"/>
                    <a:pt x="902306" y="480708"/>
                  </a:cubicBezTo>
                  <a:cubicBezTo>
                    <a:pt x="931707" y="523061"/>
                    <a:pt x="946265" y="569594"/>
                    <a:pt x="946265" y="620305"/>
                  </a:cubicBezTo>
                  <a:cubicBezTo>
                    <a:pt x="946265" y="671015"/>
                    <a:pt x="930756" y="721441"/>
                    <a:pt x="899737" y="769873"/>
                  </a:cubicBezTo>
                  <a:cubicBezTo>
                    <a:pt x="868718" y="818304"/>
                    <a:pt x="819811" y="856955"/>
                    <a:pt x="753016" y="885634"/>
                  </a:cubicBezTo>
                  <a:cubicBezTo>
                    <a:pt x="686221" y="914313"/>
                    <a:pt x="595257" y="928653"/>
                    <a:pt x="480221" y="928653"/>
                  </a:cubicBezTo>
                  <a:cubicBezTo>
                    <a:pt x="317610" y="928653"/>
                    <a:pt x="201812" y="905481"/>
                    <a:pt x="132829" y="859234"/>
                  </a:cubicBezTo>
                  <a:cubicBezTo>
                    <a:pt x="63845" y="812986"/>
                    <a:pt x="19506" y="747177"/>
                    <a:pt x="0" y="661804"/>
                  </a:cubicBezTo>
                  <a:close/>
                </a:path>
              </a:pathLst>
            </a:custGeom>
            <a:solidFill>
              <a:srgbClr val="022E37"/>
            </a:solidFill>
            <a:ln w="9510" cap="flat">
              <a:noFill/>
              <a:prstDash val="solid"/>
              <a:miter/>
            </a:ln>
          </p:spPr>
          <p:txBody>
            <a:bodyPr rtlCol="0" anchor="ctr"/>
            <a:lstStyle/>
            <a:p>
              <a:endParaRPr lang="en-GB"/>
            </a:p>
          </p:txBody>
        </p:sp>
        <p:sp>
          <p:nvSpPr>
            <p:cNvPr id="20" name="Freeform 19">
              <a:extLst>
                <a:ext uri="{FF2B5EF4-FFF2-40B4-BE49-F238E27FC236}">
                  <a16:creationId xmlns:a16="http://schemas.microsoft.com/office/drawing/2014/main" id="{5FC05CB6-5F21-D214-4457-26D54A52EF63}"/>
                </a:ext>
              </a:extLst>
            </p:cNvPr>
            <p:cNvSpPr/>
            <p:nvPr/>
          </p:nvSpPr>
          <p:spPr>
            <a:xfrm>
              <a:off x="5134522" y="-1409741"/>
              <a:ext cx="3048410" cy="1765601"/>
            </a:xfrm>
            <a:custGeom>
              <a:avLst/>
              <a:gdLst>
                <a:gd name="connsiteX0" fmla="*/ 0 w 3048410"/>
                <a:gd name="connsiteY0" fmla="*/ 519010 h 1765601"/>
                <a:gd name="connsiteX1" fmla="*/ 0 w 3048410"/>
                <a:gd name="connsiteY1" fmla="*/ 1745469 h 1765601"/>
                <a:gd name="connsiteX2" fmla="*/ 319323 w 3048410"/>
                <a:gd name="connsiteY2" fmla="*/ 1745469 h 1765601"/>
                <a:gd name="connsiteX3" fmla="*/ 319323 w 3048410"/>
                <a:gd name="connsiteY3" fmla="*/ 1614134 h 1765601"/>
                <a:gd name="connsiteX4" fmla="*/ 441686 w 3048410"/>
                <a:gd name="connsiteY4" fmla="*/ 1727046 h 1765601"/>
                <a:gd name="connsiteX5" fmla="*/ 606009 w 3048410"/>
                <a:gd name="connsiteY5" fmla="*/ 1765507 h 1765601"/>
                <a:gd name="connsiteX6" fmla="*/ 796690 w 3048410"/>
                <a:gd name="connsiteY6" fmla="*/ 1710713 h 1765601"/>
                <a:gd name="connsiteX7" fmla="*/ 931232 w 3048410"/>
                <a:gd name="connsiteY7" fmla="*/ 1545095 h 1765601"/>
                <a:gd name="connsiteX8" fmla="*/ 979853 w 3048410"/>
                <a:gd name="connsiteY8" fmla="*/ 1288693 h 1765601"/>
                <a:gd name="connsiteX9" fmla="*/ 873380 w 3048410"/>
                <a:gd name="connsiteY9" fmla="*/ 953660 h 1765601"/>
                <a:gd name="connsiteX10" fmla="*/ 604297 w 3048410"/>
                <a:gd name="connsiteY10" fmla="*/ 836949 h 1765601"/>
                <a:gd name="connsiteX11" fmla="*/ 460525 w 3048410"/>
                <a:gd name="connsiteY11" fmla="*/ 863729 h 1765601"/>
                <a:gd name="connsiteX12" fmla="*/ 344442 w 3048410"/>
                <a:gd name="connsiteY12" fmla="*/ 944068 h 1765601"/>
                <a:gd name="connsiteX13" fmla="*/ 344442 w 3048410"/>
                <a:gd name="connsiteY13" fmla="*/ 670667 h 1765601"/>
                <a:gd name="connsiteX14" fmla="*/ 2703873 w 3048410"/>
                <a:gd name="connsiteY14" fmla="*/ 670382 h 1765601"/>
                <a:gd name="connsiteX15" fmla="*/ 2703873 w 3048410"/>
                <a:gd name="connsiteY15" fmla="*/ 944068 h 1765601"/>
                <a:gd name="connsiteX16" fmla="*/ 2588647 w 3048410"/>
                <a:gd name="connsiteY16" fmla="*/ 863729 h 1765601"/>
                <a:gd name="connsiteX17" fmla="*/ 2444019 w 3048410"/>
                <a:gd name="connsiteY17" fmla="*/ 836949 h 1765601"/>
                <a:gd name="connsiteX18" fmla="*/ 2174555 w 3048410"/>
                <a:gd name="connsiteY18" fmla="*/ 954040 h 1765601"/>
                <a:gd name="connsiteX19" fmla="*/ 2068558 w 3048410"/>
                <a:gd name="connsiteY19" fmla="*/ 1292016 h 1765601"/>
                <a:gd name="connsiteX20" fmla="*/ 2164564 w 3048410"/>
                <a:gd name="connsiteY20" fmla="*/ 1627524 h 1765601"/>
                <a:gd name="connsiteX21" fmla="*/ 2442401 w 3048410"/>
                <a:gd name="connsiteY21" fmla="*/ 1765602 h 1765601"/>
                <a:gd name="connsiteX22" fmla="*/ 2606725 w 3048410"/>
                <a:gd name="connsiteY22" fmla="*/ 1727141 h 1765601"/>
                <a:gd name="connsiteX23" fmla="*/ 2729088 w 3048410"/>
                <a:gd name="connsiteY23" fmla="*/ 1614229 h 1765601"/>
                <a:gd name="connsiteX24" fmla="*/ 2729088 w 3048410"/>
                <a:gd name="connsiteY24" fmla="*/ 1745564 h 1765601"/>
                <a:gd name="connsiteX25" fmla="*/ 3048411 w 3048410"/>
                <a:gd name="connsiteY25" fmla="*/ 1745564 h 1765601"/>
                <a:gd name="connsiteX26" fmla="*/ 3048411 w 3048410"/>
                <a:gd name="connsiteY26" fmla="*/ 519010 h 1765601"/>
                <a:gd name="connsiteX27" fmla="*/ 0 w 3048410"/>
                <a:gd name="connsiteY27" fmla="*/ 519010 h 1765601"/>
                <a:gd name="connsiteX28" fmla="*/ 386023 w 3048410"/>
                <a:gd name="connsiteY28" fmla="*/ 1142638 h 1765601"/>
                <a:gd name="connsiteX29" fmla="*/ 499632 w 3048410"/>
                <a:gd name="connsiteY29" fmla="*/ 1091168 h 1765601"/>
                <a:gd name="connsiteX30" fmla="*/ 598112 w 3048410"/>
                <a:gd name="connsiteY30" fmla="*/ 1140549 h 1765601"/>
                <a:gd name="connsiteX31" fmla="*/ 638741 w 3048410"/>
                <a:gd name="connsiteY31" fmla="*/ 1295340 h 1765601"/>
                <a:gd name="connsiteX32" fmla="*/ 597256 w 3048410"/>
                <a:gd name="connsiteY32" fmla="*/ 1465611 h 1765601"/>
                <a:gd name="connsiteX33" fmla="*/ 494589 w 3048410"/>
                <a:gd name="connsiteY33" fmla="*/ 1516226 h 1765601"/>
                <a:gd name="connsiteX34" fmla="*/ 385167 w 3048410"/>
                <a:gd name="connsiteY34" fmla="*/ 1464756 h 1765601"/>
                <a:gd name="connsiteX35" fmla="*/ 341969 w 3048410"/>
                <a:gd name="connsiteY35" fmla="*/ 1298664 h 1765601"/>
                <a:gd name="connsiteX36" fmla="*/ 385928 w 3048410"/>
                <a:gd name="connsiteY36" fmla="*/ 1142638 h 1765601"/>
                <a:gd name="connsiteX37" fmla="*/ 2662863 w 3048410"/>
                <a:gd name="connsiteY37" fmla="*/ 1465136 h 1765601"/>
                <a:gd name="connsiteX38" fmla="*/ 2553917 w 3048410"/>
                <a:gd name="connsiteY38" fmla="*/ 1516131 h 1765601"/>
                <a:gd name="connsiteX39" fmla="*/ 2451250 w 3048410"/>
                <a:gd name="connsiteY39" fmla="*/ 1465516 h 1765601"/>
                <a:gd name="connsiteX40" fmla="*/ 2409765 w 3048410"/>
                <a:gd name="connsiteY40" fmla="*/ 1306166 h 1765601"/>
                <a:gd name="connsiteX41" fmla="*/ 2450013 w 3048410"/>
                <a:gd name="connsiteY41" fmla="*/ 1140549 h 1765601"/>
                <a:gd name="connsiteX42" fmla="*/ 2549730 w 3048410"/>
                <a:gd name="connsiteY42" fmla="*/ 1091168 h 1765601"/>
                <a:gd name="connsiteX43" fmla="*/ 2662007 w 3048410"/>
                <a:gd name="connsiteY43" fmla="*/ 1142638 h 1765601"/>
                <a:gd name="connsiteX44" fmla="*/ 2706442 w 3048410"/>
                <a:gd name="connsiteY44" fmla="*/ 1298664 h 1765601"/>
                <a:gd name="connsiteX45" fmla="*/ 2662863 w 3048410"/>
                <a:gd name="connsiteY45" fmla="*/ 1465136 h 17656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Lst>
              <a:rect l="l" t="t" r="r" b="b"/>
              <a:pathLst>
                <a:path w="3048410" h="1765601">
                  <a:moveTo>
                    <a:pt x="0" y="519010"/>
                  </a:moveTo>
                  <a:lnTo>
                    <a:pt x="0" y="1745469"/>
                  </a:lnTo>
                  <a:lnTo>
                    <a:pt x="319323" y="1745469"/>
                  </a:lnTo>
                  <a:lnTo>
                    <a:pt x="319323" y="1614134"/>
                  </a:lnTo>
                  <a:cubicBezTo>
                    <a:pt x="363472" y="1669308"/>
                    <a:pt x="404292" y="1707009"/>
                    <a:pt x="441686" y="1727046"/>
                  </a:cubicBezTo>
                  <a:cubicBezTo>
                    <a:pt x="491449" y="1752687"/>
                    <a:pt x="546160" y="1765507"/>
                    <a:pt x="606009" y="1765507"/>
                  </a:cubicBezTo>
                  <a:cubicBezTo>
                    <a:pt x="675849" y="1765507"/>
                    <a:pt x="739409" y="1747274"/>
                    <a:pt x="796690" y="1710713"/>
                  </a:cubicBezTo>
                  <a:cubicBezTo>
                    <a:pt x="853970" y="1674151"/>
                    <a:pt x="898785" y="1618977"/>
                    <a:pt x="931232" y="1545095"/>
                  </a:cubicBezTo>
                  <a:cubicBezTo>
                    <a:pt x="963678" y="1471213"/>
                    <a:pt x="979853" y="1385746"/>
                    <a:pt x="979853" y="1288693"/>
                  </a:cubicBezTo>
                  <a:cubicBezTo>
                    <a:pt x="979853" y="1143113"/>
                    <a:pt x="944362" y="1031435"/>
                    <a:pt x="873380" y="953660"/>
                  </a:cubicBezTo>
                  <a:cubicBezTo>
                    <a:pt x="802399" y="875884"/>
                    <a:pt x="712768" y="836949"/>
                    <a:pt x="604297" y="836949"/>
                  </a:cubicBezTo>
                  <a:cubicBezTo>
                    <a:pt x="551774" y="836949"/>
                    <a:pt x="503818" y="845876"/>
                    <a:pt x="460525" y="863729"/>
                  </a:cubicBezTo>
                  <a:cubicBezTo>
                    <a:pt x="417232" y="881582"/>
                    <a:pt x="378506" y="908362"/>
                    <a:pt x="344442" y="944068"/>
                  </a:cubicBezTo>
                  <a:lnTo>
                    <a:pt x="344442" y="670667"/>
                  </a:lnTo>
                  <a:cubicBezTo>
                    <a:pt x="407146" y="632302"/>
                    <a:pt x="1653419" y="-110791"/>
                    <a:pt x="2703873" y="670382"/>
                  </a:cubicBezTo>
                  <a:lnTo>
                    <a:pt x="2703873" y="944068"/>
                  </a:lnTo>
                  <a:cubicBezTo>
                    <a:pt x="2670380" y="908362"/>
                    <a:pt x="2631940" y="881582"/>
                    <a:pt x="2588647" y="863729"/>
                  </a:cubicBezTo>
                  <a:cubicBezTo>
                    <a:pt x="2545354" y="845876"/>
                    <a:pt x="2497113" y="836949"/>
                    <a:pt x="2444019" y="836949"/>
                  </a:cubicBezTo>
                  <a:cubicBezTo>
                    <a:pt x="2335072" y="836949"/>
                    <a:pt x="2245251" y="875979"/>
                    <a:pt x="2174555" y="954040"/>
                  </a:cubicBezTo>
                  <a:cubicBezTo>
                    <a:pt x="2103858" y="1032100"/>
                    <a:pt x="2068558" y="1144727"/>
                    <a:pt x="2068558" y="1292016"/>
                  </a:cubicBezTo>
                  <a:cubicBezTo>
                    <a:pt x="2068558" y="1423637"/>
                    <a:pt x="2100528" y="1535504"/>
                    <a:pt x="2164564" y="1627524"/>
                  </a:cubicBezTo>
                  <a:cubicBezTo>
                    <a:pt x="2228505" y="1719544"/>
                    <a:pt x="2321180" y="1765602"/>
                    <a:pt x="2442401" y="1765602"/>
                  </a:cubicBezTo>
                  <a:cubicBezTo>
                    <a:pt x="2502726" y="1765602"/>
                    <a:pt x="2557533" y="1752782"/>
                    <a:pt x="2606725" y="1727141"/>
                  </a:cubicBezTo>
                  <a:cubicBezTo>
                    <a:pt x="2643643" y="1707674"/>
                    <a:pt x="2684367" y="1669973"/>
                    <a:pt x="2729088" y="1614229"/>
                  </a:cubicBezTo>
                  <a:lnTo>
                    <a:pt x="2729088" y="1745564"/>
                  </a:lnTo>
                  <a:lnTo>
                    <a:pt x="3048411" y="1745564"/>
                  </a:lnTo>
                  <a:lnTo>
                    <a:pt x="3048411" y="519010"/>
                  </a:lnTo>
                  <a:cubicBezTo>
                    <a:pt x="1524205" y="-648762"/>
                    <a:pt x="0" y="519010"/>
                    <a:pt x="0" y="519010"/>
                  </a:cubicBezTo>
                  <a:close/>
                  <a:moveTo>
                    <a:pt x="386023" y="1142638"/>
                  </a:moveTo>
                  <a:cubicBezTo>
                    <a:pt x="415329" y="1108356"/>
                    <a:pt x="453199" y="1091168"/>
                    <a:pt x="499632" y="1091168"/>
                  </a:cubicBezTo>
                  <a:cubicBezTo>
                    <a:pt x="538168" y="1091168"/>
                    <a:pt x="570994" y="1107596"/>
                    <a:pt x="598112" y="1140549"/>
                  </a:cubicBezTo>
                  <a:cubicBezTo>
                    <a:pt x="625230" y="1173501"/>
                    <a:pt x="638741" y="1225067"/>
                    <a:pt x="638741" y="1295340"/>
                  </a:cubicBezTo>
                  <a:cubicBezTo>
                    <a:pt x="638741" y="1375110"/>
                    <a:pt x="624944" y="1431803"/>
                    <a:pt x="597256" y="1465611"/>
                  </a:cubicBezTo>
                  <a:cubicBezTo>
                    <a:pt x="569567" y="1499323"/>
                    <a:pt x="535313" y="1516226"/>
                    <a:pt x="494589" y="1516226"/>
                  </a:cubicBezTo>
                  <a:cubicBezTo>
                    <a:pt x="450439" y="1516226"/>
                    <a:pt x="413997" y="1499038"/>
                    <a:pt x="385167" y="1464756"/>
                  </a:cubicBezTo>
                  <a:cubicBezTo>
                    <a:pt x="356336" y="1430474"/>
                    <a:pt x="341969" y="1375110"/>
                    <a:pt x="341969" y="1298664"/>
                  </a:cubicBezTo>
                  <a:cubicBezTo>
                    <a:pt x="341969" y="1228960"/>
                    <a:pt x="356622" y="1176920"/>
                    <a:pt x="385928" y="1142638"/>
                  </a:cubicBezTo>
                  <a:close/>
                  <a:moveTo>
                    <a:pt x="2662863" y="1465136"/>
                  </a:moveTo>
                  <a:cubicBezTo>
                    <a:pt x="2633843" y="1499133"/>
                    <a:pt x="2597496" y="1516131"/>
                    <a:pt x="2553917" y="1516131"/>
                  </a:cubicBezTo>
                  <a:cubicBezTo>
                    <a:pt x="2513098" y="1516131"/>
                    <a:pt x="2478939" y="1499228"/>
                    <a:pt x="2451250" y="1465516"/>
                  </a:cubicBezTo>
                  <a:cubicBezTo>
                    <a:pt x="2423562" y="1431803"/>
                    <a:pt x="2409765" y="1378624"/>
                    <a:pt x="2409765" y="1306166"/>
                  </a:cubicBezTo>
                  <a:cubicBezTo>
                    <a:pt x="2409765" y="1228676"/>
                    <a:pt x="2423181" y="1173406"/>
                    <a:pt x="2450013" y="1140549"/>
                  </a:cubicBezTo>
                  <a:cubicBezTo>
                    <a:pt x="2476846" y="1107691"/>
                    <a:pt x="2510053" y="1091168"/>
                    <a:pt x="2549730" y="1091168"/>
                  </a:cubicBezTo>
                  <a:cubicBezTo>
                    <a:pt x="2595022" y="1091168"/>
                    <a:pt x="2632416" y="1108356"/>
                    <a:pt x="2662007" y="1142638"/>
                  </a:cubicBezTo>
                  <a:cubicBezTo>
                    <a:pt x="2691599" y="1176920"/>
                    <a:pt x="2706442" y="1228960"/>
                    <a:pt x="2706442" y="1298664"/>
                  </a:cubicBezTo>
                  <a:cubicBezTo>
                    <a:pt x="2706442" y="1375585"/>
                    <a:pt x="2691884" y="1431139"/>
                    <a:pt x="2662863" y="1465136"/>
                  </a:cubicBezTo>
                  <a:close/>
                </a:path>
              </a:pathLst>
            </a:custGeom>
            <a:solidFill>
              <a:srgbClr val="022E37"/>
            </a:solidFill>
            <a:ln w="9510" cap="flat">
              <a:noFill/>
              <a:prstDash val="solid"/>
              <a:miter/>
            </a:ln>
          </p:spPr>
          <p:txBody>
            <a:bodyPr rtlCol="0" anchor="ctr"/>
            <a:lstStyle/>
            <a:p>
              <a:endParaRPr lang="en-GB"/>
            </a:p>
          </p:txBody>
        </p:sp>
      </p:grpSp>
      <p:sp>
        <p:nvSpPr>
          <p:cNvPr id="3" name="Subtitle 2">
            <a:extLst>
              <a:ext uri="{FF2B5EF4-FFF2-40B4-BE49-F238E27FC236}">
                <a16:creationId xmlns:a16="http://schemas.microsoft.com/office/drawing/2014/main" id="{722EBC65-6E58-5ACF-4AF1-BF7D94620262}"/>
              </a:ext>
            </a:extLst>
          </p:cNvPr>
          <p:cNvSpPr>
            <a:spLocks noGrp="1"/>
          </p:cNvSpPr>
          <p:nvPr>
            <p:ph type="subTitle" idx="1"/>
          </p:nvPr>
        </p:nvSpPr>
        <p:spPr>
          <a:xfrm>
            <a:off x="1524000" y="3984205"/>
            <a:ext cx="9144000" cy="1002954"/>
          </a:xfrm>
        </p:spPr>
        <p:txBody>
          <a:bodyPr>
            <a:noAutofit/>
          </a:bodyPr>
          <a:lstStyle>
            <a:lvl1pPr marL="0" indent="0" algn="ctr">
              <a:buNone/>
              <a:defRPr sz="2000">
                <a:solidFill>
                  <a:schemeClr val="accent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Master subtitle style</a:t>
            </a:r>
            <a:endParaRPr lang="en-GB" dirty="0"/>
          </a:p>
        </p:txBody>
      </p:sp>
      <p:sp>
        <p:nvSpPr>
          <p:cNvPr id="2" name="Title 1">
            <a:extLst>
              <a:ext uri="{FF2B5EF4-FFF2-40B4-BE49-F238E27FC236}">
                <a16:creationId xmlns:a16="http://schemas.microsoft.com/office/drawing/2014/main" id="{5554D888-459E-FB41-D70B-BF5F906E4F65}"/>
              </a:ext>
            </a:extLst>
          </p:cNvPr>
          <p:cNvSpPr>
            <a:spLocks noGrp="1"/>
          </p:cNvSpPr>
          <p:nvPr>
            <p:ph type="ctrTitle"/>
          </p:nvPr>
        </p:nvSpPr>
        <p:spPr>
          <a:xfrm>
            <a:off x="1524000" y="1596605"/>
            <a:ext cx="9144000" cy="2315654"/>
          </a:xfrm>
        </p:spPr>
        <p:txBody>
          <a:bodyPr anchor="b">
            <a:noAutofit/>
          </a:bodyPr>
          <a:lstStyle>
            <a:lvl1pPr marL="36000" algn="ctr">
              <a:lnSpc>
                <a:spcPct val="90000"/>
              </a:lnSpc>
              <a:defRPr sz="6000">
                <a:solidFill>
                  <a:schemeClr val="accent1"/>
                </a:solidFill>
              </a:defRPr>
            </a:lvl1pPr>
          </a:lstStyle>
          <a:p>
            <a:r>
              <a:rPr lang="en-GB"/>
              <a:t>Click to edit Master title style</a:t>
            </a:r>
            <a:endParaRPr lang="en-GB" dirty="0"/>
          </a:p>
        </p:txBody>
      </p:sp>
      <p:sp>
        <p:nvSpPr>
          <p:cNvPr id="4" name="Curve">
            <a:extLst>
              <a:ext uri="{FF2B5EF4-FFF2-40B4-BE49-F238E27FC236}">
                <a16:creationId xmlns:a16="http://schemas.microsoft.com/office/drawing/2014/main" id="{28E098AB-B772-B13A-AA61-A6C61B156568}"/>
              </a:ext>
            </a:extLst>
          </p:cNvPr>
          <p:cNvSpPr/>
          <p:nvPr userDrawn="1"/>
        </p:nvSpPr>
        <p:spPr>
          <a:xfrm>
            <a:off x="-479458" y="4644936"/>
            <a:ext cx="13150916" cy="2438398"/>
          </a:xfrm>
          <a:custGeom>
            <a:avLst/>
            <a:gdLst>
              <a:gd name="connsiteX0" fmla="*/ 6109345 w 12192000"/>
              <a:gd name="connsiteY0" fmla="*/ 0 h 2260599"/>
              <a:gd name="connsiteX1" fmla="*/ 12080976 w 12192000"/>
              <a:gd name="connsiteY1" fmla="*/ 834298 h 2260599"/>
              <a:gd name="connsiteX2" fmla="*/ 12192000 w 12192000"/>
              <a:gd name="connsiteY2" fmla="*/ 882318 h 2260599"/>
              <a:gd name="connsiteX3" fmla="*/ 12192000 w 12192000"/>
              <a:gd name="connsiteY3" fmla="*/ 2260599 h 2260599"/>
              <a:gd name="connsiteX4" fmla="*/ 0 w 12192000"/>
              <a:gd name="connsiteY4" fmla="*/ 2260599 h 2260599"/>
              <a:gd name="connsiteX5" fmla="*/ 0 w 12192000"/>
              <a:gd name="connsiteY5" fmla="*/ 893860 h 2260599"/>
              <a:gd name="connsiteX6" fmla="*/ 137711 w 12192000"/>
              <a:gd name="connsiteY6" fmla="*/ 834298 h 2260599"/>
              <a:gd name="connsiteX7" fmla="*/ 6109345 w 12192000"/>
              <a:gd name="connsiteY7" fmla="*/ 0 h 22605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192000" h="2260599">
                <a:moveTo>
                  <a:pt x="6109345" y="0"/>
                </a:moveTo>
                <a:cubicBezTo>
                  <a:pt x="8595157" y="0"/>
                  <a:pt x="10786806" y="330943"/>
                  <a:pt x="12080976" y="834298"/>
                </a:cubicBezTo>
                <a:lnTo>
                  <a:pt x="12192000" y="882318"/>
                </a:lnTo>
                <a:lnTo>
                  <a:pt x="12192000" y="2260599"/>
                </a:lnTo>
                <a:lnTo>
                  <a:pt x="0" y="2260599"/>
                </a:lnTo>
                <a:lnTo>
                  <a:pt x="0" y="893860"/>
                </a:lnTo>
                <a:lnTo>
                  <a:pt x="137711" y="834298"/>
                </a:lnTo>
                <a:cubicBezTo>
                  <a:pt x="1431880" y="330943"/>
                  <a:pt x="3623530" y="0"/>
                  <a:pt x="6109345" y="0"/>
                </a:cubicBezTo>
                <a:close/>
              </a:path>
            </a:pathLst>
          </a:cu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dirty="0"/>
          </a:p>
        </p:txBody>
      </p:sp>
      <p:sp>
        <p:nvSpPr>
          <p:cNvPr id="8" name="Text Placeholder 4">
            <a:extLst>
              <a:ext uri="{FF2B5EF4-FFF2-40B4-BE49-F238E27FC236}">
                <a16:creationId xmlns:a16="http://schemas.microsoft.com/office/drawing/2014/main" id="{1D66D0EE-E1F0-E03B-D2F2-76D74E3A742D}"/>
              </a:ext>
            </a:extLst>
          </p:cNvPr>
          <p:cNvSpPr txBox="1">
            <a:spLocks/>
          </p:cNvSpPr>
          <p:nvPr userDrawn="1"/>
        </p:nvSpPr>
        <p:spPr>
          <a:xfrm>
            <a:off x="3135824" y="6465141"/>
            <a:ext cx="5907652" cy="273123"/>
          </a:xfrm>
          <a:prstGeom prst="rect">
            <a:avLst/>
          </a:prstGeom>
        </p:spPr>
        <p:txBody>
          <a:bodyPr vert="horz" lIns="0" tIns="0" rIns="0" bIns="0" rtlCol="0">
            <a:noAutofit/>
          </a:bodyPr>
          <a:lstStyle>
            <a:lvl1pPr marL="0" indent="0" algn="ctr" defTabSz="914400" rtl="0" eaLnBrk="1" latinLnBrk="0" hangingPunct="1">
              <a:lnSpc>
                <a:spcPct val="90000"/>
              </a:lnSpc>
              <a:spcBef>
                <a:spcPts val="1000"/>
              </a:spcBef>
              <a:buFont typeface="Arial" panose="020B0604020202020204" pitchFamily="34" charset="0"/>
              <a:buNone/>
              <a:defRPr sz="2000" kern="1200">
                <a:solidFill>
                  <a:schemeClr val="bg1"/>
                </a:solidFill>
                <a:latin typeface="+mn-lt"/>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2000" kern="1200">
                <a:solidFill>
                  <a:schemeClr val="tx1">
                    <a:tint val="75000"/>
                  </a:schemeClr>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1800" kern="1200">
                <a:solidFill>
                  <a:schemeClr val="tx1">
                    <a:tint val="75000"/>
                  </a:schemeClr>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5pPr>
            <a:lvl6pPr marL="22860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9pPr>
          </a:lstStyle>
          <a:p>
            <a:pPr algn="ctr">
              <a:lnSpc>
                <a:spcPct val="100000"/>
              </a:lnSpc>
            </a:pPr>
            <a:r>
              <a:rPr lang="en-GB" sz="600" dirty="0">
                <a:effectLst/>
                <a:latin typeface="+mn-lt"/>
              </a:rPr>
              <a:t>Funded by the European Union under grant agreement No 101069651. The contents of this publication are however the sole responsibility of the BRIDGES 5.0 project consortium only and do not necessarily reflect those of the European Union or HADEA. Neither the European Union nor HADEA can be held responsible for them.</a:t>
            </a:r>
          </a:p>
        </p:txBody>
      </p:sp>
      <p:grpSp>
        <p:nvGrpSpPr>
          <p:cNvPr id="9" name="EU commission">
            <a:extLst>
              <a:ext uri="{FF2B5EF4-FFF2-40B4-BE49-F238E27FC236}">
                <a16:creationId xmlns:a16="http://schemas.microsoft.com/office/drawing/2014/main" id="{AD90247C-BA64-B34B-432E-1A7FD360AE54}"/>
              </a:ext>
            </a:extLst>
          </p:cNvPr>
          <p:cNvGrpSpPr/>
          <p:nvPr userDrawn="1"/>
        </p:nvGrpSpPr>
        <p:grpSpPr>
          <a:xfrm>
            <a:off x="4987618" y="5864135"/>
            <a:ext cx="2216764" cy="529060"/>
            <a:chOff x="4682324" y="5858557"/>
            <a:chExt cx="2216764" cy="529060"/>
          </a:xfrm>
        </p:grpSpPr>
        <p:pic>
          <p:nvPicPr>
            <p:cNvPr id="10" name="Picture 9">
              <a:extLst>
                <a:ext uri="{FF2B5EF4-FFF2-40B4-BE49-F238E27FC236}">
                  <a16:creationId xmlns:a16="http://schemas.microsoft.com/office/drawing/2014/main" id="{5C62B981-5861-B51B-F3C7-E3EEC5ADAD4B}"/>
                </a:ext>
              </a:extLst>
            </p:cNvPr>
            <p:cNvPicPr>
              <a:picLocks noChangeAspect="1"/>
            </p:cNvPicPr>
            <p:nvPr userDrawn="1"/>
          </p:nvPicPr>
          <p:blipFill>
            <a:blip r:embed="rId2"/>
            <a:srcRect/>
            <a:stretch/>
          </p:blipFill>
          <p:spPr>
            <a:xfrm>
              <a:off x="5292912" y="5858557"/>
              <a:ext cx="1606176" cy="424029"/>
            </a:xfrm>
            <a:prstGeom prst="rect">
              <a:avLst/>
            </a:prstGeom>
          </p:spPr>
        </p:pic>
        <p:sp>
          <p:nvSpPr>
            <p:cNvPr id="21" name="Text Placeholder 4">
              <a:extLst>
                <a:ext uri="{FF2B5EF4-FFF2-40B4-BE49-F238E27FC236}">
                  <a16:creationId xmlns:a16="http://schemas.microsoft.com/office/drawing/2014/main" id="{26DAA0EA-9784-CD1B-1800-BD0D8D0100E3}"/>
                </a:ext>
              </a:extLst>
            </p:cNvPr>
            <p:cNvSpPr txBox="1">
              <a:spLocks/>
            </p:cNvSpPr>
            <p:nvPr userDrawn="1"/>
          </p:nvSpPr>
          <p:spPr>
            <a:xfrm>
              <a:off x="4682324" y="6061497"/>
              <a:ext cx="597274" cy="326120"/>
            </a:xfrm>
            <a:prstGeom prst="rect">
              <a:avLst/>
            </a:prstGeom>
          </p:spPr>
          <p:txBody>
            <a:bodyPr vert="horz" lIns="91440" tIns="45720" rIns="91440" bIns="45720" rtlCol="0">
              <a:normAutofit fontScale="92500"/>
            </a:bodyPr>
            <a:lstStyle>
              <a:lvl1pPr marL="0" indent="0" algn="ctr" defTabSz="914400" rtl="0" eaLnBrk="1" latinLnBrk="0" hangingPunct="1">
                <a:lnSpc>
                  <a:spcPct val="90000"/>
                </a:lnSpc>
                <a:spcBef>
                  <a:spcPts val="1000"/>
                </a:spcBef>
                <a:buFont typeface="Arial" panose="020B0604020202020204" pitchFamily="34" charset="0"/>
                <a:buNone/>
                <a:defRPr sz="2000" kern="1200">
                  <a:solidFill>
                    <a:schemeClr val="bg1"/>
                  </a:solidFill>
                  <a:latin typeface="+mn-lt"/>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2000" kern="1200">
                  <a:solidFill>
                    <a:schemeClr val="tx1">
                      <a:tint val="75000"/>
                    </a:schemeClr>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1800" kern="1200">
                  <a:solidFill>
                    <a:schemeClr val="tx1">
                      <a:tint val="75000"/>
                    </a:schemeClr>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5pPr>
              <a:lvl6pPr marL="22860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9pPr>
            </a:lstStyle>
            <a:p>
              <a:pPr algn="r"/>
              <a:r>
                <a:rPr lang="en-GB" sz="800" dirty="0">
                  <a:effectLst/>
                  <a:latin typeface="Arial" panose="020B0604020202020204" pitchFamily="34" charset="0"/>
                </a:rPr>
                <a:t>Co-funded </a:t>
              </a:r>
              <a:br>
                <a:rPr lang="en-GB" sz="800" dirty="0">
                  <a:effectLst/>
                  <a:latin typeface="Arial" panose="020B0604020202020204" pitchFamily="34" charset="0"/>
                </a:rPr>
              </a:br>
              <a:r>
                <a:rPr lang="en-GB" sz="800" dirty="0">
                  <a:effectLst/>
                  <a:latin typeface="Arial" panose="020B0604020202020204" pitchFamily="34" charset="0"/>
                </a:rPr>
                <a:t>by the</a:t>
              </a:r>
            </a:p>
          </p:txBody>
        </p:sp>
      </p:grpSp>
    </p:spTree>
    <p:extLst>
      <p:ext uri="{BB962C8B-B14F-4D97-AF65-F5344CB8AC3E}">
        <p14:creationId xmlns:p14="http://schemas.microsoft.com/office/powerpoint/2010/main" val="2722509370"/>
      </p:ext>
    </p:extLst>
  </p:cSld>
  <p:clrMapOvr>
    <a:masterClrMapping/>
  </p:clrMapOvr>
  <p:extLst>
    <p:ext uri="{DCECCB84-F9BA-43D5-87BE-67443E8EF086}">
      <p15:sldGuideLst xmlns:p15="http://schemas.microsoft.com/office/powerpoint/2012/main">
        <p15:guide id="3" orient="horz" pos="2160" userDrawn="1">
          <p15:clr>
            <a:srgbClr val="FBAE40"/>
          </p15:clr>
        </p15:guide>
        <p15:guide id="4" pos="3840" userDrawn="1">
          <p15:clr>
            <a:srgbClr val="FBAE40"/>
          </p15:clr>
        </p15:guide>
      </p15:sldGuideLst>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Title and Content">
    <p:spTree>
      <p:nvGrpSpPr>
        <p:cNvPr id="1" name=""/>
        <p:cNvGrpSpPr/>
        <p:nvPr/>
      </p:nvGrpSpPr>
      <p:grpSpPr>
        <a:xfrm>
          <a:off x="0" y="0"/>
          <a:ext cx="0" cy="0"/>
          <a:chOff x="0" y="0"/>
          <a:chExt cx="0" cy="0"/>
        </a:xfrm>
      </p:grpSpPr>
      <p:grpSp>
        <p:nvGrpSpPr>
          <p:cNvPr id="12" name="Logo_Dark teal">
            <a:extLst>
              <a:ext uri="{FF2B5EF4-FFF2-40B4-BE49-F238E27FC236}">
                <a16:creationId xmlns:a16="http://schemas.microsoft.com/office/drawing/2014/main" id="{BF31DAC6-EC58-1A98-C0F4-F72A3D9631F2}"/>
              </a:ext>
            </a:extLst>
          </p:cNvPr>
          <p:cNvGrpSpPr/>
          <p:nvPr/>
        </p:nvGrpSpPr>
        <p:grpSpPr>
          <a:xfrm>
            <a:off x="407988" y="6190748"/>
            <a:ext cx="911237" cy="318053"/>
            <a:chOff x="3437032" y="6597742"/>
            <a:chExt cx="6033927" cy="2106047"/>
          </a:xfrm>
          <a:solidFill>
            <a:schemeClr val="accent2"/>
          </a:solidFill>
        </p:grpSpPr>
        <p:sp>
          <p:nvSpPr>
            <p:cNvPr id="13" name="Freeform 12">
              <a:extLst>
                <a:ext uri="{FF2B5EF4-FFF2-40B4-BE49-F238E27FC236}">
                  <a16:creationId xmlns:a16="http://schemas.microsoft.com/office/drawing/2014/main" id="{B490464D-1CCE-80A9-5688-761AA4EF8E57}"/>
                </a:ext>
              </a:extLst>
            </p:cNvPr>
            <p:cNvSpPr/>
            <p:nvPr/>
          </p:nvSpPr>
          <p:spPr>
            <a:xfrm>
              <a:off x="6540629" y="6754844"/>
              <a:ext cx="498490" cy="608718"/>
            </a:xfrm>
            <a:custGeom>
              <a:avLst/>
              <a:gdLst>
                <a:gd name="connsiteX0" fmla="*/ 74407 w 498490"/>
                <a:gd name="connsiteY0" fmla="*/ 0 h 608718"/>
                <a:gd name="connsiteX1" fmla="*/ 469850 w 498490"/>
                <a:gd name="connsiteY1" fmla="*/ 0 h 608718"/>
                <a:gd name="connsiteX2" fmla="*/ 469850 w 498490"/>
                <a:gd name="connsiteY2" fmla="*/ 132665 h 608718"/>
                <a:gd name="connsiteX3" fmla="*/ 202003 w 498490"/>
                <a:gd name="connsiteY3" fmla="*/ 132665 h 608718"/>
                <a:gd name="connsiteX4" fmla="*/ 187731 w 498490"/>
                <a:gd name="connsiteY4" fmla="*/ 222501 h 608718"/>
                <a:gd name="connsiteX5" fmla="*/ 242727 w 498490"/>
                <a:gd name="connsiteY5" fmla="*/ 202938 h 608718"/>
                <a:gd name="connsiteX6" fmla="*/ 296487 w 498490"/>
                <a:gd name="connsiteY6" fmla="*/ 196385 h 608718"/>
                <a:gd name="connsiteX7" fmla="*/ 442447 w 498490"/>
                <a:gd name="connsiteY7" fmla="*/ 250705 h 608718"/>
                <a:gd name="connsiteX8" fmla="*/ 498490 w 498490"/>
                <a:gd name="connsiteY8" fmla="*/ 387453 h 608718"/>
                <a:gd name="connsiteX9" fmla="*/ 469660 w 498490"/>
                <a:gd name="connsiteY9" fmla="*/ 498846 h 608718"/>
                <a:gd name="connsiteX10" fmla="*/ 387831 w 498490"/>
                <a:gd name="connsiteY10" fmla="*/ 580515 h 608718"/>
                <a:gd name="connsiteX11" fmla="*/ 252242 w 498490"/>
                <a:gd name="connsiteY11" fmla="*/ 608719 h 608718"/>
                <a:gd name="connsiteX12" fmla="*/ 150622 w 498490"/>
                <a:gd name="connsiteY12" fmla="*/ 597513 h 608718"/>
                <a:gd name="connsiteX13" fmla="*/ 78689 w 498490"/>
                <a:gd name="connsiteY13" fmla="*/ 564086 h 608718"/>
                <a:gd name="connsiteX14" fmla="*/ 30638 w 498490"/>
                <a:gd name="connsiteY14" fmla="*/ 513660 h 608718"/>
                <a:gd name="connsiteX15" fmla="*/ 0 w 498490"/>
                <a:gd name="connsiteY15" fmla="*/ 443482 h 608718"/>
                <a:gd name="connsiteX16" fmla="*/ 168511 w 498490"/>
                <a:gd name="connsiteY16" fmla="*/ 425154 h 608718"/>
                <a:gd name="connsiteX17" fmla="*/ 197150 w 498490"/>
                <a:gd name="connsiteY17" fmla="*/ 486595 h 608718"/>
                <a:gd name="connsiteX18" fmla="*/ 250720 w 498490"/>
                <a:gd name="connsiteY18" fmla="*/ 507582 h 608718"/>
                <a:gd name="connsiteX19" fmla="*/ 308190 w 498490"/>
                <a:gd name="connsiteY19" fmla="*/ 481277 h 608718"/>
                <a:gd name="connsiteX20" fmla="*/ 330836 w 498490"/>
                <a:gd name="connsiteY20" fmla="*/ 402742 h 608718"/>
                <a:gd name="connsiteX21" fmla="*/ 307905 w 498490"/>
                <a:gd name="connsiteY21" fmla="*/ 324397 h 608718"/>
                <a:gd name="connsiteX22" fmla="*/ 247009 w 498490"/>
                <a:gd name="connsiteY22" fmla="*/ 299516 h 608718"/>
                <a:gd name="connsiteX23" fmla="*/ 200386 w 498490"/>
                <a:gd name="connsiteY23" fmla="*/ 311387 h 608718"/>
                <a:gd name="connsiteX24" fmla="*/ 163563 w 498490"/>
                <a:gd name="connsiteY24" fmla="*/ 342440 h 608718"/>
                <a:gd name="connsiteX25" fmla="*/ 21694 w 498490"/>
                <a:gd name="connsiteY25" fmla="*/ 322023 h 608718"/>
                <a:gd name="connsiteX26" fmla="*/ 74407 w 498490"/>
                <a:gd name="connsiteY26" fmla="*/ 380 h 6087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498490" h="608718">
                  <a:moveTo>
                    <a:pt x="74407" y="0"/>
                  </a:moveTo>
                  <a:lnTo>
                    <a:pt x="469850" y="0"/>
                  </a:lnTo>
                  <a:lnTo>
                    <a:pt x="469850" y="132665"/>
                  </a:lnTo>
                  <a:lnTo>
                    <a:pt x="202003" y="132665"/>
                  </a:lnTo>
                  <a:lnTo>
                    <a:pt x="187731" y="222501"/>
                  </a:lnTo>
                  <a:cubicBezTo>
                    <a:pt x="206285" y="213764"/>
                    <a:pt x="224554" y="207306"/>
                    <a:pt x="242727" y="202938"/>
                  </a:cubicBezTo>
                  <a:cubicBezTo>
                    <a:pt x="260901" y="198570"/>
                    <a:pt x="278789" y="196385"/>
                    <a:pt x="296487" y="196385"/>
                  </a:cubicBezTo>
                  <a:cubicBezTo>
                    <a:pt x="356432" y="196385"/>
                    <a:pt x="405148" y="214524"/>
                    <a:pt x="442447" y="250705"/>
                  </a:cubicBezTo>
                  <a:cubicBezTo>
                    <a:pt x="479841" y="286886"/>
                    <a:pt x="498490" y="332469"/>
                    <a:pt x="498490" y="387453"/>
                  </a:cubicBezTo>
                  <a:cubicBezTo>
                    <a:pt x="498490" y="426103"/>
                    <a:pt x="488880" y="463234"/>
                    <a:pt x="469660" y="498846"/>
                  </a:cubicBezTo>
                  <a:cubicBezTo>
                    <a:pt x="450439" y="534457"/>
                    <a:pt x="423131" y="561712"/>
                    <a:pt x="387831" y="580515"/>
                  </a:cubicBezTo>
                  <a:cubicBezTo>
                    <a:pt x="352530" y="599318"/>
                    <a:pt x="307334" y="608719"/>
                    <a:pt x="252242" y="608719"/>
                  </a:cubicBezTo>
                  <a:cubicBezTo>
                    <a:pt x="212755" y="608719"/>
                    <a:pt x="178882" y="605015"/>
                    <a:pt x="150622" y="597513"/>
                  </a:cubicBezTo>
                  <a:cubicBezTo>
                    <a:pt x="122363" y="590011"/>
                    <a:pt x="98385" y="578900"/>
                    <a:pt x="78689" y="564086"/>
                  </a:cubicBezTo>
                  <a:cubicBezTo>
                    <a:pt x="58898" y="549272"/>
                    <a:pt x="42913" y="532463"/>
                    <a:pt x="30638" y="513660"/>
                  </a:cubicBezTo>
                  <a:cubicBezTo>
                    <a:pt x="18364" y="494857"/>
                    <a:pt x="8183" y="471496"/>
                    <a:pt x="0" y="443482"/>
                  </a:cubicBezTo>
                  <a:lnTo>
                    <a:pt x="168511" y="425154"/>
                  </a:lnTo>
                  <a:cubicBezTo>
                    <a:pt x="172602" y="452123"/>
                    <a:pt x="182117" y="472541"/>
                    <a:pt x="197150" y="486595"/>
                  </a:cubicBezTo>
                  <a:cubicBezTo>
                    <a:pt x="212184" y="500650"/>
                    <a:pt x="229977" y="507582"/>
                    <a:pt x="250720" y="507582"/>
                  </a:cubicBezTo>
                  <a:cubicBezTo>
                    <a:pt x="273936" y="507582"/>
                    <a:pt x="293062" y="498846"/>
                    <a:pt x="308190" y="481277"/>
                  </a:cubicBezTo>
                  <a:cubicBezTo>
                    <a:pt x="323319" y="463709"/>
                    <a:pt x="330836" y="437499"/>
                    <a:pt x="330836" y="402742"/>
                  </a:cubicBezTo>
                  <a:cubicBezTo>
                    <a:pt x="330836" y="367985"/>
                    <a:pt x="323224" y="341016"/>
                    <a:pt x="307905" y="324397"/>
                  </a:cubicBezTo>
                  <a:cubicBezTo>
                    <a:pt x="292586" y="307778"/>
                    <a:pt x="272319" y="299516"/>
                    <a:pt x="247009" y="299516"/>
                  </a:cubicBezTo>
                  <a:cubicBezTo>
                    <a:pt x="230929" y="299516"/>
                    <a:pt x="215419" y="303505"/>
                    <a:pt x="200386" y="311387"/>
                  </a:cubicBezTo>
                  <a:cubicBezTo>
                    <a:pt x="189253" y="317085"/>
                    <a:pt x="176979" y="327436"/>
                    <a:pt x="163563" y="342440"/>
                  </a:cubicBezTo>
                  <a:lnTo>
                    <a:pt x="21694" y="322023"/>
                  </a:lnTo>
                  <a:lnTo>
                    <a:pt x="74407" y="380"/>
                  </a:lnTo>
                  <a:close/>
                </a:path>
              </a:pathLst>
            </a:custGeom>
            <a:grpFill/>
            <a:ln w="9510" cap="flat">
              <a:noFill/>
              <a:prstDash val="solid"/>
              <a:miter/>
            </a:ln>
          </p:spPr>
          <p:txBody>
            <a:bodyPr rtlCol="0" anchor="ctr"/>
            <a:lstStyle/>
            <a:p>
              <a:endParaRPr lang="en-GB"/>
            </a:p>
          </p:txBody>
        </p:sp>
        <p:sp>
          <p:nvSpPr>
            <p:cNvPr id="14" name="Freeform 13">
              <a:extLst>
                <a:ext uri="{FF2B5EF4-FFF2-40B4-BE49-F238E27FC236}">
                  <a16:creationId xmlns:a16="http://schemas.microsoft.com/office/drawing/2014/main" id="{9859CF2E-9A7B-9D02-F067-BABB0AC90EC0}"/>
                </a:ext>
              </a:extLst>
            </p:cNvPr>
            <p:cNvSpPr/>
            <p:nvPr/>
          </p:nvSpPr>
          <p:spPr>
            <a:xfrm>
              <a:off x="7047207" y="7186645"/>
              <a:ext cx="177930" cy="166566"/>
            </a:xfrm>
            <a:custGeom>
              <a:avLst/>
              <a:gdLst>
                <a:gd name="connsiteX0" fmla="*/ 0 w 177930"/>
                <a:gd name="connsiteY0" fmla="*/ 0 h 166566"/>
                <a:gd name="connsiteX1" fmla="*/ 177930 w 177930"/>
                <a:gd name="connsiteY1" fmla="*/ 0 h 166566"/>
                <a:gd name="connsiteX2" fmla="*/ 177930 w 177930"/>
                <a:gd name="connsiteY2" fmla="*/ 166567 h 166566"/>
                <a:gd name="connsiteX3" fmla="*/ 0 w 177930"/>
                <a:gd name="connsiteY3" fmla="*/ 166567 h 166566"/>
                <a:gd name="connsiteX4" fmla="*/ 0 w 177930"/>
                <a:gd name="connsiteY4" fmla="*/ 0 h 16656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7930" h="166566">
                  <a:moveTo>
                    <a:pt x="0" y="0"/>
                  </a:moveTo>
                  <a:lnTo>
                    <a:pt x="177930" y="0"/>
                  </a:lnTo>
                  <a:lnTo>
                    <a:pt x="177930" y="166567"/>
                  </a:lnTo>
                  <a:lnTo>
                    <a:pt x="0" y="166567"/>
                  </a:lnTo>
                  <a:lnTo>
                    <a:pt x="0" y="0"/>
                  </a:lnTo>
                  <a:close/>
                </a:path>
              </a:pathLst>
            </a:custGeom>
            <a:grpFill/>
            <a:ln w="9510" cap="flat">
              <a:noFill/>
              <a:prstDash val="solid"/>
              <a:miter/>
            </a:ln>
          </p:spPr>
          <p:txBody>
            <a:bodyPr rtlCol="0" anchor="ctr"/>
            <a:lstStyle/>
            <a:p>
              <a:endParaRPr lang="en-GB"/>
            </a:p>
          </p:txBody>
        </p:sp>
        <p:sp>
          <p:nvSpPr>
            <p:cNvPr id="15" name="Freeform 14">
              <a:extLst>
                <a:ext uri="{FF2B5EF4-FFF2-40B4-BE49-F238E27FC236}">
                  <a16:creationId xmlns:a16="http://schemas.microsoft.com/office/drawing/2014/main" id="{DBF96F81-85A2-E487-9A91-05A54F2F35FD}"/>
                </a:ext>
              </a:extLst>
            </p:cNvPr>
            <p:cNvSpPr/>
            <p:nvPr/>
          </p:nvSpPr>
          <p:spPr>
            <a:xfrm>
              <a:off x="7234176" y="6744683"/>
              <a:ext cx="490021" cy="618785"/>
            </a:xfrm>
            <a:custGeom>
              <a:avLst/>
              <a:gdLst>
                <a:gd name="connsiteX0" fmla="*/ 190 w 490021"/>
                <a:gd name="connsiteY0" fmla="*/ 306924 h 618785"/>
                <a:gd name="connsiteX1" fmla="*/ 61752 w 490021"/>
                <a:gd name="connsiteY1" fmla="*/ 68184 h 618785"/>
                <a:gd name="connsiteX2" fmla="*/ 249292 w 490021"/>
                <a:gd name="connsiteY2" fmla="*/ 0 h 618785"/>
                <a:gd name="connsiteX3" fmla="*/ 348629 w 490021"/>
                <a:gd name="connsiteY3" fmla="*/ 14909 h 618785"/>
                <a:gd name="connsiteX4" fmla="*/ 411999 w 490021"/>
                <a:gd name="connsiteY4" fmla="*/ 53655 h 618785"/>
                <a:gd name="connsiteX5" fmla="*/ 450630 w 490021"/>
                <a:gd name="connsiteY5" fmla="*/ 103891 h 618785"/>
                <a:gd name="connsiteX6" fmla="*/ 473275 w 490021"/>
                <a:gd name="connsiteY6" fmla="*/ 165332 h 618785"/>
                <a:gd name="connsiteX7" fmla="*/ 490022 w 490021"/>
                <a:gd name="connsiteY7" fmla="*/ 304929 h 618785"/>
                <a:gd name="connsiteX8" fmla="*/ 434835 w 490021"/>
                <a:gd name="connsiteY8" fmla="*/ 543289 h 618785"/>
                <a:gd name="connsiteX9" fmla="*/ 244630 w 490021"/>
                <a:gd name="connsiteY9" fmla="*/ 618785 h 618785"/>
                <a:gd name="connsiteX10" fmla="*/ 122363 w 490021"/>
                <a:gd name="connsiteY10" fmla="*/ 594664 h 618785"/>
                <a:gd name="connsiteX11" fmla="*/ 45862 w 490021"/>
                <a:gd name="connsiteY11" fmla="*/ 524011 h 618785"/>
                <a:gd name="connsiteX12" fmla="*/ 12084 w 490021"/>
                <a:gd name="connsiteY12" fmla="*/ 433605 h 618785"/>
                <a:gd name="connsiteX13" fmla="*/ 0 w 490021"/>
                <a:gd name="connsiteY13" fmla="*/ 306829 h 618785"/>
                <a:gd name="connsiteX14" fmla="*/ 165370 w 490021"/>
                <a:gd name="connsiteY14" fmla="*/ 307303 h 618785"/>
                <a:gd name="connsiteX15" fmla="*/ 185637 w 490021"/>
                <a:gd name="connsiteY15" fmla="*/ 463424 h 618785"/>
                <a:gd name="connsiteX16" fmla="*/ 244345 w 490021"/>
                <a:gd name="connsiteY16" fmla="*/ 505303 h 618785"/>
                <a:gd name="connsiteX17" fmla="*/ 288304 w 490021"/>
                <a:gd name="connsiteY17" fmla="*/ 487545 h 618785"/>
                <a:gd name="connsiteX18" fmla="*/ 315707 w 490021"/>
                <a:gd name="connsiteY18" fmla="*/ 431421 h 618785"/>
                <a:gd name="connsiteX19" fmla="*/ 324461 w 490021"/>
                <a:gd name="connsiteY19" fmla="*/ 311862 h 618785"/>
                <a:gd name="connsiteX20" fmla="*/ 304194 w 490021"/>
                <a:gd name="connsiteY20" fmla="*/ 151657 h 618785"/>
                <a:gd name="connsiteX21" fmla="*/ 243488 w 490021"/>
                <a:gd name="connsiteY21" fmla="*/ 110633 h 618785"/>
                <a:gd name="connsiteX22" fmla="*/ 183830 w 490021"/>
                <a:gd name="connsiteY22" fmla="*/ 152512 h 618785"/>
                <a:gd name="connsiteX23" fmla="*/ 165465 w 490021"/>
                <a:gd name="connsiteY23" fmla="*/ 307398 h 6187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490021" h="618785">
                  <a:moveTo>
                    <a:pt x="190" y="306924"/>
                  </a:moveTo>
                  <a:cubicBezTo>
                    <a:pt x="190" y="193157"/>
                    <a:pt x="20743" y="113577"/>
                    <a:pt x="61752" y="68184"/>
                  </a:cubicBezTo>
                  <a:cubicBezTo>
                    <a:pt x="102762" y="22696"/>
                    <a:pt x="165275" y="0"/>
                    <a:pt x="249292" y="0"/>
                  </a:cubicBezTo>
                  <a:cubicBezTo>
                    <a:pt x="289636" y="0"/>
                    <a:pt x="322748" y="4938"/>
                    <a:pt x="348629" y="14909"/>
                  </a:cubicBezTo>
                  <a:cubicBezTo>
                    <a:pt x="374510" y="24881"/>
                    <a:pt x="395633" y="37796"/>
                    <a:pt x="411999" y="53655"/>
                  </a:cubicBezTo>
                  <a:cubicBezTo>
                    <a:pt x="428365" y="69609"/>
                    <a:pt x="441210" y="86322"/>
                    <a:pt x="450630" y="103891"/>
                  </a:cubicBezTo>
                  <a:cubicBezTo>
                    <a:pt x="460050" y="121459"/>
                    <a:pt x="467566" y="141876"/>
                    <a:pt x="473275" y="165332"/>
                  </a:cubicBezTo>
                  <a:cubicBezTo>
                    <a:pt x="484408" y="209965"/>
                    <a:pt x="490022" y="256498"/>
                    <a:pt x="490022" y="304929"/>
                  </a:cubicBezTo>
                  <a:cubicBezTo>
                    <a:pt x="490022" y="413473"/>
                    <a:pt x="471658" y="492958"/>
                    <a:pt x="434835" y="543289"/>
                  </a:cubicBezTo>
                  <a:cubicBezTo>
                    <a:pt x="398012" y="593620"/>
                    <a:pt x="334642" y="618785"/>
                    <a:pt x="244630" y="618785"/>
                  </a:cubicBezTo>
                  <a:cubicBezTo>
                    <a:pt x="194201" y="618785"/>
                    <a:pt x="153477" y="610713"/>
                    <a:pt x="122363" y="594664"/>
                  </a:cubicBezTo>
                  <a:cubicBezTo>
                    <a:pt x="91249" y="578615"/>
                    <a:pt x="65749" y="555064"/>
                    <a:pt x="45862" y="524011"/>
                  </a:cubicBezTo>
                  <a:cubicBezTo>
                    <a:pt x="31399" y="501980"/>
                    <a:pt x="20172" y="471876"/>
                    <a:pt x="12084" y="433605"/>
                  </a:cubicBezTo>
                  <a:cubicBezTo>
                    <a:pt x="3996" y="395335"/>
                    <a:pt x="0" y="353171"/>
                    <a:pt x="0" y="306829"/>
                  </a:cubicBezTo>
                  <a:close/>
                  <a:moveTo>
                    <a:pt x="165370" y="307303"/>
                  </a:moveTo>
                  <a:cubicBezTo>
                    <a:pt x="165370" y="383464"/>
                    <a:pt x="172126" y="435505"/>
                    <a:pt x="185637" y="463424"/>
                  </a:cubicBezTo>
                  <a:cubicBezTo>
                    <a:pt x="199149" y="491344"/>
                    <a:pt x="218654" y="505303"/>
                    <a:pt x="244345" y="505303"/>
                  </a:cubicBezTo>
                  <a:cubicBezTo>
                    <a:pt x="261281" y="505303"/>
                    <a:pt x="275935" y="499415"/>
                    <a:pt x="288304" y="487545"/>
                  </a:cubicBezTo>
                  <a:cubicBezTo>
                    <a:pt x="300674" y="475674"/>
                    <a:pt x="309808" y="456967"/>
                    <a:pt x="315707" y="431421"/>
                  </a:cubicBezTo>
                  <a:cubicBezTo>
                    <a:pt x="321606" y="405876"/>
                    <a:pt x="324461" y="365991"/>
                    <a:pt x="324461" y="311862"/>
                  </a:cubicBezTo>
                  <a:cubicBezTo>
                    <a:pt x="324461" y="232377"/>
                    <a:pt x="317705" y="179007"/>
                    <a:pt x="304194" y="151657"/>
                  </a:cubicBezTo>
                  <a:cubicBezTo>
                    <a:pt x="290683" y="124308"/>
                    <a:pt x="270416" y="110633"/>
                    <a:pt x="243488" y="110633"/>
                  </a:cubicBezTo>
                  <a:cubicBezTo>
                    <a:pt x="216561" y="110633"/>
                    <a:pt x="196009" y="124593"/>
                    <a:pt x="183830" y="152512"/>
                  </a:cubicBezTo>
                  <a:cubicBezTo>
                    <a:pt x="171555" y="180432"/>
                    <a:pt x="165465" y="231997"/>
                    <a:pt x="165465" y="307398"/>
                  </a:cubicBezTo>
                  <a:close/>
                </a:path>
              </a:pathLst>
            </a:custGeom>
            <a:grpFill/>
            <a:ln w="9510" cap="flat">
              <a:noFill/>
              <a:prstDash val="solid"/>
              <a:miter/>
            </a:ln>
          </p:spPr>
          <p:txBody>
            <a:bodyPr rtlCol="0" anchor="ctr"/>
            <a:lstStyle/>
            <a:p>
              <a:endParaRPr lang="en-GB"/>
            </a:p>
          </p:txBody>
        </p:sp>
        <p:sp>
          <p:nvSpPr>
            <p:cNvPr id="16" name="Freeform 15">
              <a:extLst>
                <a:ext uri="{FF2B5EF4-FFF2-40B4-BE49-F238E27FC236}">
                  <a16:creationId xmlns:a16="http://schemas.microsoft.com/office/drawing/2014/main" id="{7E834EC7-4DF1-006F-4A8F-79FD8F687876}"/>
                </a:ext>
              </a:extLst>
            </p:cNvPr>
            <p:cNvSpPr/>
            <p:nvPr/>
          </p:nvSpPr>
          <p:spPr>
            <a:xfrm>
              <a:off x="4441243" y="7434691"/>
              <a:ext cx="700683" cy="908520"/>
            </a:xfrm>
            <a:custGeom>
              <a:avLst/>
              <a:gdLst>
                <a:gd name="connsiteX0" fmla="*/ 0 w 700683"/>
                <a:gd name="connsiteY0" fmla="*/ 20037 h 908520"/>
                <a:gd name="connsiteX1" fmla="*/ 319323 w 700683"/>
                <a:gd name="connsiteY1" fmla="*/ 20037 h 908520"/>
                <a:gd name="connsiteX2" fmla="*/ 319323 w 700683"/>
                <a:gd name="connsiteY2" fmla="*/ 165617 h 908520"/>
                <a:gd name="connsiteX3" fmla="*/ 414473 w 700683"/>
                <a:gd name="connsiteY3" fmla="*/ 35517 h 908520"/>
                <a:gd name="connsiteX4" fmla="*/ 535599 w 700683"/>
                <a:gd name="connsiteY4" fmla="*/ 0 h 908520"/>
                <a:gd name="connsiteX5" fmla="*/ 700683 w 700683"/>
                <a:gd name="connsiteY5" fmla="*/ 46817 h 908520"/>
                <a:gd name="connsiteX6" fmla="*/ 595067 w 700683"/>
                <a:gd name="connsiteY6" fmla="*/ 289450 h 908520"/>
                <a:gd name="connsiteX7" fmla="*/ 499537 w 700683"/>
                <a:gd name="connsiteY7" fmla="*/ 264380 h 908520"/>
                <a:gd name="connsiteX8" fmla="*/ 395633 w 700683"/>
                <a:gd name="connsiteY8" fmla="*/ 319554 h 908520"/>
                <a:gd name="connsiteX9" fmla="*/ 342825 w 700683"/>
                <a:gd name="connsiteY9" fmla="*/ 610713 h 908520"/>
                <a:gd name="connsiteX10" fmla="*/ 342825 w 700683"/>
                <a:gd name="connsiteY10" fmla="*/ 908520 h 908520"/>
                <a:gd name="connsiteX11" fmla="*/ 0 w 700683"/>
                <a:gd name="connsiteY11" fmla="*/ 908520 h 908520"/>
                <a:gd name="connsiteX12" fmla="*/ 0 w 700683"/>
                <a:gd name="connsiteY12" fmla="*/ 20037 h 9085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700683" h="908520">
                  <a:moveTo>
                    <a:pt x="0" y="20037"/>
                  </a:moveTo>
                  <a:lnTo>
                    <a:pt x="319323" y="20037"/>
                  </a:lnTo>
                  <a:lnTo>
                    <a:pt x="319323" y="165617"/>
                  </a:lnTo>
                  <a:cubicBezTo>
                    <a:pt x="350056" y="102561"/>
                    <a:pt x="381741" y="59258"/>
                    <a:pt x="414473" y="35517"/>
                  </a:cubicBezTo>
                  <a:cubicBezTo>
                    <a:pt x="447204" y="11776"/>
                    <a:pt x="487548" y="0"/>
                    <a:pt x="535599" y="0"/>
                  </a:cubicBezTo>
                  <a:cubicBezTo>
                    <a:pt x="583649" y="0"/>
                    <a:pt x="640929" y="15669"/>
                    <a:pt x="700683" y="46817"/>
                  </a:cubicBezTo>
                  <a:lnTo>
                    <a:pt x="595067" y="289450"/>
                  </a:lnTo>
                  <a:cubicBezTo>
                    <a:pt x="554819" y="272737"/>
                    <a:pt x="522944" y="264380"/>
                    <a:pt x="499537" y="264380"/>
                  </a:cubicBezTo>
                  <a:cubicBezTo>
                    <a:pt x="454816" y="264380"/>
                    <a:pt x="420182" y="282803"/>
                    <a:pt x="395633" y="319554"/>
                  </a:cubicBezTo>
                  <a:cubicBezTo>
                    <a:pt x="360428" y="371404"/>
                    <a:pt x="342825" y="468457"/>
                    <a:pt x="342825" y="610713"/>
                  </a:cubicBezTo>
                  <a:lnTo>
                    <a:pt x="342825" y="908520"/>
                  </a:lnTo>
                  <a:lnTo>
                    <a:pt x="0" y="908520"/>
                  </a:lnTo>
                  <a:lnTo>
                    <a:pt x="0" y="20037"/>
                  </a:lnTo>
                  <a:close/>
                </a:path>
              </a:pathLst>
            </a:custGeom>
            <a:grpFill/>
            <a:ln w="9510" cap="flat">
              <a:noFill/>
              <a:prstDash val="solid"/>
              <a:miter/>
            </a:ln>
          </p:spPr>
          <p:txBody>
            <a:bodyPr rtlCol="0" anchor="ctr"/>
            <a:lstStyle/>
            <a:p>
              <a:endParaRPr lang="en-GB"/>
            </a:p>
          </p:txBody>
        </p:sp>
        <p:sp>
          <p:nvSpPr>
            <p:cNvPr id="17" name="Freeform 16">
              <a:extLst>
                <a:ext uri="{FF2B5EF4-FFF2-40B4-BE49-F238E27FC236}">
                  <a16:creationId xmlns:a16="http://schemas.microsoft.com/office/drawing/2014/main" id="{6C7FBDE8-F72A-1958-C3FF-09126B7C8A1E}"/>
                </a:ext>
              </a:extLst>
            </p:cNvPr>
            <p:cNvSpPr/>
            <p:nvPr/>
          </p:nvSpPr>
          <p:spPr>
            <a:xfrm>
              <a:off x="5142022" y="7116752"/>
              <a:ext cx="341112" cy="1226459"/>
            </a:xfrm>
            <a:custGeom>
              <a:avLst/>
              <a:gdLst>
                <a:gd name="connsiteX0" fmla="*/ 0 w 341112"/>
                <a:gd name="connsiteY0" fmla="*/ 0 h 1226459"/>
                <a:gd name="connsiteX1" fmla="*/ 341112 w 341112"/>
                <a:gd name="connsiteY1" fmla="*/ 0 h 1226459"/>
                <a:gd name="connsiteX2" fmla="*/ 341112 w 341112"/>
                <a:gd name="connsiteY2" fmla="*/ 231712 h 1226459"/>
                <a:gd name="connsiteX3" fmla="*/ 0 w 341112"/>
                <a:gd name="connsiteY3" fmla="*/ 231712 h 1226459"/>
                <a:gd name="connsiteX4" fmla="*/ 0 w 341112"/>
                <a:gd name="connsiteY4" fmla="*/ 0 h 1226459"/>
                <a:gd name="connsiteX5" fmla="*/ 0 w 341112"/>
                <a:gd name="connsiteY5" fmla="*/ 337977 h 1226459"/>
                <a:gd name="connsiteX6" fmla="*/ 341112 w 341112"/>
                <a:gd name="connsiteY6" fmla="*/ 337977 h 1226459"/>
                <a:gd name="connsiteX7" fmla="*/ 341112 w 341112"/>
                <a:gd name="connsiteY7" fmla="*/ 1226460 h 1226459"/>
                <a:gd name="connsiteX8" fmla="*/ 0 w 341112"/>
                <a:gd name="connsiteY8" fmla="*/ 1226460 h 1226459"/>
                <a:gd name="connsiteX9" fmla="*/ 0 w 341112"/>
                <a:gd name="connsiteY9" fmla="*/ 337977 h 12264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41112" h="1226459">
                  <a:moveTo>
                    <a:pt x="0" y="0"/>
                  </a:moveTo>
                  <a:lnTo>
                    <a:pt x="341112" y="0"/>
                  </a:lnTo>
                  <a:lnTo>
                    <a:pt x="341112" y="231712"/>
                  </a:lnTo>
                  <a:lnTo>
                    <a:pt x="0" y="231712"/>
                  </a:lnTo>
                  <a:lnTo>
                    <a:pt x="0" y="0"/>
                  </a:lnTo>
                  <a:close/>
                  <a:moveTo>
                    <a:pt x="0" y="337977"/>
                  </a:moveTo>
                  <a:lnTo>
                    <a:pt x="341112" y="337977"/>
                  </a:lnTo>
                  <a:lnTo>
                    <a:pt x="341112" y="1226460"/>
                  </a:lnTo>
                  <a:lnTo>
                    <a:pt x="0" y="1226460"/>
                  </a:lnTo>
                  <a:lnTo>
                    <a:pt x="0" y="337977"/>
                  </a:lnTo>
                  <a:close/>
                </a:path>
              </a:pathLst>
            </a:custGeom>
            <a:grpFill/>
            <a:ln w="9510" cap="flat">
              <a:noFill/>
              <a:prstDash val="solid"/>
              <a:miter/>
            </a:ln>
          </p:spPr>
          <p:txBody>
            <a:bodyPr rtlCol="0" anchor="ctr"/>
            <a:lstStyle/>
            <a:p>
              <a:endParaRPr lang="en-GB"/>
            </a:p>
          </p:txBody>
        </p:sp>
        <p:sp>
          <p:nvSpPr>
            <p:cNvPr id="18" name="Freeform 17">
              <a:extLst>
                <a:ext uri="{FF2B5EF4-FFF2-40B4-BE49-F238E27FC236}">
                  <a16:creationId xmlns:a16="http://schemas.microsoft.com/office/drawing/2014/main" id="{E6CD449F-0369-1C80-63A8-7FB31E363DA8}"/>
                </a:ext>
              </a:extLst>
            </p:cNvPr>
            <p:cNvSpPr/>
            <p:nvPr/>
          </p:nvSpPr>
          <p:spPr>
            <a:xfrm>
              <a:off x="6503806" y="7434596"/>
              <a:ext cx="981470" cy="1269193"/>
            </a:xfrm>
            <a:custGeom>
              <a:avLst/>
              <a:gdLst>
                <a:gd name="connsiteX0" fmla="*/ 661291 w 981470"/>
                <a:gd name="connsiteY0" fmla="*/ 20132 h 1269193"/>
                <a:gd name="connsiteX1" fmla="*/ 980614 w 981470"/>
                <a:gd name="connsiteY1" fmla="*/ 20132 h 1269193"/>
                <a:gd name="connsiteX2" fmla="*/ 980614 w 981470"/>
                <a:gd name="connsiteY2" fmla="*/ 859234 h 1269193"/>
                <a:gd name="connsiteX3" fmla="*/ 981471 w 981470"/>
                <a:gd name="connsiteY3" fmla="*/ 898549 h 1269193"/>
                <a:gd name="connsiteX4" fmla="*/ 945885 w 981470"/>
                <a:gd name="connsiteY4" fmla="*/ 1057899 h 1269193"/>
                <a:gd name="connsiteX5" fmla="*/ 851115 w 981470"/>
                <a:gd name="connsiteY5" fmla="*/ 1180497 h 1269193"/>
                <a:gd name="connsiteX6" fmla="*/ 701064 w 981470"/>
                <a:gd name="connsiteY6" fmla="*/ 1248301 h 1269193"/>
                <a:gd name="connsiteX7" fmla="*/ 492781 w 981470"/>
                <a:gd name="connsiteY7" fmla="*/ 1269193 h 1269193"/>
                <a:gd name="connsiteX8" fmla="*/ 124361 w 981470"/>
                <a:gd name="connsiteY8" fmla="*/ 1188854 h 1269193"/>
                <a:gd name="connsiteX9" fmla="*/ 24168 w 981470"/>
                <a:gd name="connsiteY9" fmla="*/ 973855 h 1269193"/>
                <a:gd name="connsiteX10" fmla="*/ 25881 w 981470"/>
                <a:gd name="connsiteY10" fmla="*/ 928653 h 1269193"/>
                <a:gd name="connsiteX11" fmla="*/ 357002 w 981470"/>
                <a:gd name="connsiteY11" fmla="*/ 966258 h 1269193"/>
                <a:gd name="connsiteX12" fmla="*/ 395538 w 981470"/>
                <a:gd name="connsiteY12" fmla="*/ 1029884 h 1269193"/>
                <a:gd name="connsiteX13" fmla="*/ 490307 w 981470"/>
                <a:gd name="connsiteY13" fmla="*/ 1055809 h 1269193"/>
                <a:gd name="connsiteX14" fmla="*/ 600491 w 981470"/>
                <a:gd name="connsiteY14" fmla="*/ 1016494 h 1269193"/>
                <a:gd name="connsiteX15" fmla="*/ 636933 w 981470"/>
                <a:gd name="connsiteY15" fmla="*/ 879271 h 1269193"/>
                <a:gd name="connsiteX16" fmla="*/ 636933 w 981470"/>
                <a:gd name="connsiteY16" fmla="*/ 744612 h 1269193"/>
                <a:gd name="connsiteX17" fmla="*/ 536360 w 981470"/>
                <a:gd name="connsiteY17" fmla="*/ 830745 h 1269193"/>
                <a:gd name="connsiteX18" fmla="*/ 366232 w 981470"/>
                <a:gd name="connsiteY18" fmla="*/ 872529 h 1269193"/>
                <a:gd name="connsiteX19" fmla="*/ 77928 w 981470"/>
                <a:gd name="connsiteY19" fmla="*/ 716883 h 1269193"/>
                <a:gd name="connsiteX20" fmla="*/ 0 w 981470"/>
                <a:gd name="connsiteY20" fmla="*/ 424964 h 1269193"/>
                <a:gd name="connsiteX21" fmla="*/ 100573 w 981470"/>
                <a:gd name="connsiteY21" fmla="*/ 108734 h 1269193"/>
                <a:gd name="connsiteX22" fmla="*/ 363758 w 981470"/>
                <a:gd name="connsiteY22" fmla="*/ 0 h 1269193"/>
                <a:gd name="connsiteX23" fmla="*/ 535218 w 981470"/>
                <a:gd name="connsiteY23" fmla="*/ 35137 h 1269193"/>
                <a:gd name="connsiteX24" fmla="*/ 661387 w 981470"/>
                <a:gd name="connsiteY24" fmla="*/ 151468 h 1269193"/>
                <a:gd name="connsiteX25" fmla="*/ 661387 w 981470"/>
                <a:gd name="connsiteY25" fmla="*/ 20132 h 1269193"/>
                <a:gd name="connsiteX26" fmla="*/ 340256 w 981470"/>
                <a:gd name="connsiteY26" fmla="*/ 450984 h 1269193"/>
                <a:gd name="connsiteX27" fmla="*/ 381361 w 981470"/>
                <a:gd name="connsiteY27" fmla="*/ 593620 h 1269193"/>
                <a:gd name="connsiteX28" fmla="*/ 489546 w 981470"/>
                <a:gd name="connsiteY28" fmla="*/ 640057 h 1269193"/>
                <a:gd name="connsiteX29" fmla="*/ 596399 w 981470"/>
                <a:gd name="connsiteY29" fmla="*/ 591910 h 1269193"/>
                <a:gd name="connsiteX30" fmla="*/ 639597 w 981470"/>
                <a:gd name="connsiteY30" fmla="*/ 446805 h 1269193"/>
                <a:gd name="connsiteX31" fmla="*/ 594306 w 981470"/>
                <a:gd name="connsiteY31" fmla="*/ 298282 h 1269193"/>
                <a:gd name="connsiteX32" fmla="*/ 483647 w 981470"/>
                <a:gd name="connsiteY32" fmla="*/ 246811 h 1269193"/>
                <a:gd name="connsiteX33" fmla="*/ 379267 w 981470"/>
                <a:gd name="connsiteY33" fmla="*/ 294103 h 1269193"/>
                <a:gd name="connsiteX34" fmla="*/ 340256 w 981470"/>
                <a:gd name="connsiteY34" fmla="*/ 450984 h 12691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Lst>
              <a:rect l="l" t="t" r="r" b="b"/>
              <a:pathLst>
                <a:path w="981470" h="1269193">
                  <a:moveTo>
                    <a:pt x="661291" y="20132"/>
                  </a:moveTo>
                  <a:lnTo>
                    <a:pt x="980614" y="20132"/>
                  </a:lnTo>
                  <a:lnTo>
                    <a:pt x="980614" y="859234"/>
                  </a:lnTo>
                  <a:lnTo>
                    <a:pt x="981471" y="898549"/>
                  </a:lnTo>
                  <a:cubicBezTo>
                    <a:pt x="981471" y="954293"/>
                    <a:pt x="969577" y="1007473"/>
                    <a:pt x="945885" y="1057899"/>
                  </a:cubicBezTo>
                  <a:cubicBezTo>
                    <a:pt x="922097" y="1108324"/>
                    <a:pt x="890603" y="1149254"/>
                    <a:pt x="851115" y="1180497"/>
                  </a:cubicBezTo>
                  <a:cubicBezTo>
                    <a:pt x="811723" y="1211740"/>
                    <a:pt x="761674" y="1234342"/>
                    <a:pt x="701064" y="1248301"/>
                  </a:cubicBezTo>
                  <a:cubicBezTo>
                    <a:pt x="640454" y="1262261"/>
                    <a:pt x="570994" y="1269193"/>
                    <a:pt x="492781" y="1269193"/>
                  </a:cubicBezTo>
                  <a:cubicBezTo>
                    <a:pt x="313994" y="1269193"/>
                    <a:pt x="191156" y="1242414"/>
                    <a:pt x="124361" y="1188854"/>
                  </a:cubicBezTo>
                  <a:cubicBezTo>
                    <a:pt x="57566" y="1135294"/>
                    <a:pt x="24168" y="1063596"/>
                    <a:pt x="24168" y="973855"/>
                  </a:cubicBezTo>
                  <a:cubicBezTo>
                    <a:pt x="24168" y="962745"/>
                    <a:pt x="24739" y="947645"/>
                    <a:pt x="25881" y="928653"/>
                  </a:cubicBezTo>
                  <a:lnTo>
                    <a:pt x="357002" y="966258"/>
                  </a:lnTo>
                  <a:cubicBezTo>
                    <a:pt x="365375" y="996932"/>
                    <a:pt x="378221" y="1018109"/>
                    <a:pt x="395538" y="1029884"/>
                  </a:cubicBezTo>
                  <a:cubicBezTo>
                    <a:pt x="420657" y="1047168"/>
                    <a:pt x="452247" y="1055809"/>
                    <a:pt x="490307" y="1055809"/>
                  </a:cubicBezTo>
                  <a:cubicBezTo>
                    <a:pt x="539500" y="1055809"/>
                    <a:pt x="576227" y="1042704"/>
                    <a:pt x="600491" y="1016494"/>
                  </a:cubicBezTo>
                  <a:cubicBezTo>
                    <a:pt x="624754" y="990284"/>
                    <a:pt x="636933" y="944512"/>
                    <a:pt x="636933" y="879271"/>
                  </a:cubicBezTo>
                  <a:lnTo>
                    <a:pt x="636933" y="744612"/>
                  </a:lnTo>
                  <a:cubicBezTo>
                    <a:pt x="603440" y="784212"/>
                    <a:pt x="569853" y="812986"/>
                    <a:pt x="536360" y="830745"/>
                  </a:cubicBezTo>
                  <a:cubicBezTo>
                    <a:pt x="483837" y="858664"/>
                    <a:pt x="427128" y="872529"/>
                    <a:pt x="366232" y="872529"/>
                  </a:cubicBezTo>
                  <a:cubicBezTo>
                    <a:pt x="247199" y="872529"/>
                    <a:pt x="151098" y="820679"/>
                    <a:pt x="77928" y="716883"/>
                  </a:cubicBezTo>
                  <a:cubicBezTo>
                    <a:pt x="25976" y="643286"/>
                    <a:pt x="0" y="545948"/>
                    <a:pt x="0" y="424964"/>
                  </a:cubicBezTo>
                  <a:cubicBezTo>
                    <a:pt x="0" y="286696"/>
                    <a:pt x="33493" y="181286"/>
                    <a:pt x="100573" y="108734"/>
                  </a:cubicBezTo>
                  <a:cubicBezTo>
                    <a:pt x="167654" y="36276"/>
                    <a:pt x="255382" y="0"/>
                    <a:pt x="363758" y="0"/>
                  </a:cubicBezTo>
                  <a:cubicBezTo>
                    <a:pt x="433027" y="0"/>
                    <a:pt x="490212" y="11681"/>
                    <a:pt x="535218" y="35137"/>
                  </a:cubicBezTo>
                  <a:cubicBezTo>
                    <a:pt x="580224" y="58593"/>
                    <a:pt x="622280" y="97338"/>
                    <a:pt x="661387" y="151468"/>
                  </a:cubicBezTo>
                  <a:lnTo>
                    <a:pt x="661387" y="20132"/>
                  </a:lnTo>
                  <a:close/>
                  <a:moveTo>
                    <a:pt x="340256" y="450984"/>
                  </a:moveTo>
                  <a:cubicBezTo>
                    <a:pt x="340256" y="515085"/>
                    <a:pt x="353958" y="562661"/>
                    <a:pt x="381361" y="593620"/>
                  </a:cubicBezTo>
                  <a:cubicBezTo>
                    <a:pt x="408764" y="624578"/>
                    <a:pt x="444826" y="640057"/>
                    <a:pt x="489546" y="640057"/>
                  </a:cubicBezTo>
                  <a:cubicBezTo>
                    <a:pt x="534266" y="640057"/>
                    <a:pt x="567664" y="624008"/>
                    <a:pt x="596399" y="591910"/>
                  </a:cubicBezTo>
                  <a:cubicBezTo>
                    <a:pt x="625135" y="559813"/>
                    <a:pt x="639597" y="511476"/>
                    <a:pt x="639597" y="446805"/>
                  </a:cubicBezTo>
                  <a:cubicBezTo>
                    <a:pt x="639597" y="382135"/>
                    <a:pt x="624468" y="332659"/>
                    <a:pt x="594306" y="298282"/>
                  </a:cubicBezTo>
                  <a:cubicBezTo>
                    <a:pt x="564144" y="264000"/>
                    <a:pt x="527225" y="246811"/>
                    <a:pt x="483647" y="246811"/>
                  </a:cubicBezTo>
                  <a:cubicBezTo>
                    <a:pt x="440068" y="246811"/>
                    <a:pt x="405243" y="262575"/>
                    <a:pt x="379267" y="294103"/>
                  </a:cubicBezTo>
                  <a:cubicBezTo>
                    <a:pt x="353291" y="325631"/>
                    <a:pt x="340256" y="377862"/>
                    <a:pt x="340256" y="450984"/>
                  </a:cubicBezTo>
                  <a:close/>
                </a:path>
              </a:pathLst>
            </a:custGeom>
            <a:grpFill/>
            <a:ln w="9510" cap="flat">
              <a:noFill/>
              <a:prstDash val="solid"/>
              <a:miter/>
            </a:ln>
          </p:spPr>
          <p:txBody>
            <a:bodyPr rtlCol="0" anchor="ctr"/>
            <a:lstStyle/>
            <a:p>
              <a:endParaRPr lang="en-GB"/>
            </a:p>
          </p:txBody>
        </p:sp>
        <p:sp>
          <p:nvSpPr>
            <p:cNvPr id="19" name="Freeform 18">
              <a:extLst>
                <a:ext uri="{FF2B5EF4-FFF2-40B4-BE49-F238E27FC236}">
                  <a16:creationId xmlns:a16="http://schemas.microsoft.com/office/drawing/2014/main" id="{94C90E63-13FA-87F4-9ADF-A59DD6A95DA2}"/>
                </a:ext>
              </a:extLst>
            </p:cNvPr>
            <p:cNvSpPr/>
            <p:nvPr/>
          </p:nvSpPr>
          <p:spPr>
            <a:xfrm>
              <a:off x="7505448" y="7434786"/>
              <a:ext cx="1031043" cy="928557"/>
            </a:xfrm>
            <a:custGeom>
              <a:avLst/>
              <a:gdLst>
                <a:gd name="connsiteX0" fmla="*/ 1030949 w 1031043"/>
                <a:gd name="connsiteY0" fmla="*/ 548702 h 928557"/>
                <a:gd name="connsiteX1" fmla="*/ 347012 w 1031043"/>
                <a:gd name="connsiteY1" fmla="*/ 548702 h 928557"/>
                <a:gd name="connsiteX2" fmla="*/ 391447 w 1031043"/>
                <a:gd name="connsiteY2" fmla="*/ 670825 h 928557"/>
                <a:gd name="connsiteX3" fmla="*/ 520565 w 1031043"/>
                <a:gd name="connsiteY3" fmla="*/ 728564 h 928557"/>
                <a:gd name="connsiteX4" fmla="*/ 616095 w 1031043"/>
                <a:gd name="connsiteY4" fmla="*/ 703493 h 928557"/>
                <a:gd name="connsiteX5" fmla="*/ 675564 w 1031043"/>
                <a:gd name="connsiteY5" fmla="*/ 647464 h 928557"/>
                <a:gd name="connsiteX6" fmla="*/ 1011728 w 1031043"/>
                <a:gd name="connsiteY6" fmla="*/ 678423 h 928557"/>
                <a:gd name="connsiteX7" fmla="*/ 825615 w 1031043"/>
                <a:gd name="connsiteY7" fmla="*/ 870440 h 928557"/>
                <a:gd name="connsiteX8" fmla="*/ 512953 w 1031043"/>
                <a:gd name="connsiteY8" fmla="*/ 928558 h 928557"/>
                <a:gd name="connsiteX9" fmla="*/ 234640 w 1031043"/>
                <a:gd name="connsiteY9" fmla="*/ 878796 h 928557"/>
                <a:gd name="connsiteX10" fmla="*/ 66605 w 1031043"/>
                <a:gd name="connsiteY10" fmla="*/ 720682 h 928557"/>
                <a:gd name="connsiteX11" fmla="*/ 0 w 1031043"/>
                <a:gd name="connsiteY11" fmla="*/ 465988 h 928557"/>
                <a:gd name="connsiteX12" fmla="*/ 133686 w 1031043"/>
                <a:gd name="connsiteY12" fmla="*/ 128866 h 928557"/>
                <a:gd name="connsiteX13" fmla="*/ 502962 w 1031043"/>
                <a:gd name="connsiteY13" fmla="*/ 0 h 928557"/>
                <a:gd name="connsiteX14" fmla="*/ 804683 w 1031043"/>
                <a:gd name="connsiteY14" fmla="*/ 57738 h 928557"/>
                <a:gd name="connsiteX15" fmla="*/ 973193 w 1031043"/>
                <a:gd name="connsiteY15" fmla="*/ 225065 h 928557"/>
                <a:gd name="connsiteX16" fmla="*/ 1031044 w 1031043"/>
                <a:gd name="connsiteY16" fmla="*/ 510336 h 928557"/>
                <a:gd name="connsiteX17" fmla="*/ 1031044 w 1031043"/>
                <a:gd name="connsiteY17" fmla="*/ 548797 h 928557"/>
                <a:gd name="connsiteX18" fmla="*/ 683937 w 1031043"/>
                <a:gd name="connsiteY18" fmla="*/ 385554 h 928557"/>
                <a:gd name="connsiteX19" fmla="*/ 630748 w 1031043"/>
                <a:gd name="connsiteY19" fmla="*/ 244152 h 928557"/>
                <a:gd name="connsiteX20" fmla="*/ 517139 w 1031043"/>
                <a:gd name="connsiteY20" fmla="*/ 201514 h 928557"/>
                <a:gd name="connsiteX21" fmla="*/ 387165 w 1031043"/>
                <a:gd name="connsiteY21" fmla="*/ 265899 h 928557"/>
                <a:gd name="connsiteX22" fmla="*/ 347773 w 1031043"/>
                <a:gd name="connsiteY22" fmla="*/ 385554 h 928557"/>
                <a:gd name="connsiteX23" fmla="*/ 683937 w 1031043"/>
                <a:gd name="connsiteY23" fmla="*/ 385554 h 9285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1031043" h="928557">
                  <a:moveTo>
                    <a:pt x="1030949" y="548702"/>
                  </a:moveTo>
                  <a:lnTo>
                    <a:pt x="347012" y="548702"/>
                  </a:lnTo>
                  <a:cubicBezTo>
                    <a:pt x="353196" y="603401"/>
                    <a:pt x="367945" y="644046"/>
                    <a:pt x="391447" y="670825"/>
                  </a:cubicBezTo>
                  <a:cubicBezTo>
                    <a:pt x="424368" y="709286"/>
                    <a:pt x="467471" y="728564"/>
                    <a:pt x="520565" y="728564"/>
                  </a:cubicBezTo>
                  <a:cubicBezTo>
                    <a:pt x="554058" y="728564"/>
                    <a:pt x="585933" y="720207"/>
                    <a:pt x="616095" y="703493"/>
                  </a:cubicBezTo>
                  <a:cubicBezTo>
                    <a:pt x="634554" y="692857"/>
                    <a:pt x="654346" y="674244"/>
                    <a:pt x="675564" y="647464"/>
                  </a:cubicBezTo>
                  <a:lnTo>
                    <a:pt x="1011728" y="678423"/>
                  </a:lnTo>
                  <a:cubicBezTo>
                    <a:pt x="960348" y="767689"/>
                    <a:pt x="898310" y="831694"/>
                    <a:pt x="825615" y="870440"/>
                  </a:cubicBezTo>
                  <a:cubicBezTo>
                    <a:pt x="753016" y="909185"/>
                    <a:pt x="648732" y="928558"/>
                    <a:pt x="512953" y="928558"/>
                  </a:cubicBezTo>
                  <a:cubicBezTo>
                    <a:pt x="395062" y="928558"/>
                    <a:pt x="302291" y="911939"/>
                    <a:pt x="234640" y="878796"/>
                  </a:cubicBezTo>
                  <a:cubicBezTo>
                    <a:pt x="166988" y="845654"/>
                    <a:pt x="111040" y="792949"/>
                    <a:pt x="66605" y="720682"/>
                  </a:cubicBezTo>
                  <a:cubicBezTo>
                    <a:pt x="22170" y="648509"/>
                    <a:pt x="0" y="563516"/>
                    <a:pt x="0" y="465988"/>
                  </a:cubicBezTo>
                  <a:cubicBezTo>
                    <a:pt x="0" y="327151"/>
                    <a:pt x="44530" y="214714"/>
                    <a:pt x="133686" y="128866"/>
                  </a:cubicBezTo>
                  <a:cubicBezTo>
                    <a:pt x="222841" y="43019"/>
                    <a:pt x="345870" y="0"/>
                    <a:pt x="502962" y="0"/>
                  </a:cubicBezTo>
                  <a:cubicBezTo>
                    <a:pt x="630368" y="0"/>
                    <a:pt x="730941" y="19278"/>
                    <a:pt x="804683" y="57738"/>
                  </a:cubicBezTo>
                  <a:cubicBezTo>
                    <a:pt x="878424" y="96198"/>
                    <a:pt x="934562" y="152037"/>
                    <a:pt x="973193" y="225065"/>
                  </a:cubicBezTo>
                  <a:cubicBezTo>
                    <a:pt x="1011728" y="298092"/>
                    <a:pt x="1031044" y="393246"/>
                    <a:pt x="1031044" y="510336"/>
                  </a:cubicBezTo>
                  <a:lnTo>
                    <a:pt x="1031044" y="548797"/>
                  </a:lnTo>
                  <a:close/>
                  <a:moveTo>
                    <a:pt x="683937" y="385554"/>
                  </a:moveTo>
                  <a:cubicBezTo>
                    <a:pt x="677182" y="319744"/>
                    <a:pt x="659484" y="272642"/>
                    <a:pt x="630748" y="244152"/>
                  </a:cubicBezTo>
                  <a:cubicBezTo>
                    <a:pt x="601918" y="215663"/>
                    <a:pt x="564144" y="201514"/>
                    <a:pt x="517139" y="201514"/>
                  </a:cubicBezTo>
                  <a:cubicBezTo>
                    <a:pt x="462904" y="201514"/>
                    <a:pt x="419611" y="222975"/>
                    <a:pt x="387165" y="265899"/>
                  </a:cubicBezTo>
                  <a:cubicBezTo>
                    <a:pt x="366517" y="292679"/>
                    <a:pt x="353387" y="332564"/>
                    <a:pt x="347773" y="385554"/>
                  </a:cubicBezTo>
                  <a:lnTo>
                    <a:pt x="683937" y="385554"/>
                  </a:lnTo>
                  <a:close/>
                </a:path>
              </a:pathLst>
            </a:custGeom>
            <a:grpFill/>
            <a:ln w="9510" cap="flat">
              <a:noFill/>
              <a:prstDash val="solid"/>
              <a:miter/>
            </a:ln>
          </p:spPr>
          <p:txBody>
            <a:bodyPr rtlCol="0" anchor="ctr"/>
            <a:lstStyle/>
            <a:p>
              <a:endParaRPr lang="en-GB"/>
            </a:p>
          </p:txBody>
        </p:sp>
        <p:sp>
          <p:nvSpPr>
            <p:cNvPr id="20" name="Freeform 19">
              <a:extLst>
                <a:ext uri="{FF2B5EF4-FFF2-40B4-BE49-F238E27FC236}">
                  <a16:creationId xmlns:a16="http://schemas.microsoft.com/office/drawing/2014/main" id="{9EEAFEC6-B703-8C64-30EA-DE3CC4A97F8C}"/>
                </a:ext>
              </a:extLst>
            </p:cNvPr>
            <p:cNvSpPr/>
            <p:nvPr/>
          </p:nvSpPr>
          <p:spPr>
            <a:xfrm>
              <a:off x="8524694" y="7434596"/>
              <a:ext cx="946265" cy="928652"/>
            </a:xfrm>
            <a:custGeom>
              <a:avLst/>
              <a:gdLst>
                <a:gd name="connsiteX0" fmla="*/ 0 w 946265"/>
                <a:gd name="connsiteY0" fmla="*/ 661804 h 928652"/>
                <a:gd name="connsiteX1" fmla="*/ 338638 w 946265"/>
                <a:gd name="connsiteY1" fmla="*/ 629991 h 928652"/>
                <a:gd name="connsiteX2" fmla="*/ 397346 w 946265"/>
                <a:gd name="connsiteY2" fmla="*/ 716123 h 928652"/>
                <a:gd name="connsiteX3" fmla="*/ 497919 w 946265"/>
                <a:gd name="connsiteY3" fmla="*/ 742048 h 928652"/>
                <a:gd name="connsiteX4" fmla="*/ 604391 w 946265"/>
                <a:gd name="connsiteY4" fmla="*/ 712799 h 928652"/>
                <a:gd name="connsiteX5" fmla="*/ 633698 w 946265"/>
                <a:gd name="connsiteY5" fmla="*/ 658480 h 928652"/>
                <a:gd name="connsiteX6" fmla="*/ 595162 w 946265"/>
                <a:gd name="connsiteY6" fmla="*/ 601692 h 928652"/>
                <a:gd name="connsiteX7" fmla="*/ 448441 w 946265"/>
                <a:gd name="connsiteY7" fmla="*/ 566650 h 928652"/>
                <a:gd name="connsiteX8" fmla="*/ 201623 w 946265"/>
                <a:gd name="connsiteY8" fmla="*/ 509387 h 928652"/>
                <a:gd name="connsiteX9" fmla="*/ 85064 w 946265"/>
                <a:gd name="connsiteY9" fmla="*/ 420405 h 928652"/>
                <a:gd name="connsiteX10" fmla="*/ 37679 w 946265"/>
                <a:gd name="connsiteY10" fmla="*/ 277485 h 928652"/>
                <a:gd name="connsiteX11" fmla="*/ 88775 w 946265"/>
                <a:gd name="connsiteY11" fmla="*/ 126207 h 928652"/>
                <a:gd name="connsiteX12" fmla="*/ 229597 w 946265"/>
                <a:gd name="connsiteY12" fmla="*/ 31338 h 928652"/>
                <a:gd name="connsiteX13" fmla="*/ 470135 w 946265"/>
                <a:gd name="connsiteY13" fmla="*/ 0 h 928652"/>
                <a:gd name="connsiteX14" fmla="*/ 705251 w 946265"/>
                <a:gd name="connsiteY14" fmla="*/ 24216 h 928652"/>
                <a:gd name="connsiteX15" fmla="*/ 831800 w 946265"/>
                <a:gd name="connsiteY15" fmla="*/ 99522 h 928652"/>
                <a:gd name="connsiteX16" fmla="*/ 916007 w 946265"/>
                <a:gd name="connsiteY16" fmla="*/ 237600 h 928652"/>
                <a:gd name="connsiteX17" fmla="*/ 592498 w 946265"/>
                <a:gd name="connsiteY17" fmla="*/ 269413 h 928652"/>
                <a:gd name="connsiteX18" fmla="*/ 550632 w 946265"/>
                <a:gd name="connsiteY18" fmla="*/ 206642 h 928652"/>
                <a:gd name="connsiteX19" fmla="*/ 453389 w 946265"/>
                <a:gd name="connsiteY19" fmla="*/ 179862 h 928652"/>
                <a:gd name="connsiteX20" fmla="*/ 369181 w 946265"/>
                <a:gd name="connsiteY20" fmla="*/ 200374 h 928652"/>
                <a:gd name="connsiteX21" fmla="*/ 342825 w 946265"/>
                <a:gd name="connsiteY21" fmla="*/ 250040 h 928652"/>
                <a:gd name="connsiteX22" fmla="*/ 376318 w 946265"/>
                <a:gd name="connsiteY22" fmla="*/ 299326 h 928652"/>
                <a:gd name="connsiteX23" fmla="*/ 522182 w 946265"/>
                <a:gd name="connsiteY23" fmla="*/ 329430 h 928652"/>
                <a:gd name="connsiteX24" fmla="*/ 775281 w 946265"/>
                <a:gd name="connsiteY24" fmla="*/ 382895 h 928652"/>
                <a:gd name="connsiteX25" fmla="*/ 902306 w 946265"/>
                <a:gd name="connsiteY25" fmla="*/ 480708 h 928652"/>
                <a:gd name="connsiteX26" fmla="*/ 946265 w 946265"/>
                <a:gd name="connsiteY26" fmla="*/ 620305 h 928652"/>
                <a:gd name="connsiteX27" fmla="*/ 899737 w 946265"/>
                <a:gd name="connsiteY27" fmla="*/ 769873 h 928652"/>
                <a:gd name="connsiteX28" fmla="*/ 753016 w 946265"/>
                <a:gd name="connsiteY28" fmla="*/ 885634 h 928652"/>
                <a:gd name="connsiteX29" fmla="*/ 480221 w 946265"/>
                <a:gd name="connsiteY29" fmla="*/ 928653 h 928652"/>
                <a:gd name="connsiteX30" fmla="*/ 132829 w 946265"/>
                <a:gd name="connsiteY30" fmla="*/ 859234 h 928652"/>
                <a:gd name="connsiteX31" fmla="*/ 0 w 946265"/>
                <a:gd name="connsiteY31" fmla="*/ 661804 h 9286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Lst>
              <a:rect l="l" t="t" r="r" b="b"/>
              <a:pathLst>
                <a:path w="946265" h="928652">
                  <a:moveTo>
                    <a:pt x="0" y="661804"/>
                  </a:moveTo>
                  <a:lnTo>
                    <a:pt x="338638" y="629991"/>
                  </a:lnTo>
                  <a:cubicBezTo>
                    <a:pt x="352625" y="670161"/>
                    <a:pt x="372131" y="698840"/>
                    <a:pt x="397346" y="716123"/>
                  </a:cubicBezTo>
                  <a:cubicBezTo>
                    <a:pt x="422465" y="733407"/>
                    <a:pt x="456053" y="742048"/>
                    <a:pt x="497919" y="742048"/>
                  </a:cubicBezTo>
                  <a:cubicBezTo>
                    <a:pt x="543781" y="742048"/>
                    <a:pt x="579272" y="732267"/>
                    <a:pt x="604391" y="712799"/>
                  </a:cubicBezTo>
                  <a:cubicBezTo>
                    <a:pt x="623898" y="698365"/>
                    <a:pt x="633698" y="680227"/>
                    <a:pt x="633698" y="658480"/>
                  </a:cubicBezTo>
                  <a:cubicBezTo>
                    <a:pt x="633698" y="633979"/>
                    <a:pt x="620853" y="615082"/>
                    <a:pt x="595162" y="601692"/>
                  </a:cubicBezTo>
                  <a:cubicBezTo>
                    <a:pt x="576703" y="592195"/>
                    <a:pt x="527796" y="580515"/>
                    <a:pt x="448441" y="566650"/>
                  </a:cubicBezTo>
                  <a:cubicBezTo>
                    <a:pt x="329980" y="546043"/>
                    <a:pt x="247675" y="526955"/>
                    <a:pt x="201623" y="509387"/>
                  </a:cubicBezTo>
                  <a:cubicBezTo>
                    <a:pt x="155475" y="491818"/>
                    <a:pt x="116654" y="462190"/>
                    <a:pt x="85064" y="420405"/>
                  </a:cubicBezTo>
                  <a:cubicBezTo>
                    <a:pt x="53474" y="378621"/>
                    <a:pt x="37679" y="330949"/>
                    <a:pt x="37679" y="277485"/>
                  </a:cubicBezTo>
                  <a:cubicBezTo>
                    <a:pt x="37679" y="218987"/>
                    <a:pt x="54711" y="168561"/>
                    <a:pt x="88775" y="126207"/>
                  </a:cubicBezTo>
                  <a:cubicBezTo>
                    <a:pt x="122838" y="83853"/>
                    <a:pt x="169747" y="52230"/>
                    <a:pt x="229597" y="31338"/>
                  </a:cubicBezTo>
                  <a:cubicBezTo>
                    <a:pt x="289350" y="10446"/>
                    <a:pt x="369562" y="0"/>
                    <a:pt x="470135" y="0"/>
                  </a:cubicBezTo>
                  <a:cubicBezTo>
                    <a:pt x="576323" y="0"/>
                    <a:pt x="654631" y="8072"/>
                    <a:pt x="705251" y="24216"/>
                  </a:cubicBezTo>
                  <a:cubicBezTo>
                    <a:pt x="755775" y="40360"/>
                    <a:pt x="798022" y="65525"/>
                    <a:pt x="831800" y="99522"/>
                  </a:cubicBezTo>
                  <a:cubicBezTo>
                    <a:pt x="865578" y="133519"/>
                    <a:pt x="893647" y="179577"/>
                    <a:pt x="916007" y="237600"/>
                  </a:cubicBezTo>
                  <a:lnTo>
                    <a:pt x="592498" y="269413"/>
                  </a:lnTo>
                  <a:cubicBezTo>
                    <a:pt x="584125" y="240924"/>
                    <a:pt x="570138" y="220031"/>
                    <a:pt x="550632" y="206642"/>
                  </a:cubicBezTo>
                  <a:cubicBezTo>
                    <a:pt x="523800" y="188788"/>
                    <a:pt x="491354" y="179862"/>
                    <a:pt x="453389" y="179862"/>
                  </a:cubicBezTo>
                  <a:cubicBezTo>
                    <a:pt x="415424" y="179862"/>
                    <a:pt x="386784" y="186699"/>
                    <a:pt x="369181" y="200374"/>
                  </a:cubicBezTo>
                  <a:cubicBezTo>
                    <a:pt x="351579" y="214049"/>
                    <a:pt x="342825" y="230573"/>
                    <a:pt x="342825" y="250040"/>
                  </a:cubicBezTo>
                  <a:cubicBezTo>
                    <a:pt x="342825" y="271787"/>
                    <a:pt x="353958" y="288216"/>
                    <a:pt x="376318" y="299326"/>
                  </a:cubicBezTo>
                  <a:cubicBezTo>
                    <a:pt x="398678" y="310437"/>
                    <a:pt x="447300" y="320503"/>
                    <a:pt x="522182" y="329430"/>
                  </a:cubicBezTo>
                  <a:cubicBezTo>
                    <a:pt x="635601" y="342250"/>
                    <a:pt x="719999" y="360103"/>
                    <a:pt x="775281" y="382895"/>
                  </a:cubicBezTo>
                  <a:cubicBezTo>
                    <a:pt x="830563" y="405781"/>
                    <a:pt x="872905" y="438354"/>
                    <a:pt x="902306" y="480708"/>
                  </a:cubicBezTo>
                  <a:cubicBezTo>
                    <a:pt x="931707" y="523061"/>
                    <a:pt x="946265" y="569594"/>
                    <a:pt x="946265" y="620305"/>
                  </a:cubicBezTo>
                  <a:cubicBezTo>
                    <a:pt x="946265" y="671015"/>
                    <a:pt x="930756" y="721441"/>
                    <a:pt x="899737" y="769873"/>
                  </a:cubicBezTo>
                  <a:cubicBezTo>
                    <a:pt x="868718" y="818304"/>
                    <a:pt x="819811" y="856955"/>
                    <a:pt x="753016" y="885634"/>
                  </a:cubicBezTo>
                  <a:cubicBezTo>
                    <a:pt x="686221" y="914313"/>
                    <a:pt x="595257" y="928653"/>
                    <a:pt x="480221" y="928653"/>
                  </a:cubicBezTo>
                  <a:cubicBezTo>
                    <a:pt x="317610" y="928653"/>
                    <a:pt x="201812" y="905481"/>
                    <a:pt x="132829" y="859234"/>
                  </a:cubicBezTo>
                  <a:cubicBezTo>
                    <a:pt x="63845" y="812986"/>
                    <a:pt x="19506" y="747177"/>
                    <a:pt x="0" y="661804"/>
                  </a:cubicBezTo>
                  <a:close/>
                </a:path>
              </a:pathLst>
            </a:custGeom>
            <a:grpFill/>
            <a:ln w="9510" cap="flat">
              <a:noFill/>
              <a:prstDash val="solid"/>
              <a:miter/>
            </a:ln>
          </p:spPr>
          <p:txBody>
            <a:bodyPr rtlCol="0" anchor="ctr"/>
            <a:lstStyle/>
            <a:p>
              <a:endParaRPr lang="en-GB"/>
            </a:p>
          </p:txBody>
        </p:sp>
        <p:sp>
          <p:nvSpPr>
            <p:cNvPr id="21" name="Freeform 20">
              <a:extLst>
                <a:ext uri="{FF2B5EF4-FFF2-40B4-BE49-F238E27FC236}">
                  <a16:creationId xmlns:a16="http://schemas.microsoft.com/office/drawing/2014/main" id="{F0A6E09F-49E8-1C3B-3E13-D43E02F87BF1}"/>
                </a:ext>
              </a:extLst>
            </p:cNvPr>
            <p:cNvSpPr/>
            <p:nvPr/>
          </p:nvSpPr>
          <p:spPr>
            <a:xfrm>
              <a:off x="3437032" y="6597742"/>
              <a:ext cx="3048410" cy="1765601"/>
            </a:xfrm>
            <a:custGeom>
              <a:avLst/>
              <a:gdLst>
                <a:gd name="connsiteX0" fmla="*/ 0 w 3048410"/>
                <a:gd name="connsiteY0" fmla="*/ 519010 h 1765601"/>
                <a:gd name="connsiteX1" fmla="*/ 0 w 3048410"/>
                <a:gd name="connsiteY1" fmla="*/ 1745469 h 1765601"/>
                <a:gd name="connsiteX2" fmla="*/ 319323 w 3048410"/>
                <a:gd name="connsiteY2" fmla="*/ 1745469 h 1765601"/>
                <a:gd name="connsiteX3" fmla="*/ 319323 w 3048410"/>
                <a:gd name="connsiteY3" fmla="*/ 1614134 h 1765601"/>
                <a:gd name="connsiteX4" fmla="*/ 441686 w 3048410"/>
                <a:gd name="connsiteY4" fmla="*/ 1727046 h 1765601"/>
                <a:gd name="connsiteX5" fmla="*/ 606009 w 3048410"/>
                <a:gd name="connsiteY5" fmla="*/ 1765507 h 1765601"/>
                <a:gd name="connsiteX6" fmla="*/ 796690 w 3048410"/>
                <a:gd name="connsiteY6" fmla="*/ 1710713 h 1765601"/>
                <a:gd name="connsiteX7" fmla="*/ 931232 w 3048410"/>
                <a:gd name="connsiteY7" fmla="*/ 1545095 h 1765601"/>
                <a:gd name="connsiteX8" fmla="*/ 979853 w 3048410"/>
                <a:gd name="connsiteY8" fmla="*/ 1288693 h 1765601"/>
                <a:gd name="connsiteX9" fmla="*/ 873380 w 3048410"/>
                <a:gd name="connsiteY9" fmla="*/ 953660 h 1765601"/>
                <a:gd name="connsiteX10" fmla="*/ 604297 w 3048410"/>
                <a:gd name="connsiteY10" fmla="*/ 836949 h 1765601"/>
                <a:gd name="connsiteX11" fmla="*/ 460525 w 3048410"/>
                <a:gd name="connsiteY11" fmla="*/ 863729 h 1765601"/>
                <a:gd name="connsiteX12" fmla="*/ 344442 w 3048410"/>
                <a:gd name="connsiteY12" fmla="*/ 944068 h 1765601"/>
                <a:gd name="connsiteX13" fmla="*/ 344442 w 3048410"/>
                <a:gd name="connsiteY13" fmla="*/ 670667 h 1765601"/>
                <a:gd name="connsiteX14" fmla="*/ 2703873 w 3048410"/>
                <a:gd name="connsiteY14" fmla="*/ 670382 h 1765601"/>
                <a:gd name="connsiteX15" fmla="*/ 2703873 w 3048410"/>
                <a:gd name="connsiteY15" fmla="*/ 944068 h 1765601"/>
                <a:gd name="connsiteX16" fmla="*/ 2588647 w 3048410"/>
                <a:gd name="connsiteY16" fmla="*/ 863729 h 1765601"/>
                <a:gd name="connsiteX17" fmla="*/ 2444019 w 3048410"/>
                <a:gd name="connsiteY17" fmla="*/ 836949 h 1765601"/>
                <a:gd name="connsiteX18" fmla="*/ 2174555 w 3048410"/>
                <a:gd name="connsiteY18" fmla="*/ 954040 h 1765601"/>
                <a:gd name="connsiteX19" fmla="*/ 2068558 w 3048410"/>
                <a:gd name="connsiteY19" fmla="*/ 1292016 h 1765601"/>
                <a:gd name="connsiteX20" fmla="*/ 2164564 w 3048410"/>
                <a:gd name="connsiteY20" fmla="*/ 1627524 h 1765601"/>
                <a:gd name="connsiteX21" fmla="*/ 2442401 w 3048410"/>
                <a:gd name="connsiteY21" fmla="*/ 1765602 h 1765601"/>
                <a:gd name="connsiteX22" fmla="*/ 2606725 w 3048410"/>
                <a:gd name="connsiteY22" fmla="*/ 1727141 h 1765601"/>
                <a:gd name="connsiteX23" fmla="*/ 2729088 w 3048410"/>
                <a:gd name="connsiteY23" fmla="*/ 1614229 h 1765601"/>
                <a:gd name="connsiteX24" fmla="*/ 2729088 w 3048410"/>
                <a:gd name="connsiteY24" fmla="*/ 1745564 h 1765601"/>
                <a:gd name="connsiteX25" fmla="*/ 3048411 w 3048410"/>
                <a:gd name="connsiteY25" fmla="*/ 1745564 h 1765601"/>
                <a:gd name="connsiteX26" fmla="*/ 3048411 w 3048410"/>
                <a:gd name="connsiteY26" fmla="*/ 519010 h 1765601"/>
                <a:gd name="connsiteX27" fmla="*/ 0 w 3048410"/>
                <a:gd name="connsiteY27" fmla="*/ 519010 h 1765601"/>
                <a:gd name="connsiteX28" fmla="*/ 386023 w 3048410"/>
                <a:gd name="connsiteY28" fmla="*/ 1142638 h 1765601"/>
                <a:gd name="connsiteX29" fmla="*/ 499632 w 3048410"/>
                <a:gd name="connsiteY29" fmla="*/ 1091168 h 1765601"/>
                <a:gd name="connsiteX30" fmla="*/ 598112 w 3048410"/>
                <a:gd name="connsiteY30" fmla="*/ 1140549 h 1765601"/>
                <a:gd name="connsiteX31" fmla="*/ 638741 w 3048410"/>
                <a:gd name="connsiteY31" fmla="*/ 1295340 h 1765601"/>
                <a:gd name="connsiteX32" fmla="*/ 597256 w 3048410"/>
                <a:gd name="connsiteY32" fmla="*/ 1465611 h 1765601"/>
                <a:gd name="connsiteX33" fmla="*/ 494589 w 3048410"/>
                <a:gd name="connsiteY33" fmla="*/ 1516226 h 1765601"/>
                <a:gd name="connsiteX34" fmla="*/ 385167 w 3048410"/>
                <a:gd name="connsiteY34" fmla="*/ 1464756 h 1765601"/>
                <a:gd name="connsiteX35" fmla="*/ 341969 w 3048410"/>
                <a:gd name="connsiteY35" fmla="*/ 1298664 h 1765601"/>
                <a:gd name="connsiteX36" fmla="*/ 385928 w 3048410"/>
                <a:gd name="connsiteY36" fmla="*/ 1142638 h 1765601"/>
                <a:gd name="connsiteX37" fmla="*/ 2662863 w 3048410"/>
                <a:gd name="connsiteY37" fmla="*/ 1465136 h 1765601"/>
                <a:gd name="connsiteX38" fmla="*/ 2553917 w 3048410"/>
                <a:gd name="connsiteY38" fmla="*/ 1516131 h 1765601"/>
                <a:gd name="connsiteX39" fmla="*/ 2451250 w 3048410"/>
                <a:gd name="connsiteY39" fmla="*/ 1465516 h 1765601"/>
                <a:gd name="connsiteX40" fmla="*/ 2409765 w 3048410"/>
                <a:gd name="connsiteY40" fmla="*/ 1306166 h 1765601"/>
                <a:gd name="connsiteX41" fmla="*/ 2450013 w 3048410"/>
                <a:gd name="connsiteY41" fmla="*/ 1140549 h 1765601"/>
                <a:gd name="connsiteX42" fmla="*/ 2549730 w 3048410"/>
                <a:gd name="connsiteY42" fmla="*/ 1091168 h 1765601"/>
                <a:gd name="connsiteX43" fmla="*/ 2662007 w 3048410"/>
                <a:gd name="connsiteY43" fmla="*/ 1142638 h 1765601"/>
                <a:gd name="connsiteX44" fmla="*/ 2706442 w 3048410"/>
                <a:gd name="connsiteY44" fmla="*/ 1298664 h 1765601"/>
                <a:gd name="connsiteX45" fmla="*/ 2662863 w 3048410"/>
                <a:gd name="connsiteY45" fmla="*/ 1465136 h 17656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Lst>
              <a:rect l="l" t="t" r="r" b="b"/>
              <a:pathLst>
                <a:path w="3048410" h="1765601">
                  <a:moveTo>
                    <a:pt x="0" y="519010"/>
                  </a:moveTo>
                  <a:lnTo>
                    <a:pt x="0" y="1745469"/>
                  </a:lnTo>
                  <a:lnTo>
                    <a:pt x="319323" y="1745469"/>
                  </a:lnTo>
                  <a:lnTo>
                    <a:pt x="319323" y="1614134"/>
                  </a:lnTo>
                  <a:cubicBezTo>
                    <a:pt x="363472" y="1669308"/>
                    <a:pt x="404292" y="1707009"/>
                    <a:pt x="441686" y="1727046"/>
                  </a:cubicBezTo>
                  <a:cubicBezTo>
                    <a:pt x="491449" y="1752687"/>
                    <a:pt x="546160" y="1765507"/>
                    <a:pt x="606009" y="1765507"/>
                  </a:cubicBezTo>
                  <a:cubicBezTo>
                    <a:pt x="675849" y="1765507"/>
                    <a:pt x="739409" y="1747274"/>
                    <a:pt x="796690" y="1710713"/>
                  </a:cubicBezTo>
                  <a:cubicBezTo>
                    <a:pt x="853970" y="1674151"/>
                    <a:pt x="898785" y="1618977"/>
                    <a:pt x="931232" y="1545095"/>
                  </a:cubicBezTo>
                  <a:cubicBezTo>
                    <a:pt x="963678" y="1471213"/>
                    <a:pt x="979853" y="1385746"/>
                    <a:pt x="979853" y="1288693"/>
                  </a:cubicBezTo>
                  <a:cubicBezTo>
                    <a:pt x="979853" y="1143113"/>
                    <a:pt x="944362" y="1031435"/>
                    <a:pt x="873380" y="953660"/>
                  </a:cubicBezTo>
                  <a:cubicBezTo>
                    <a:pt x="802399" y="875884"/>
                    <a:pt x="712768" y="836949"/>
                    <a:pt x="604297" y="836949"/>
                  </a:cubicBezTo>
                  <a:cubicBezTo>
                    <a:pt x="551774" y="836949"/>
                    <a:pt x="503818" y="845876"/>
                    <a:pt x="460525" y="863729"/>
                  </a:cubicBezTo>
                  <a:cubicBezTo>
                    <a:pt x="417232" y="881582"/>
                    <a:pt x="378506" y="908362"/>
                    <a:pt x="344442" y="944068"/>
                  </a:cubicBezTo>
                  <a:lnTo>
                    <a:pt x="344442" y="670667"/>
                  </a:lnTo>
                  <a:cubicBezTo>
                    <a:pt x="407146" y="632302"/>
                    <a:pt x="1653419" y="-110791"/>
                    <a:pt x="2703873" y="670382"/>
                  </a:cubicBezTo>
                  <a:lnTo>
                    <a:pt x="2703873" y="944068"/>
                  </a:lnTo>
                  <a:cubicBezTo>
                    <a:pt x="2670380" y="908362"/>
                    <a:pt x="2631940" y="881582"/>
                    <a:pt x="2588647" y="863729"/>
                  </a:cubicBezTo>
                  <a:cubicBezTo>
                    <a:pt x="2545354" y="845876"/>
                    <a:pt x="2497113" y="836949"/>
                    <a:pt x="2444019" y="836949"/>
                  </a:cubicBezTo>
                  <a:cubicBezTo>
                    <a:pt x="2335072" y="836949"/>
                    <a:pt x="2245251" y="875979"/>
                    <a:pt x="2174555" y="954040"/>
                  </a:cubicBezTo>
                  <a:cubicBezTo>
                    <a:pt x="2103858" y="1032100"/>
                    <a:pt x="2068558" y="1144727"/>
                    <a:pt x="2068558" y="1292016"/>
                  </a:cubicBezTo>
                  <a:cubicBezTo>
                    <a:pt x="2068558" y="1423637"/>
                    <a:pt x="2100528" y="1535504"/>
                    <a:pt x="2164564" y="1627524"/>
                  </a:cubicBezTo>
                  <a:cubicBezTo>
                    <a:pt x="2228505" y="1719544"/>
                    <a:pt x="2321180" y="1765602"/>
                    <a:pt x="2442401" y="1765602"/>
                  </a:cubicBezTo>
                  <a:cubicBezTo>
                    <a:pt x="2502726" y="1765602"/>
                    <a:pt x="2557533" y="1752782"/>
                    <a:pt x="2606725" y="1727141"/>
                  </a:cubicBezTo>
                  <a:cubicBezTo>
                    <a:pt x="2643643" y="1707674"/>
                    <a:pt x="2684367" y="1669973"/>
                    <a:pt x="2729088" y="1614229"/>
                  </a:cubicBezTo>
                  <a:lnTo>
                    <a:pt x="2729088" y="1745564"/>
                  </a:lnTo>
                  <a:lnTo>
                    <a:pt x="3048411" y="1745564"/>
                  </a:lnTo>
                  <a:lnTo>
                    <a:pt x="3048411" y="519010"/>
                  </a:lnTo>
                  <a:cubicBezTo>
                    <a:pt x="1524205" y="-648762"/>
                    <a:pt x="0" y="519010"/>
                    <a:pt x="0" y="519010"/>
                  </a:cubicBezTo>
                  <a:close/>
                  <a:moveTo>
                    <a:pt x="386023" y="1142638"/>
                  </a:moveTo>
                  <a:cubicBezTo>
                    <a:pt x="415329" y="1108356"/>
                    <a:pt x="453199" y="1091168"/>
                    <a:pt x="499632" y="1091168"/>
                  </a:cubicBezTo>
                  <a:cubicBezTo>
                    <a:pt x="538168" y="1091168"/>
                    <a:pt x="570994" y="1107596"/>
                    <a:pt x="598112" y="1140549"/>
                  </a:cubicBezTo>
                  <a:cubicBezTo>
                    <a:pt x="625230" y="1173501"/>
                    <a:pt x="638741" y="1225067"/>
                    <a:pt x="638741" y="1295340"/>
                  </a:cubicBezTo>
                  <a:cubicBezTo>
                    <a:pt x="638741" y="1375110"/>
                    <a:pt x="624944" y="1431803"/>
                    <a:pt x="597256" y="1465611"/>
                  </a:cubicBezTo>
                  <a:cubicBezTo>
                    <a:pt x="569567" y="1499323"/>
                    <a:pt x="535313" y="1516226"/>
                    <a:pt x="494589" y="1516226"/>
                  </a:cubicBezTo>
                  <a:cubicBezTo>
                    <a:pt x="450439" y="1516226"/>
                    <a:pt x="413997" y="1499038"/>
                    <a:pt x="385167" y="1464756"/>
                  </a:cubicBezTo>
                  <a:cubicBezTo>
                    <a:pt x="356336" y="1430474"/>
                    <a:pt x="341969" y="1375110"/>
                    <a:pt x="341969" y="1298664"/>
                  </a:cubicBezTo>
                  <a:cubicBezTo>
                    <a:pt x="341969" y="1228960"/>
                    <a:pt x="356622" y="1176920"/>
                    <a:pt x="385928" y="1142638"/>
                  </a:cubicBezTo>
                  <a:close/>
                  <a:moveTo>
                    <a:pt x="2662863" y="1465136"/>
                  </a:moveTo>
                  <a:cubicBezTo>
                    <a:pt x="2633843" y="1499133"/>
                    <a:pt x="2597496" y="1516131"/>
                    <a:pt x="2553917" y="1516131"/>
                  </a:cubicBezTo>
                  <a:cubicBezTo>
                    <a:pt x="2513098" y="1516131"/>
                    <a:pt x="2478939" y="1499228"/>
                    <a:pt x="2451250" y="1465516"/>
                  </a:cubicBezTo>
                  <a:cubicBezTo>
                    <a:pt x="2423562" y="1431803"/>
                    <a:pt x="2409765" y="1378624"/>
                    <a:pt x="2409765" y="1306166"/>
                  </a:cubicBezTo>
                  <a:cubicBezTo>
                    <a:pt x="2409765" y="1228676"/>
                    <a:pt x="2423181" y="1173406"/>
                    <a:pt x="2450013" y="1140549"/>
                  </a:cubicBezTo>
                  <a:cubicBezTo>
                    <a:pt x="2476846" y="1107691"/>
                    <a:pt x="2510053" y="1091168"/>
                    <a:pt x="2549730" y="1091168"/>
                  </a:cubicBezTo>
                  <a:cubicBezTo>
                    <a:pt x="2595022" y="1091168"/>
                    <a:pt x="2632416" y="1108356"/>
                    <a:pt x="2662007" y="1142638"/>
                  </a:cubicBezTo>
                  <a:cubicBezTo>
                    <a:pt x="2691599" y="1176920"/>
                    <a:pt x="2706442" y="1228960"/>
                    <a:pt x="2706442" y="1298664"/>
                  </a:cubicBezTo>
                  <a:cubicBezTo>
                    <a:pt x="2706442" y="1375585"/>
                    <a:pt x="2691884" y="1431139"/>
                    <a:pt x="2662863" y="1465136"/>
                  </a:cubicBezTo>
                  <a:close/>
                </a:path>
              </a:pathLst>
            </a:custGeom>
            <a:grpFill/>
            <a:ln w="9510" cap="flat">
              <a:noFill/>
              <a:prstDash val="solid"/>
              <a:miter/>
            </a:ln>
          </p:spPr>
          <p:txBody>
            <a:bodyPr rtlCol="0" anchor="ctr"/>
            <a:lstStyle/>
            <a:p>
              <a:endParaRPr lang="en-GB"/>
            </a:p>
          </p:txBody>
        </p:sp>
      </p:grpSp>
      <p:sp>
        <p:nvSpPr>
          <p:cNvPr id="9" name="Slide Number Placeholder 8">
            <a:extLst>
              <a:ext uri="{FF2B5EF4-FFF2-40B4-BE49-F238E27FC236}">
                <a16:creationId xmlns:a16="http://schemas.microsoft.com/office/drawing/2014/main" id="{C1410B38-8255-EEE2-9F21-B31D1D11F39E}"/>
              </a:ext>
            </a:extLst>
          </p:cNvPr>
          <p:cNvSpPr txBox="1">
            <a:spLocks/>
          </p:cNvSpPr>
          <p:nvPr/>
        </p:nvSpPr>
        <p:spPr>
          <a:xfrm>
            <a:off x="11424013" y="6089128"/>
            <a:ext cx="360000" cy="360000"/>
          </a:xfrm>
          <a:prstGeom prst="rect">
            <a:avLst/>
          </a:prstGeom>
          <a:ln w="6350">
            <a:solidFill>
              <a:schemeClr val="accent2"/>
            </a:solidFill>
          </a:ln>
        </p:spPr>
        <p:txBody>
          <a:bodyPr anchor="ctr"/>
          <a:lstStyle>
            <a:defPPr>
              <a:defRPr lang="en-US"/>
            </a:defPPr>
            <a:lvl1pPr marL="0" algn="ctr" defTabSz="914400" rtl="0" eaLnBrk="1" latinLnBrk="0" hangingPunct="1">
              <a:defRPr sz="1100" b="1" i="0" kern="1200">
                <a:solidFill>
                  <a:schemeClr val="bg1"/>
                </a:solidFill>
                <a:latin typeface="Arial Black" panose="020B0604020202020204" pitchFamily="34" charset="0"/>
                <a:ea typeface="+mn-ea"/>
                <a:cs typeface="Arial Black" panose="020B0604020202020204"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38D37A25-A653-2C40-B525-86C842A0A8C1}" type="slidenum">
              <a:rPr lang="en-GB" sz="1000" b="0" smtClean="0">
                <a:solidFill>
                  <a:schemeClr val="accent2"/>
                </a:solidFill>
                <a:latin typeface="+mn-lt"/>
              </a:rPr>
              <a:t>‹Nr.›</a:t>
            </a:fld>
            <a:endParaRPr lang="en-GB" sz="1000" b="0" dirty="0">
              <a:solidFill>
                <a:schemeClr val="accent2"/>
              </a:solidFill>
              <a:latin typeface="+mn-lt"/>
            </a:endParaRPr>
          </a:p>
        </p:txBody>
      </p:sp>
      <p:sp>
        <p:nvSpPr>
          <p:cNvPr id="3" name="Content Placeholder 2">
            <a:extLst>
              <a:ext uri="{FF2B5EF4-FFF2-40B4-BE49-F238E27FC236}">
                <a16:creationId xmlns:a16="http://schemas.microsoft.com/office/drawing/2014/main" id="{9680A171-831A-AE26-8FAA-01C7AAF5E79E}"/>
              </a:ext>
            </a:extLst>
          </p:cNvPr>
          <p:cNvSpPr>
            <a:spLocks noGrp="1"/>
          </p:cNvSpPr>
          <p:nvPr>
            <p:ph idx="1"/>
          </p:nvPr>
        </p:nvSpPr>
        <p:spPr>
          <a:xfrm>
            <a:off x="407988" y="1813638"/>
            <a:ext cx="9467850" cy="3835471"/>
          </a:xfrm>
        </p:spPr>
        <p:txBody>
          <a:bodyPr/>
          <a:lstStyle>
            <a:lvl1pPr>
              <a:lnSpc>
                <a:spcPct val="100000"/>
              </a:lnSpc>
              <a:defRPr sz="1600" b="0" i="0" spc="0">
                <a:solidFill>
                  <a:schemeClr val="tx1"/>
                </a:solidFill>
                <a:latin typeface="Arial" panose="020B0604020202020204" pitchFamily="34" charset="0"/>
                <a:cs typeface="Arial" panose="020B0604020202020204" pitchFamily="34" charset="0"/>
              </a:defRPr>
            </a:lvl1pPr>
            <a:lvl2pPr marL="141750" indent="-141750">
              <a:lnSpc>
                <a:spcPct val="90000"/>
              </a:lnSpc>
              <a:spcBef>
                <a:spcPts val="600"/>
              </a:spcBef>
              <a:spcAft>
                <a:spcPts val="0"/>
              </a:spcAft>
              <a:buClr>
                <a:schemeClr val="accent2"/>
              </a:buClr>
              <a:buFont typeface="Wingdings" pitchFamily="2" charset="2"/>
              <a:buChar char="§"/>
              <a:defRPr sz="1600" b="0" i="0" spc="0">
                <a:solidFill>
                  <a:schemeClr val="tx1"/>
                </a:solidFill>
                <a:latin typeface="Arial" panose="020B0604020202020204" pitchFamily="34" charset="0"/>
                <a:cs typeface="Arial" panose="020B0604020202020204" pitchFamily="34" charset="0"/>
              </a:defRPr>
            </a:lvl2pPr>
            <a:lvl3pPr marL="252000" indent="-120600">
              <a:lnSpc>
                <a:spcPct val="100000"/>
              </a:lnSpc>
              <a:spcBef>
                <a:spcPts val="300"/>
              </a:spcBef>
              <a:buClr>
                <a:schemeClr val="accent2"/>
              </a:buClr>
              <a:buFont typeface="Wingdings" pitchFamily="2" charset="2"/>
              <a:buChar char="§"/>
              <a:defRPr sz="1400" b="0" i="0" spc="0">
                <a:solidFill>
                  <a:schemeClr val="tx1"/>
                </a:solidFill>
                <a:latin typeface="Arial" panose="020B0604020202020204" pitchFamily="34" charset="0"/>
                <a:cs typeface="Arial" panose="020B0604020202020204" pitchFamily="34" charset="0"/>
              </a:defRPr>
            </a:lvl3pPr>
            <a:lvl4pPr marL="393750" indent="-141750">
              <a:lnSpc>
                <a:spcPct val="100000"/>
              </a:lnSpc>
              <a:spcBef>
                <a:spcPts val="300"/>
              </a:spcBef>
              <a:buClr>
                <a:schemeClr val="accent2"/>
              </a:buClr>
              <a:buFont typeface="Wingdings" pitchFamily="2" charset="2"/>
              <a:buChar char="§"/>
              <a:defRPr lang="en-GB" sz="1400" b="0" i="0" kern="1200" spc="0" dirty="0">
                <a:solidFill>
                  <a:schemeClr val="tx1"/>
                </a:solidFill>
                <a:latin typeface="Arial" panose="020B0604020202020204" pitchFamily="34" charset="0"/>
                <a:ea typeface="+mn-ea"/>
                <a:cs typeface="Arial" panose="020B0604020202020204" pitchFamily="34" charset="0"/>
              </a:defRPr>
            </a:lvl4pPr>
            <a:lvl5pPr marL="0" indent="0">
              <a:lnSpc>
                <a:spcPct val="100000"/>
              </a:lnSpc>
              <a:spcBef>
                <a:spcPts val="800"/>
              </a:spcBef>
              <a:buFontTx/>
              <a:buNone/>
              <a:defRPr lang="en-GB" sz="1600" b="1" i="0" kern="1200" spc="-60" baseline="0" dirty="0">
                <a:solidFill>
                  <a:schemeClr val="accent2"/>
                </a:solidFill>
                <a:latin typeface="+mj-lt"/>
                <a:ea typeface="Calibri" panose="020F0502020204030204" pitchFamily="34" charset="0"/>
                <a:cs typeface="Times New Roman" panose="02020603050405020304" pitchFamily="18" charset="0"/>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GB" dirty="0"/>
          </a:p>
        </p:txBody>
      </p:sp>
      <p:sp>
        <p:nvSpPr>
          <p:cNvPr id="2" name="Title 1">
            <a:extLst>
              <a:ext uri="{FF2B5EF4-FFF2-40B4-BE49-F238E27FC236}">
                <a16:creationId xmlns:a16="http://schemas.microsoft.com/office/drawing/2014/main" id="{273FB02F-1F58-5F09-45C4-2CC57BC1DA09}"/>
              </a:ext>
            </a:extLst>
          </p:cNvPr>
          <p:cNvSpPr>
            <a:spLocks noGrp="1"/>
          </p:cNvSpPr>
          <p:nvPr>
            <p:ph type="title"/>
          </p:nvPr>
        </p:nvSpPr>
        <p:spPr>
          <a:xfrm>
            <a:off x="407988" y="404812"/>
            <a:ext cx="11376025" cy="1116000"/>
          </a:xfrm>
        </p:spPr>
        <p:txBody>
          <a:bodyPr/>
          <a:lstStyle>
            <a:lvl1pPr>
              <a:defRPr sz="3800">
                <a:solidFill>
                  <a:schemeClr val="accent2"/>
                </a:solidFill>
              </a:defRPr>
            </a:lvl1pPr>
          </a:lstStyle>
          <a:p>
            <a:r>
              <a:rPr lang="en-GB" dirty="0"/>
              <a:t>Click to edit Master title style</a:t>
            </a:r>
          </a:p>
        </p:txBody>
      </p:sp>
      <p:sp>
        <p:nvSpPr>
          <p:cNvPr id="4" name="Slide Number Placeholder 8">
            <a:extLst>
              <a:ext uri="{FF2B5EF4-FFF2-40B4-BE49-F238E27FC236}">
                <a16:creationId xmlns:a16="http://schemas.microsoft.com/office/drawing/2014/main" id="{AB40D8E0-E62B-6FAF-FD83-6C6BD42DF85B}"/>
              </a:ext>
            </a:extLst>
          </p:cNvPr>
          <p:cNvSpPr txBox="1">
            <a:spLocks/>
          </p:cNvSpPr>
          <p:nvPr userDrawn="1"/>
        </p:nvSpPr>
        <p:spPr>
          <a:xfrm>
            <a:off x="11424013" y="6089128"/>
            <a:ext cx="360000" cy="360000"/>
          </a:xfrm>
          <a:prstGeom prst="rect">
            <a:avLst/>
          </a:prstGeom>
          <a:ln w="6350">
            <a:solidFill>
              <a:schemeClr val="accent2"/>
            </a:solidFill>
          </a:ln>
        </p:spPr>
        <p:txBody>
          <a:bodyPr anchor="ctr"/>
          <a:lstStyle>
            <a:defPPr>
              <a:defRPr lang="en-US"/>
            </a:defPPr>
            <a:lvl1pPr marL="0" algn="ctr" defTabSz="914400" rtl="0" eaLnBrk="1" latinLnBrk="0" hangingPunct="1">
              <a:defRPr sz="1100" b="1" i="0" kern="1200">
                <a:solidFill>
                  <a:schemeClr val="bg1"/>
                </a:solidFill>
                <a:latin typeface="Arial Black" panose="020B0604020202020204" pitchFamily="34" charset="0"/>
                <a:ea typeface="+mn-ea"/>
                <a:cs typeface="Arial Black" panose="020B0604020202020204"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38D37A25-A653-2C40-B525-86C842A0A8C1}" type="slidenum">
              <a:rPr lang="en-GB" sz="1000" b="0" smtClean="0">
                <a:solidFill>
                  <a:schemeClr val="accent2"/>
                </a:solidFill>
                <a:latin typeface="+mn-lt"/>
              </a:rPr>
              <a:t>‹Nr.›</a:t>
            </a:fld>
            <a:endParaRPr lang="en-GB" sz="1000" b="0" dirty="0">
              <a:solidFill>
                <a:schemeClr val="accent2"/>
              </a:solidFill>
              <a:latin typeface="+mn-lt"/>
            </a:endParaRPr>
          </a:p>
        </p:txBody>
      </p:sp>
    </p:spTree>
    <p:extLst>
      <p:ext uri="{BB962C8B-B14F-4D97-AF65-F5344CB8AC3E}">
        <p14:creationId xmlns:p14="http://schemas.microsoft.com/office/powerpoint/2010/main" val="190387632"/>
      </p:ext>
    </p:extLst>
  </p:cSld>
  <p:clrMapOvr>
    <a:masterClrMapping/>
  </p:clrMapOvr>
  <p:extLst>
    <p:ext uri="{DCECCB84-F9BA-43D5-87BE-67443E8EF086}">
      <p15:sldGuideLst xmlns:p15="http://schemas.microsoft.com/office/powerpoint/2012/main">
        <p15:guide id="3" orient="horz" pos="2160" userDrawn="1">
          <p15:clr>
            <a:srgbClr val="FBAE40"/>
          </p15:clr>
        </p15:guide>
        <p15:guide id="4" pos="3840" userDrawn="1">
          <p15:clr>
            <a:srgbClr val="FBAE40"/>
          </p15:clr>
        </p15:guide>
      </p15:sldGuideLst>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type="obj" preserve="1">
  <p:cSld name="1_Title and Content_2 Col">
    <p:spTree>
      <p:nvGrpSpPr>
        <p:cNvPr id="1" name=""/>
        <p:cNvGrpSpPr/>
        <p:nvPr/>
      </p:nvGrpSpPr>
      <p:grpSpPr>
        <a:xfrm>
          <a:off x="0" y="0"/>
          <a:ext cx="0" cy="0"/>
          <a:chOff x="0" y="0"/>
          <a:chExt cx="0" cy="0"/>
        </a:xfrm>
      </p:grpSpPr>
      <p:grpSp>
        <p:nvGrpSpPr>
          <p:cNvPr id="12" name="Logo_Dark teal">
            <a:extLst>
              <a:ext uri="{FF2B5EF4-FFF2-40B4-BE49-F238E27FC236}">
                <a16:creationId xmlns:a16="http://schemas.microsoft.com/office/drawing/2014/main" id="{BF31DAC6-EC58-1A98-C0F4-F72A3D9631F2}"/>
              </a:ext>
            </a:extLst>
          </p:cNvPr>
          <p:cNvGrpSpPr/>
          <p:nvPr/>
        </p:nvGrpSpPr>
        <p:grpSpPr>
          <a:xfrm>
            <a:off x="407988" y="6190748"/>
            <a:ext cx="911237" cy="318053"/>
            <a:chOff x="3437032" y="6597742"/>
            <a:chExt cx="6033927" cy="2106047"/>
          </a:xfrm>
          <a:solidFill>
            <a:schemeClr val="accent2"/>
          </a:solidFill>
        </p:grpSpPr>
        <p:sp>
          <p:nvSpPr>
            <p:cNvPr id="13" name="Freeform 12">
              <a:extLst>
                <a:ext uri="{FF2B5EF4-FFF2-40B4-BE49-F238E27FC236}">
                  <a16:creationId xmlns:a16="http://schemas.microsoft.com/office/drawing/2014/main" id="{B490464D-1CCE-80A9-5688-761AA4EF8E57}"/>
                </a:ext>
              </a:extLst>
            </p:cNvPr>
            <p:cNvSpPr/>
            <p:nvPr/>
          </p:nvSpPr>
          <p:spPr>
            <a:xfrm>
              <a:off x="6540629" y="6754844"/>
              <a:ext cx="498490" cy="608718"/>
            </a:xfrm>
            <a:custGeom>
              <a:avLst/>
              <a:gdLst>
                <a:gd name="connsiteX0" fmla="*/ 74407 w 498490"/>
                <a:gd name="connsiteY0" fmla="*/ 0 h 608718"/>
                <a:gd name="connsiteX1" fmla="*/ 469850 w 498490"/>
                <a:gd name="connsiteY1" fmla="*/ 0 h 608718"/>
                <a:gd name="connsiteX2" fmla="*/ 469850 w 498490"/>
                <a:gd name="connsiteY2" fmla="*/ 132665 h 608718"/>
                <a:gd name="connsiteX3" fmla="*/ 202003 w 498490"/>
                <a:gd name="connsiteY3" fmla="*/ 132665 h 608718"/>
                <a:gd name="connsiteX4" fmla="*/ 187731 w 498490"/>
                <a:gd name="connsiteY4" fmla="*/ 222501 h 608718"/>
                <a:gd name="connsiteX5" fmla="*/ 242727 w 498490"/>
                <a:gd name="connsiteY5" fmla="*/ 202938 h 608718"/>
                <a:gd name="connsiteX6" fmla="*/ 296487 w 498490"/>
                <a:gd name="connsiteY6" fmla="*/ 196385 h 608718"/>
                <a:gd name="connsiteX7" fmla="*/ 442447 w 498490"/>
                <a:gd name="connsiteY7" fmla="*/ 250705 h 608718"/>
                <a:gd name="connsiteX8" fmla="*/ 498490 w 498490"/>
                <a:gd name="connsiteY8" fmla="*/ 387453 h 608718"/>
                <a:gd name="connsiteX9" fmla="*/ 469660 w 498490"/>
                <a:gd name="connsiteY9" fmla="*/ 498846 h 608718"/>
                <a:gd name="connsiteX10" fmla="*/ 387831 w 498490"/>
                <a:gd name="connsiteY10" fmla="*/ 580515 h 608718"/>
                <a:gd name="connsiteX11" fmla="*/ 252242 w 498490"/>
                <a:gd name="connsiteY11" fmla="*/ 608719 h 608718"/>
                <a:gd name="connsiteX12" fmla="*/ 150622 w 498490"/>
                <a:gd name="connsiteY12" fmla="*/ 597513 h 608718"/>
                <a:gd name="connsiteX13" fmla="*/ 78689 w 498490"/>
                <a:gd name="connsiteY13" fmla="*/ 564086 h 608718"/>
                <a:gd name="connsiteX14" fmla="*/ 30638 w 498490"/>
                <a:gd name="connsiteY14" fmla="*/ 513660 h 608718"/>
                <a:gd name="connsiteX15" fmla="*/ 0 w 498490"/>
                <a:gd name="connsiteY15" fmla="*/ 443482 h 608718"/>
                <a:gd name="connsiteX16" fmla="*/ 168511 w 498490"/>
                <a:gd name="connsiteY16" fmla="*/ 425154 h 608718"/>
                <a:gd name="connsiteX17" fmla="*/ 197150 w 498490"/>
                <a:gd name="connsiteY17" fmla="*/ 486595 h 608718"/>
                <a:gd name="connsiteX18" fmla="*/ 250720 w 498490"/>
                <a:gd name="connsiteY18" fmla="*/ 507582 h 608718"/>
                <a:gd name="connsiteX19" fmla="*/ 308190 w 498490"/>
                <a:gd name="connsiteY19" fmla="*/ 481277 h 608718"/>
                <a:gd name="connsiteX20" fmla="*/ 330836 w 498490"/>
                <a:gd name="connsiteY20" fmla="*/ 402742 h 608718"/>
                <a:gd name="connsiteX21" fmla="*/ 307905 w 498490"/>
                <a:gd name="connsiteY21" fmla="*/ 324397 h 608718"/>
                <a:gd name="connsiteX22" fmla="*/ 247009 w 498490"/>
                <a:gd name="connsiteY22" fmla="*/ 299516 h 608718"/>
                <a:gd name="connsiteX23" fmla="*/ 200386 w 498490"/>
                <a:gd name="connsiteY23" fmla="*/ 311387 h 608718"/>
                <a:gd name="connsiteX24" fmla="*/ 163563 w 498490"/>
                <a:gd name="connsiteY24" fmla="*/ 342440 h 608718"/>
                <a:gd name="connsiteX25" fmla="*/ 21694 w 498490"/>
                <a:gd name="connsiteY25" fmla="*/ 322023 h 608718"/>
                <a:gd name="connsiteX26" fmla="*/ 74407 w 498490"/>
                <a:gd name="connsiteY26" fmla="*/ 380 h 6087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498490" h="608718">
                  <a:moveTo>
                    <a:pt x="74407" y="0"/>
                  </a:moveTo>
                  <a:lnTo>
                    <a:pt x="469850" y="0"/>
                  </a:lnTo>
                  <a:lnTo>
                    <a:pt x="469850" y="132665"/>
                  </a:lnTo>
                  <a:lnTo>
                    <a:pt x="202003" y="132665"/>
                  </a:lnTo>
                  <a:lnTo>
                    <a:pt x="187731" y="222501"/>
                  </a:lnTo>
                  <a:cubicBezTo>
                    <a:pt x="206285" y="213764"/>
                    <a:pt x="224554" y="207306"/>
                    <a:pt x="242727" y="202938"/>
                  </a:cubicBezTo>
                  <a:cubicBezTo>
                    <a:pt x="260901" y="198570"/>
                    <a:pt x="278789" y="196385"/>
                    <a:pt x="296487" y="196385"/>
                  </a:cubicBezTo>
                  <a:cubicBezTo>
                    <a:pt x="356432" y="196385"/>
                    <a:pt x="405148" y="214524"/>
                    <a:pt x="442447" y="250705"/>
                  </a:cubicBezTo>
                  <a:cubicBezTo>
                    <a:pt x="479841" y="286886"/>
                    <a:pt x="498490" y="332469"/>
                    <a:pt x="498490" y="387453"/>
                  </a:cubicBezTo>
                  <a:cubicBezTo>
                    <a:pt x="498490" y="426103"/>
                    <a:pt x="488880" y="463234"/>
                    <a:pt x="469660" y="498846"/>
                  </a:cubicBezTo>
                  <a:cubicBezTo>
                    <a:pt x="450439" y="534457"/>
                    <a:pt x="423131" y="561712"/>
                    <a:pt x="387831" y="580515"/>
                  </a:cubicBezTo>
                  <a:cubicBezTo>
                    <a:pt x="352530" y="599318"/>
                    <a:pt x="307334" y="608719"/>
                    <a:pt x="252242" y="608719"/>
                  </a:cubicBezTo>
                  <a:cubicBezTo>
                    <a:pt x="212755" y="608719"/>
                    <a:pt x="178882" y="605015"/>
                    <a:pt x="150622" y="597513"/>
                  </a:cubicBezTo>
                  <a:cubicBezTo>
                    <a:pt x="122363" y="590011"/>
                    <a:pt x="98385" y="578900"/>
                    <a:pt x="78689" y="564086"/>
                  </a:cubicBezTo>
                  <a:cubicBezTo>
                    <a:pt x="58898" y="549272"/>
                    <a:pt x="42913" y="532463"/>
                    <a:pt x="30638" y="513660"/>
                  </a:cubicBezTo>
                  <a:cubicBezTo>
                    <a:pt x="18364" y="494857"/>
                    <a:pt x="8183" y="471496"/>
                    <a:pt x="0" y="443482"/>
                  </a:cubicBezTo>
                  <a:lnTo>
                    <a:pt x="168511" y="425154"/>
                  </a:lnTo>
                  <a:cubicBezTo>
                    <a:pt x="172602" y="452123"/>
                    <a:pt x="182117" y="472541"/>
                    <a:pt x="197150" y="486595"/>
                  </a:cubicBezTo>
                  <a:cubicBezTo>
                    <a:pt x="212184" y="500650"/>
                    <a:pt x="229977" y="507582"/>
                    <a:pt x="250720" y="507582"/>
                  </a:cubicBezTo>
                  <a:cubicBezTo>
                    <a:pt x="273936" y="507582"/>
                    <a:pt x="293062" y="498846"/>
                    <a:pt x="308190" y="481277"/>
                  </a:cubicBezTo>
                  <a:cubicBezTo>
                    <a:pt x="323319" y="463709"/>
                    <a:pt x="330836" y="437499"/>
                    <a:pt x="330836" y="402742"/>
                  </a:cubicBezTo>
                  <a:cubicBezTo>
                    <a:pt x="330836" y="367985"/>
                    <a:pt x="323224" y="341016"/>
                    <a:pt x="307905" y="324397"/>
                  </a:cubicBezTo>
                  <a:cubicBezTo>
                    <a:pt x="292586" y="307778"/>
                    <a:pt x="272319" y="299516"/>
                    <a:pt x="247009" y="299516"/>
                  </a:cubicBezTo>
                  <a:cubicBezTo>
                    <a:pt x="230929" y="299516"/>
                    <a:pt x="215419" y="303505"/>
                    <a:pt x="200386" y="311387"/>
                  </a:cubicBezTo>
                  <a:cubicBezTo>
                    <a:pt x="189253" y="317085"/>
                    <a:pt x="176979" y="327436"/>
                    <a:pt x="163563" y="342440"/>
                  </a:cubicBezTo>
                  <a:lnTo>
                    <a:pt x="21694" y="322023"/>
                  </a:lnTo>
                  <a:lnTo>
                    <a:pt x="74407" y="380"/>
                  </a:lnTo>
                  <a:close/>
                </a:path>
              </a:pathLst>
            </a:custGeom>
            <a:grpFill/>
            <a:ln w="9510" cap="flat">
              <a:noFill/>
              <a:prstDash val="solid"/>
              <a:miter/>
            </a:ln>
          </p:spPr>
          <p:txBody>
            <a:bodyPr rtlCol="0" anchor="ctr"/>
            <a:lstStyle/>
            <a:p>
              <a:endParaRPr lang="en-GB"/>
            </a:p>
          </p:txBody>
        </p:sp>
        <p:sp>
          <p:nvSpPr>
            <p:cNvPr id="14" name="Freeform 13">
              <a:extLst>
                <a:ext uri="{FF2B5EF4-FFF2-40B4-BE49-F238E27FC236}">
                  <a16:creationId xmlns:a16="http://schemas.microsoft.com/office/drawing/2014/main" id="{9859CF2E-9A7B-9D02-F067-BABB0AC90EC0}"/>
                </a:ext>
              </a:extLst>
            </p:cNvPr>
            <p:cNvSpPr/>
            <p:nvPr/>
          </p:nvSpPr>
          <p:spPr>
            <a:xfrm>
              <a:off x="7047207" y="7186645"/>
              <a:ext cx="177930" cy="166566"/>
            </a:xfrm>
            <a:custGeom>
              <a:avLst/>
              <a:gdLst>
                <a:gd name="connsiteX0" fmla="*/ 0 w 177930"/>
                <a:gd name="connsiteY0" fmla="*/ 0 h 166566"/>
                <a:gd name="connsiteX1" fmla="*/ 177930 w 177930"/>
                <a:gd name="connsiteY1" fmla="*/ 0 h 166566"/>
                <a:gd name="connsiteX2" fmla="*/ 177930 w 177930"/>
                <a:gd name="connsiteY2" fmla="*/ 166567 h 166566"/>
                <a:gd name="connsiteX3" fmla="*/ 0 w 177930"/>
                <a:gd name="connsiteY3" fmla="*/ 166567 h 166566"/>
                <a:gd name="connsiteX4" fmla="*/ 0 w 177930"/>
                <a:gd name="connsiteY4" fmla="*/ 0 h 16656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7930" h="166566">
                  <a:moveTo>
                    <a:pt x="0" y="0"/>
                  </a:moveTo>
                  <a:lnTo>
                    <a:pt x="177930" y="0"/>
                  </a:lnTo>
                  <a:lnTo>
                    <a:pt x="177930" y="166567"/>
                  </a:lnTo>
                  <a:lnTo>
                    <a:pt x="0" y="166567"/>
                  </a:lnTo>
                  <a:lnTo>
                    <a:pt x="0" y="0"/>
                  </a:lnTo>
                  <a:close/>
                </a:path>
              </a:pathLst>
            </a:custGeom>
            <a:grpFill/>
            <a:ln w="9510" cap="flat">
              <a:noFill/>
              <a:prstDash val="solid"/>
              <a:miter/>
            </a:ln>
          </p:spPr>
          <p:txBody>
            <a:bodyPr rtlCol="0" anchor="ctr"/>
            <a:lstStyle/>
            <a:p>
              <a:endParaRPr lang="en-GB"/>
            </a:p>
          </p:txBody>
        </p:sp>
        <p:sp>
          <p:nvSpPr>
            <p:cNvPr id="15" name="Freeform 14">
              <a:extLst>
                <a:ext uri="{FF2B5EF4-FFF2-40B4-BE49-F238E27FC236}">
                  <a16:creationId xmlns:a16="http://schemas.microsoft.com/office/drawing/2014/main" id="{DBF96F81-85A2-E487-9A91-05A54F2F35FD}"/>
                </a:ext>
              </a:extLst>
            </p:cNvPr>
            <p:cNvSpPr/>
            <p:nvPr/>
          </p:nvSpPr>
          <p:spPr>
            <a:xfrm>
              <a:off x="7234176" y="6744683"/>
              <a:ext cx="490021" cy="618785"/>
            </a:xfrm>
            <a:custGeom>
              <a:avLst/>
              <a:gdLst>
                <a:gd name="connsiteX0" fmla="*/ 190 w 490021"/>
                <a:gd name="connsiteY0" fmla="*/ 306924 h 618785"/>
                <a:gd name="connsiteX1" fmla="*/ 61752 w 490021"/>
                <a:gd name="connsiteY1" fmla="*/ 68184 h 618785"/>
                <a:gd name="connsiteX2" fmla="*/ 249292 w 490021"/>
                <a:gd name="connsiteY2" fmla="*/ 0 h 618785"/>
                <a:gd name="connsiteX3" fmla="*/ 348629 w 490021"/>
                <a:gd name="connsiteY3" fmla="*/ 14909 h 618785"/>
                <a:gd name="connsiteX4" fmla="*/ 411999 w 490021"/>
                <a:gd name="connsiteY4" fmla="*/ 53655 h 618785"/>
                <a:gd name="connsiteX5" fmla="*/ 450630 w 490021"/>
                <a:gd name="connsiteY5" fmla="*/ 103891 h 618785"/>
                <a:gd name="connsiteX6" fmla="*/ 473275 w 490021"/>
                <a:gd name="connsiteY6" fmla="*/ 165332 h 618785"/>
                <a:gd name="connsiteX7" fmla="*/ 490022 w 490021"/>
                <a:gd name="connsiteY7" fmla="*/ 304929 h 618785"/>
                <a:gd name="connsiteX8" fmla="*/ 434835 w 490021"/>
                <a:gd name="connsiteY8" fmla="*/ 543289 h 618785"/>
                <a:gd name="connsiteX9" fmla="*/ 244630 w 490021"/>
                <a:gd name="connsiteY9" fmla="*/ 618785 h 618785"/>
                <a:gd name="connsiteX10" fmla="*/ 122363 w 490021"/>
                <a:gd name="connsiteY10" fmla="*/ 594664 h 618785"/>
                <a:gd name="connsiteX11" fmla="*/ 45862 w 490021"/>
                <a:gd name="connsiteY11" fmla="*/ 524011 h 618785"/>
                <a:gd name="connsiteX12" fmla="*/ 12084 w 490021"/>
                <a:gd name="connsiteY12" fmla="*/ 433605 h 618785"/>
                <a:gd name="connsiteX13" fmla="*/ 0 w 490021"/>
                <a:gd name="connsiteY13" fmla="*/ 306829 h 618785"/>
                <a:gd name="connsiteX14" fmla="*/ 165370 w 490021"/>
                <a:gd name="connsiteY14" fmla="*/ 307303 h 618785"/>
                <a:gd name="connsiteX15" fmla="*/ 185637 w 490021"/>
                <a:gd name="connsiteY15" fmla="*/ 463424 h 618785"/>
                <a:gd name="connsiteX16" fmla="*/ 244345 w 490021"/>
                <a:gd name="connsiteY16" fmla="*/ 505303 h 618785"/>
                <a:gd name="connsiteX17" fmla="*/ 288304 w 490021"/>
                <a:gd name="connsiteY17" fmla="*/ 487545 h 618785"/>
                <a:gd name="connsiteX18" fmla="*/ 315707 w 490021"/>
                <a:gd name="connsiteY18" fmla="*/ 431421 h 618785"/>
                <a:gd name="connsiteX19" fmla="*/ 324461 w 490021"/>
                <a:gd name="connsiteY19" fmla="*/ 311862 h 618785"/>
                <a:gd name="connsiteX20" fmla="*/ 304194 w 490021"/>
                <a:gd name="connsiteY20" fmla="*/ 151657 h 618785"/>
                <a:gd name="connsiteX21" fmla="*/ 243488 w 490021"/>
                <a:gd name="connsiteY21" fmla="*/ 110633 h 618785"/>
                <a:gd name="connsiteX22" fmla="*/ 183830 w 490021"/>
                <a:gd name="connsiteY22" fmla="*/ 152512 h 618785"/>
                <a:gd name="connsiteX23" fmla="*/ 165465 w 490021"/>
                <a:gd name="connsiteY23" fmla="*/ 307398 h 6187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490021" h="618785">
                  <a:moveTo>
                    <a:pt x="190" y="306924"/>
                  </a:moveTo>
                  <a:cubicBezTo>
                    <a:pt x="190" y="193157"/>
                    <a:pt x="20743" y="113577"/>
                    <a:pt x="61752" y="68184"/>
                  </a:cubicBezTo>
                  <a:cubicBezTo>
                    <a:pt x="102762" y="22696"/>
                    <a:pt x="165275" y="0"/>
                    <a:pt x="249292" y="0"/>
                  </a:cubicBezTo>
                  <a:cubicBezTo>
                    <a:pt x="289636" y="0"/>
                    <a:pt x="322748" y="4938"/>
                    <a:pt x="348629" y="14909"/>
                  </a:cubicBezTo>
                  <a:cubicBezTo>
                    <a:pt x="374510" y="24881"/>
                    <a:pt x="395633" y="37796"/>
                    <a:pt x="411999" y="53655"/>
                  </a:cubicBezTo>
                  <a:cubicBezTo>
                    <a:pt x="428365" y="69609"/>
                    <a:pt x="441210" y="86322"/>
                    <a:pt x="450630" y="103891"/>
                  </a:cubicBezTo>
                  <a:cubicBezTo>
                    <a:pt x="460050" y="121459"/>
                    <a:pt x="467566" y="141876"/>
                    <a:pt x="473275" y="165332"/>
                  </a:cubicBezTo>
                  <a:cubicBezTo>
                    <a:pt x="484408" y="209965"/>
                    <a:pt x="490022" y="256498"/>
                    <a:pt x="490022" y="304929"/>
                  </a:cubicBezTo>
                  <a:cubicBezTo>
                    <a:pt x="490022" y="413473"/>
                    <a:pt x="471658" y="492958"/>
                    <a:pt x="434835" y="543289"/>
                  </a:cubicBezTo>
                  <a:cubicBezTo>
                    <a:pt x="398012" y="593620"/>
                    <a:pt x="334642" y="618785"/>
                    <a:pt x="244630" y="618785"/>
                  </a:cubicBezTo>
                  <a:cubicBezTo>
                    <a:pt x="194201" y="618785"/>
                    <a:pt x="153477" y="610713"/>
                    <a:pt x="122363" y="594664"/>
                  </a:cubicBezTo>
                  <a:cubicBezTo>
                    <a:pt x="91249" y="578615"/>
                    <a:pt x="65749" y="555064"/>
                    <a:pt x="45862" y="524011"/>
                  </a:cubicBezTo>
                  <a:cubicBezTo>
                    <a:pt x="31399" y="501980"/>
                    <a:pt x="20172" y="471876"/>
                    <a:pt x="12084" y="433605"/>
                  </a:cubicBezTo>
                  <a:cubicBezTo>
                    <a:pt x="3996" y="395335"/>
                    <a:pt x="0" y="353171"/>
                    <a:pt x="0" y="306829"/>
                  </a:cubicBezTo>
                  <a:close/>
                  <a:moveTo>
                    <a:pt x="165370" y="307303"/>
                  </a:moveTo>
                  <a:cubicBezTo>
                    <a:pt x="165370" y="383464"/>
                    <a:pt x="172126" y="435505"/>
                    <a:pt x="185637" y="463424"/>
                  </a:cubicBezTo>
                  <a:cubicBezTo>
                    <a:pt x="199149" y="491344"/>
                    <a:pt x="218654" y="505303"/>
                    <a:pt x="244345" y="505303"/>
                  </a:cubicBezTo>
                  <a:cubicBezTo>
                    <a:pt x="261281" y="505303"/>
                    <a:pt x="275935" y="499415"/>
                    <a:pt x="288304" y="487545"/>
                  </a:cubicBezTo>
                  <a:cubicBezTo>
                    <a:pt x="300674" y="475674"/>
                    <a:pt x="309808" y="456967"/>
                    <a:pt x="315707" y="431421"/>
                  </a:cubicBezTo>
                  <a:cubicBezTo>
                    <a:pt x="321606" y="405876"/>
                    <a:pt x="324461" y="365991"/>
                    <a:pt x="324461" y="311862"/>
                  </a:cubicBezTo>
                  <a:cubicBezTo>
                    <a:pt x="324461" y="232377"/>
                    <a:pt x="317705" y="179007"/>
                    <a:pt x="304194" y="151657"/>
                  </a:cubicBezTo>
                  <a:cubicBezTo>
                    <a:pt x="290683" y="124308"/>
                    <a:pt x="270416" y="110633"/>
                    <a:pt x="243488" y="110633"/>
                  </a:cubicBezTo>
                  <a:cubicBezTo>
                    <a:pt x="216561" y="110633"/>
                    <a:pt x="196009" y="124593"/>
                    <a:pt x="183830" y="152512"/>
                  </a:cubicBezTo>
                  <a:cubicBezTo>
                    <a:pt x="171555" y="180432"/>
                    <a:pt x="165465" y="231997"/>
                    <a:pt x="165465" y="307398"/>
                  </a:cubicBezTo>
                  <a:close/>
                </a:path>
              </a:pathLst>
            </a:custGeom>
            <a:grpFill/>
            <a:ln w="9510" cap="flat">
              <a:noFill/>
              <a:prstDash val="solid"/>
              <a:miter/>
            </a:ln>
          </p:spPr>
          <p:txBody>
            <a:bodyPr rtlCol="0" anchor="ctr"/>
            <a:lstStyle/>
            <a:p>
              <a:endParaRPr lang="en-GB"/>
            </a:p>
          </p:txBody>
        </p:sp>
        <p:sp>
          <p:nvSpPr>
            <p:cNvPr id="16" name="Freeform 15">
              <a:extLst>
                <a:ext uri="{FF2B5EF4-FFF2-40B4-BE49-F238E27FC236}">
                  <a16:creationId xmlns:a16="http://schemas.microsoft.com/office/drawing/2014/main" id="{7E834EC7-4DF1-006F-4A8F-79FD8F687876}"/>
                </a:ext>
              </a:extLst>
            </p:cNvPr>
            <p:cNvSpPr/>
            <p:nvPr/>
          </p:nvSpPr>
          <p:spPr>
            <a:xfrm>
              <a:off x="4441243" y="7434691"/>
              <a:ext cx="700683" cy="908520"/>
            </a:xfrm>
            <a:custGeom>
              <a:avLst/>
              <a:gdLst>
                <a:gd name="connsiteX0" fmla="*/ 0 w 700683"/>
                <a:gd name="connsiteY0" fmla="*/ 20037 h 908520"/>
                <a:gd name="connsiteX1" fmla="*/ 319323 w 700683"/>
                <a:gd name="connsiteY1" fmla="*/ 20037 h 908520"/>
                <a:gd name="connsiteX2" fmla="*/ 319323 w 700683"/>
                <a:gd name="connsiteY2" fmla="*/ 165617 h 908520"/>
                <a:gd name="connsiteX3" fmla="*/ 414473 w 700683"/>
                <a:gd name="connsiteY3" fmla="*/ 35517 h 908520"/>
                <a:gd name="connsiteX4" fmla="*/ 535599 w 700683"/>
                <a:gd name="connsiteY4" fmla="*/ 0 h 908520"/>
                <a:gd name="connsiteX5" fmla="*/ 700683 w 700683"/>
                <a:gd name="connsiteY5" fmla="*/ 46817 h 908520"/>
                <a:gd name="connsiteX6" fmla="*/ 595067 w 700683"/>
                <a:gd name="connsiteY6" fmla="*/ 289450 h 908520"/>
                <a:gd name="connsiteX7" fmla="*/ 499537 w 700683"/>
                <a:gd name="connsiteY7" fmla="*/ 264380 h 908520"/>
                <a:gd name="connsiteX8" fmla="*/ 395633 w 700683"/>
                <a:gd name="connsiteY8" fmla="*/ 319554 h 908520"/>
                <a:gd name="connsiteX9" fmla="*/ 342825 w 700683"/>
                <a:gd name="connsiteY9" fmla="*/ 610713 h 908520"/>
                <a:gd name="connsiteX10" fmla="*/ 342825 w 700683"/>
                <a:gd name="connsiteY10" fmla="*/ 908520 h 908520"/>
                <a:gd name="connsiteX11" fmla="*/ 0 w 700683"/>
                <a:gd name="connsiteY11" fmla="*/ 908520 h 908520"/>
                <a:gd name="connsiteX12" fmla="*/ 0 w 700683"/>
                <a:gd name="connsiteY12" fmla="*/ 20037 h 9085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700683" h="908520">
                  <a:moveTo>
                    <a:pt x="0" y="20037"/>
                  </a:moveTo>
                  <a:lnTo>
                    <a:pt x="319323" y="20037"/>
                  </a:lnTo>
                  <a:lnTo>
                    <a:pt x="319323" y="165617"/>
                  </a:lnTo>
                  <a:cubicBezTo>
                    <a:pt x="350056" y="102561"/>
                    <a:pt x="381741" y="59258"/>
                    <a:pt x="414473" y="35517"/>
                  </a:cubicBezTo>
                  <a:cubicBezTo>
                    <a:pt x="447204" y="11776"/>
                    <a:pt x="487548" y="0"/>
                    <a:pt x="535599" y="0"/>
                  </a:cubicBezTo>
                  <a:cubicBezTo>
                    <a:pt x="583649" y="0"/>
                    <a:pt x="640929" y="15669"/>
                    <a:pt x="700683" y="46817"/>
                  </a:cubicBezTo>
                  <a:lnTo>
                    <a:pt x="595067" y="289450"/>
                  </a:lnTo>
                  <a:cubicBezTo>
                    <a:pt x="554819" y="272737"/>
                    <a:pt x="522944" y="264380"/>
                    <a:pt x="499537" y="264380"/>
                  </a:cubicBezTo>
                  <a:cubicBezTo>
                    <a:pt x="454816" y="264380"/>
                    <a:pt x="420182" y="282803"/>
                    <a:pt x="395633" y="319554"/>
                  </a:cubicBezTo>
                  <a:cubicBezTo>
                    <a:pt x="360428" y="371404"/>
                    <a:pt x="342825" y="468457"/>
                    <a:pt x="342825" y="610713"/>
                  </a:cubicBezTo>
                  <a:lnTo>
                    <a:pt x="342825" y="908520"/>
                  </a:lnTo>
                  <a:lnTo>
                    <a:pt x="0" y="908520"/>
                  </a:lnTo>
                  <a:lnTo>
                    <a:pt x="0" y="20037"/>
                  </a:lnTo>
                  <a:close/>
                </a:path>
              </a:pathLst>
            </a:custGeom>
            <a:grpFill/>
            <a:ln w="9510" cap="flat">
              <a:noFill/>
              <a:prstDash val="solid"/>
              <a:miter/>
            </a:ln>
          </p:spPr>
          <p:txBody>
            <a:bodyPr rtlCol="0" anchor="ctr"/>
            <a:lstStyle/>
            <a:p>
              <a:endParaRPr lang="en-GB"/>
            </a:p>
          </p:txBody>
        </p:sp>
        <p:sp>
          <p:nvSpPr>
            <p:cNvPr id="17" name="Freeform 16">
              <a:extLst>
                <a:ext uri="{FF2B5EF4-FFF2-40B4-BE49-F238E27FC236}">
                  <a16:creationId xmlns:a16="http://schemas.microsoft.com/office/drawing/2014/main" id="{6C7FBDE8-F72A-1958-C3FF-09126B7C8A1E}"/>
                </a:ext>
              </a:extLst>
            </p:cNvPr>
            <p:cNvSpPr/>
            <p:nvPr/>
          </p:nvSpPr>
          <p:spPr>
            <a:xfrm>
              <a:off x="5142022" y="7116752"/>
              <a:ext cx="341112" cy="1226459"/>
            </a:xfrm>
            <a:custGeom>
              <a:avLst/>
              <a:gdLst>
                <a:gd name="connsiteX0" fmla="*/ 0 w 341112"/>
                <a:gd name="connsiteY0" fmla="*/ 0 h 1226459"/>
                <a:gd name="connsiteX1" fmla="*/ 341112 w 341112"/>
                <a:gd name="connsiteY1" fmla="*/ 0 h 1226459"/>
                <a:gd name="connsiteX2" fmla="*/ 341112 w 341112"/>
                <a:gd name="connsiteY2" fmla="*/ 231712 h 1226459"/>
                <a:gd name="connsiteX3" fmla="*/ 0 w 341112"/>
                <a:gd name="connsiteY3" fmla="*/ 231712 h 1226459"/>
                <a:gd name="connsiteX4" fmla="*/ 0 w 341112"/>
                <a:gd name="connsiteY4" fmla="*/ 0 h 1226459"/>
                <a:gd name="connsiteX5" fmla="*/ 0 w 341112"/>
                <a:gd name="connsiteY5" fmla="*/ 337977 h 1226459"/>
                <a:gd name="connsiteX6" fmla="*/ 341112 w 341112"/>
                <a:gd name="connsiteY6" fmla="*/ 337977 h 1226459"/>
                <a:gd name="connsiteX7" fmla="*/ 341112 w 341112"/>
                <a:gd name="connsiteY7" fmla="*/ 1226460 h 1226459"/>
                <a:gd name="connsiteX8" fmla="*/ 0 w 341112"/>
                <a:gd name="connsiteY8" fmla="*/ 1226460 h 1226459"/>
                <a:gd name="connsiteX9" fmla="*/ 0 w 341112"/>
                <a:gd name="connsiteY9" fmla="*/ 337977 h 12264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41112" h="1226459">
                  <a:moveTo>
                    <a:pt x="0" y="0"/>
                  </a:moveTo>
                  <a:lnTo>
                    <a:pt x="341112" y="0"/>
                  </a:lnTo>
                  <a:lnTo>
                    <a:pt x="341112" y="231712"/>
                  </a:lnTo>
                  <a:lnTo>
                    <a:pt x="0" y="231712"/>
                  </a:lnTo>
                  <a:lnTo>
                    <a:pt x="0" y="0"/>
                  </a:lnTo>
                  <a:close/>
                  <a:moveTo>
                    <a:pt x="0" y="337977"/>
                  </a:moveTo>
                  <a:lnTo>
                    <a:pt x="341112" y="337977"/>
                  </a:lnTo>
                  <a:lnTo>
                    <a:pt x="341112" y="1226460"/>
                  </a:lnTo>
                  <a:lnTo>
                    <a:pt x="0" y="1226460"/>
                  </a:lnTo>
                  <a:lnTo>
                    <a:pt x="0" y="337977"/>
                  </a:lnTo>
                  <a:close/>
                </a:path>
              </a:pathLst>
            </a:custGeom>
            <a:grpFill/>
            <a:ln w="9510" cap="flat">
              <a:noFill/>
              <a:prstDash val="solid"/>
              <a:miter/>
            </a:ln>
          </p:spPr>
          <p:txBody>
            <a:bodyPr rtlCol="0" anchor="ctr"/>
            <a:lstStyle/>
            <a:p>
              <a:endParaRPr lang="en-GB"/>
            </a:p>
          </p:txBody>
        </p:sp>
        <p:sp>
          <p:nvSpPr>
            <p:cNvPr id="18" name="Freeform 17">
              <a:extLst>
                <a:ext uri="{FF2B5EF4-FFF2-40B4-BE49-F238E27FC236}">
                  <a16:creationId xmlns:a16="http://schemas.microsoft.com/office/drawing/2014/main" id="{E6CD449F-0369-1C80-63A8-7FB31E363DA8}"/>
                </a:ext>
              </a:extLst>
            </p:cNvPr>
            <p:cNvSpPr/>
            <p:nvPr/>
          </p:nvSpPr>
          <p:spPr>
            <a:xfrm>
              <a:off x="6503806" y="7434596"/>
              <a:ext cx="981470" cy="1269193"/>
            </a:xfrm>
            <a:custGeom>
              <a:avLst/>
              <a:gdLst>
                <a:gd name="connsiteX0" fmla="*/ 661291 w 981470"/>
                <a:gd name="connsiteY0" fmla="*/ 20132 h 1269193"/>
                <a:gd name="connsiteX1" fmla="*/ 980614 w 981470"/>
                <a:gd name="connsiteY1" fmla="*/ 20132 h 1269193"/>
                <a:gd name="connsiteX2" fmla="*/ 980614 w 981470"/>
                <a:gd name="connsiteY2" fmla="*/ 859234 h 1269193"/>
                <a:gd name="connsiteX3" fmla="*/ 981471 w 981470"/>
                <a:gd name="connsiteY3" fmla="*/ 898549 h 1269193"/>
                <a:gd name="connsiteX4" fmla="*/ 945885 w 981470"/>
                <a:gd name="connsiteY4" fmla="*/ 1057899 h 1269193"/>
                <a:gd name="connsiteX5" fmla="*/ 851115 w 981470"/>
                <a:gd name="connsiteY5" fmla="*/ 1180497 h 1269193"/>
                <a:gd name="connsiteX6" fmla="*/ 701064 w 981470"/>
                <a:gd name="connsiteY6" fmla="*/ 1248301 h 1269193"/>
                <a:gd name="connsiteX7" fmla="*/ 492781 w 981470"/>
                <a:gd name="connsiteY7" fmla="*/ 1269193 h 1269193"/>
                <a:gd name="connsiteX8" fmla="*/ 124361 w 981470"/>
                <a:gd name="connsiteY8" fmla="*/ 1188854 h 1269193"/>
                <a:gd name="connsiteX9" fmla="*/ 24168 w 981470"/>
                <a:gd name="connsiteY9" fmla="*/ 973855 h 1269193"/>
                <a:gd name="connsiteX10" fmla="*/ 25881 w 981470"/>
                <a:gd name="connsiteY10" fmla="*/ 928653 h 1269193"/>
                <a:gd name="connsiteX11" fmla="*/ 357002 w 981470"/>
                <a:gd name="connsiteY11" fmla="*/ 966258 h 1269193"/>
                <a:gd name="connsiteX12" fmla="*/ 395538 w 981470"/>
                <a:gd name="connsiteY12" fmla="*/ 1029884 h 1269193"/>
                <a:gd name="connsiteX13" fmla="*/ 490307 w 981470"/>
                <a:gd name="connsiteY13" fmla="*/ 1055809 h 1269193"/>
                <a:gd name="connsiteX14" fmla="*/ 600491 w 981470"/>
                <a:gd name="connsiteY14" fmla="*/ 1016494 h 1269193"/>
                <a:gd name="connsiteX15" fmla="*/ 636933 w 981470"/>
                <a:gd name="connsiteY15" fmla="*/ 879271 h 1269193"/>
                <a:gd name="connsiteX16" fmla="*/ 636933 w 981470"/>
                <a:gd name="connsiteY16" fmla="*/ 744612 h 1269193"/>
                <a:gd name="connsiteX17" fmla="*/ 536360 w 981470"/>
                <a:gd name="connsiteY17" fmla="*/ 830745 h 1269193"/>
                <a:gd name="connsiteX18" fmla="*/ 366232 w 981470"/>
                <a:gd name="connsiteY18" fmla="*/ 872529 h 1269193"/>
                <a:gd name="connsiteX19" fmla="*/ 77928 w 981470"/>
                <a:gd name="connsiteY19" fmla="*/ 716883 h 1269193"/>
                <a:gd name="connsiteX20" fmla="*/ 0 w 981470"/>
                <a:gd name="connsiteY20" fmla="*/ 424964 h 1269193"/>
                <a:gd name="connsiteX21" fmla="*/ 100573 w 981470"/>
                <a:gd name="connsiteY21" fmla="*/ 108734 h 1269193"/>
                <a:gd name="connsiteX22" fmla="*/ 363758 w 981470"/>
                <a:gd name="connsiteY22" fmla="*/ 0 h 1269193"/>
                <a:gd name="connsiteX23" fmla="*/ 535218 w 981470"/>
                <a:gd name="connsiteY23" fmla="*/ 35137 h 1269193"/>
                <a:gd name="connsiteX24" fmla="*/ 661387 w 981470"/>
                <a:gd name="connsiteY24" fmla="*/ 151468 h 1269193"/>
                <a:gd name="connsiteX25" fmla="*/ 661387 w 981470"/>
                <a:gd name="connsiteY25" fmla="*/ 20132 h 1269193"/>
                <a:gd name="connsiteX26" fmla="*/ 340256 w 981470"/>
                <a:gd name="connsiteY26" fmla="*/ 450984 h 1269193"/>
                <a:gd name="connsiteX27" fmla="*/ 381361 w 981470"/>
                <a:gd name="connsiteY27" fmla="*/ 593620 h 1269193"/>
                <a:gd name="connsiteX28" fmla="*/ 489546 w 981470"/>
                <a:gd name="connsiteY28" fmla="*/ 640057 h 1269193"/>
                <a:gd name="connsiteX29" fmla="*/ 596399 w 981470"/>
                <a:gd name="connsiteY29" fmla="*/ 591910 h 1269193"/>
                <a:gd name="connsiteX30" fmla="*/ 639597 w 981470"/>
                <a:gd name="connsiteY30" fmla="*/ 446805 h 1269193"/>
                <a:gd name="connsiteX31" fmla="*/ 594306 w 981470"/>
                <a:gd name="connsiteY31" fmla="*/ 298282 h 1269193"/>
                <a:gd name="connsiteX32" fmla="*/ 483647 w 981470"/>
                <a:gd name="connsiteY32" fmla="*/ 246811 h 1269193"/>
                <a:gd name="connsiteX33" fmla="*/ 379267 w 981470"/>
                <a:gd name="connsiteY33" fmla="*/ 294103 h 1269193"/>
                <a:gd name="connsiteX34" fmla="*/ 340256 w 981470"/>
                <a:gd name="connsiteY34" fmla="*/ 450984 h 12691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Lst>
              <a:rect l="l" t="t" r="r" b="b"/>
              <a:pathLst>
                <a:path w="981470" h="1269193">
                  <a:moveTo>
                    <a:pt x="661291" y="20132"/>
                  </a:moveTo>
                  <a:lnTo>
                    <a:pt x="980614" y="20132"/>
                  </a:lnTo>
                  <a:lnTo>
                    <a:pt x="980614" y="859234"/>
                  </a:lnTo>
                  <a:lnTo>
                    <a:pt x="981471" y="898549"/>
                  </a:lnTo>
                  <a:cubicBezTo>
                    <a:pt x="981471" y="954293"/>
                    <a:pt x="969577" y="1007473"/>
                    <a:pt x="945885" y="1057899"/>
                  </a:cubicBezTo>
                  <a:cubicBezTo>
                    <a:pt x="922097" y="1108324"/>
                    <a:pt x="890603" y="1149254"/>
                    <a:pt x="851115" y="1180497"/>
                  </a:cubicBezTo>
                  <a:cubicBezTo>
                    <a:pt x="811723" y="1211740"/>
                    <a:pt x="761674" y="1234342"/>
                    <a:pt x="701064" y="1248301"/>
                  </a:cubicBezTo>
                  <a:cubicBezTo>
                    <a:pt x="640454" y="1262261"/>
                    <a:pt x="570994" y="1269193"/>
                    <a:pt x="492781" y="1269193"/>
                  </a:cubicBezTo>
                  <a:cubicBezTo>
                    <a:pt x="313994" y="1269193"/>
                    <a:pt x="191156" y="1242414"/>
                    <a:pt x="124361" y="1188854"/>
                  </a:cubicBezTo>
                  <a:cubicBezTo>
                    <a:pt x="57566" y="1135294"/>
                    <a:pt x="24168" y="1063596"/>
                    <a:pt x="24168" y="973855"/>
                  </a:cubicBezTo>
                  <a:cubicBezTo>
                    <a:pt x="24168" y="962745"/>
                    <a:pt x="24739" y="947645"/>
                    <a:pt x="25881" y="928653"/>
                  </a:cubicBezTo>
                  <a:lnTo>
                    <a:pt x="357002" y="966258"/>
                  </a:lnTo>
                  <a:cubicBezTo>
                    <a:pt x="365375" y="996932"/>
                    <a:pt x="378221" y="1018109"/>
                    <a:pt x="395538" y="1029884"/>
                  </a:cubicBezTo>
                  <a:cubicBezTo>
                    <a:pt x="420657" y="1047168"/>
                    <a:pt x="452247" y="1055809"/>
                    <a:pt x="490307" y="1055809"/>
                  </a:cubicBezTo>
                  <a:cubicBezTo>
                    <a:pt x="539500" y="1055809"/>
                    <a:pt x="576227" y="1042704"/>
                    <a:pt x="600491" y="1016494"/>
                  </a:cubicBezTo>
                  <a:cubicBezTo>
                    <a:pt x="624754" y="990284"/>
                    <a:pt x="636933" y="944512"/>
                    <a:pt x="636933" y="879271"/>
                  </a:cubicBezTo>
                  <a:lnTo>
                    <a:pt x="636933" y="744612"/>
                  </a:lnTo>
                  <a:cubicBezTo>
                    <a:pt x="603440" y="784212"/>
                    <a:pt x="569853" y="812986"/>
                    <a:pt x="536360" y="830745"/>
                  </a:cubicBezTo>
                  <a:cubicBezTo>
                    <a:pt x="483837" y="858664"/>
                    <a:pt x="427128" y="872529"/>
                    <a:pt x="366232" y="872529"/>
                  </a:cubicBezTo>
                  <a:cubicBezTo>
                    <a:pt x="247199" y="872529"/>
                    <a:pt x="151098" y="820679"/>
                    <a:pt x="77928" y="716883"/>
                  </a:cubicBezTo>
                  <a:cubicBezTo>
                    <a:pt x="25976" y="643286"/>
                    <a:pt x="0" y="545948"/>
                    <a:pt x="0" y="424964"/>
                  </a:cubicBezTo>
                  <a:cubicBezTo>
                    <a:pt x="0" y="286696"/>
                    <a:pt x="33493" y="181286"/>
                    <a:pt x="100573" y="108734"/>
                  </a:cubicBezTo>
                  <a:cubicBezTo>
                    <a:pt x="167654" y="36276"/>
                    <a:pt x="255382" y="0"/>
                    <a:pt x="363758" y="0"/>
                  </a:cubicBezTo>
                  <a:cubicBezTo>
                    <a:pt x="433027" y="0"/>
                    <a:pt x="490212" y="11681"/>
                    <a:pt x="535218" y="35137"/>
                  </a:cubicBezTo>
                  <a:cubicBezTo>
                    <a:pt x="580224" y="58593"/>
                    <a:pt x="622280" y="97338"/>
                    <a:pt x="661387" y="151468"/>
                  </a:cubicBezTo>
                  <a:lnTo>
                    <a:pt x="661387" y="20132"/>
                  </a:lnTo>
                  <a:close/>
                  <a:moveTo>
                    <a:pt x="340256" y="450984"/>
                  </a:moveTo>
                  <a:cubicBezTo>
                    <a:pt x="340256" y="515085"/>
                    <a:pt x="353958" y="562661"/>
                    <a:pt x="381361" y="593620"/>
                  </a:cubicBezTo>
                  <a:cubicBezTo>
                    <a:pt x="408764" y="624578"/>
                    <a:pt x="444826" y="640057"/>
                    <a:pt x="489546" y="640057"/>
                  </a:cubicBezTo>
                  <a:cubicBezTo>
                    <a:pt x="534266" y="640057"/>
                    <a:pt x="567664" y="624008"/>
                    <a:pt x="596399" y="591910"/>
                  </a:cubicBezTo>
                  <a:cubicBezTo>
                    <a:pt x="625135" y="559813"/>
                    <a:pt x="639597" y="511476"/>
                    <a:pt x="639597" y="446805"/>
                  </a:cubicBezTo>
                  <a:cubicBezTo>
                    <a:pt x="639597" y="382135"/>
                    <a:pt x="624468" y="332659"/>
                    <a:pt x="594306" y="298282"/>
                  </a:cubicBezTo>
                  <a:cubicBezTo>
                    <a:pt x="564144" y="264000"/>
                    <a:pt x="527225" y="246811"/>
                    <a:pt x="483647" y="246811"/>
                  </a:cubicBezTo>
                  <a:cubicBezTo>
                    <a:pt x="440068" y="246811"/>
                    <a:pt x="405243" y="262575"/>
                    <a:pt x="379267" y="294103"/>
                  </a:cubicBezTo>
                  <a:cubicBezTo>
                    <a:pt x="353291" y="325631"/>
                    <a:pt x="340256" y="377862"/>
                    <a:pt x="340256" y="450984"/>
                  </a:cubicBezTo>
                  <a:close/>
                </a:path>
              </a:pathLst>
            </a:custGeom>
            <a:grpFill/>
            <a:ln w="9510" cap="flat">
              <a:noFill/>
              <a:prstDash val="solid"/>
              <a:miter/>
            </a:ln>
          </p:spPr>
          <p:txBody>
            <a:bodyPr rtlCol="0" anchor="ctr"/>
            <a:lstStyle/>
            <a:p>
              <a:endParaRPr lang="en-GB"/>
            </a:p>
          </p:txBody>
        </p:sp>
        <p:sp>
          <p:nvSpPr>
            <p:cNvPr id="19" name="Freeform 18">
              <a:extLst>
                <a:ext uri="{FF2B5EF4-FFF2-40B4-BE49-F238E27FC236}">
                  <a16:creationId xmlns:a16="http://schemas.microsoft.com/office/drawing/2014/main" id="{94C90E63-13FA-87F4-9ADF-A59DD6A95DA2}"/>
                </a:ext>
              </a:extLst>
            </p:cNvPr>
            <p:cNvSpPr/>
            <p:nvPr/>
          </p:nvSpPr>
          <p:spPr>
            <a:xfrm>
              <a:off x="7505448" y="7434786"/>
              <a:ext cx="1031043" cy="928557"/>
            </a:xfrm>
            <a:custGeom>
              <a:avLst/>
              <a:gdLst>
                <a:gd name="connsiteX0" fmla="*/ 1030949 w 1031043"/>
                <a:gd name="connsiteY0" fmla="*/ 548702 h 928557"/>
                <a:gd name="connsiteX1" fmla="*/ 347012 w 1031043"/>
                <a:gd name="connsiteY1" fmla="*/ 548702 h 928557"/>
                <a:gd name="connsiteX2" fmla="*/ 391447 w 1031043"/>
                <a:gd name="connsiteY2" fmla="*/ 670825 h 928557"/>
                <a:gd name="connsiteX3" fmla="*/ 520565 w 1031043"/>
                <a:gd name="connsiteY3" fmla="*/ 728564 h 928557"/>
                <a:gd name="connsiteX4" fmla="*/ 616095 w 1031043"/>
                <a:gd name="connsiteY4" fmla="*/ 703493 h 928557"/>
                <a:gd name="connsiteX5" fmla="*/ 675564 w 1031043"/>
                <a:gd name="connsiteY5" fmla="*/ 647464 h 928557"/>
                <a:gd name="connsiteX6" fmla="*/ 1011728 w 1031043"/>
                <a:gd name="connsiteY6" fmla="*/ 678423 h 928557"/>
                <a:gd name="connsiteX7" fmla="*/ 825615 w 1031043"/>
                <a:gd name="connsiteY7" fmla="*/ 870440 h 928557"/>
                <a:gd name="connsiteX8" fmla="*/ 512953 w 1031043"/>
                <a:gd name="connsiteY8" fmla="*/ 928558 h 928557"/>
                <a:gd name="connsiteX9" fmla="*/ 234640 w 1031043"/>
                <a:gd name="connsiteY9" fmla="*/ 878796 h 928557"/>
                <a:gd name="connsiteX10" fmla="*/ 66605 w 1031043"/>
                <a:gd name="connsiteY10" fmla="*/ 720682 h 928557"/>
                <a:gd name="connsiteX11" fmla="*/ 0 w 1031043"/>
                <a:gd name="connsiteY11" fmla="*/ 465988 h 928557"/>
                <a:gd name="connsiteX12" fmla="*/ 133686 w 1031043"/>
                <a:gd name="connsiteY12" fmla="*/ 128866 h 928557"/>
                <a:gd name="connsiteX13" fmla="*/ 502962 w 1031043"/>
                <a:gd name="connsiteY13" fmla="*/ 0 h 928557"/>
                <a:gd name="connsiteX14" fmla="*/ 804683 w 1031043"/>
                <a:gd name="connsiteY14" fmla="*/ 57738 h 928557"/>
                <a:gd name="connsiteX15" fmla="*/ 973193 w 1031043"/>
                <a:gd name="connsiteY15" fmla="*/ 225065 h 928557"/>
                <a:gd name="connsiteX16" fmla="*/ 1031044 w 1031043"/>
                <a:gd name="connsiteY16" fmla="*/ 510336 h 928557"/>
                <a:gd name="connsiteX17" fmla="*/ 1031044 w 1031043"/>
                <a:gd name="connsiteY17" fmla="*/ 548797 h 928557"/>
                <a:gd name="connsiteX18" fmla="*/ 683937 w 1031043"/>
                <a:gd name="connsiteY18" fmla="*/ 385554 h 928557"/>
                <a:gd name="connsiteX19" fmla="*/ 630748 w 1031043"/>
                <a:gd name="connsiteY19" fmla="*/ 244152 h 928557"/>
                <a:gd name="connsiteX20" fmla="*/ 517139 w 1031043"/>
                <a:gd name="connsiteY20" fmla="*/ 201514 h 928557"/>
                <a:gd name="connsiteX21" fmla="*/ 387165 w 1031043"/>
                <a:gd name="connsiteY21" fmla="*/ 265899 h 928557"/>
                <a:gd name="connsiteX22" fmla="*/ 347773 w 1031043"/>
                <a:gd name="connsiteY22" fmla="*/ 385554 h 928557"/>
                <a:gd name="connsiteX23" fmla="*/ 683937 w 1031043"/>
                <a:gd name="connsiteY23" fmla="*/ 385554 h 9285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1031043" h="928557">
                  <a:moveTo>
                    <a:pt x="1030949" y="548702"/>
                  </a:moveTo>
                  <a:lnTo>
                    <a:pt x="347012" y="548702"/>
                  </a:lnTo>
                  <a:cubicBezTo>
                    <a:pt x="353196" y="603401"/>
                    <a:pt x="367945" y="644046"/>
                    <a:pt x="391447" y="670825"/>
                  </a:cubicBezTo>
                  <a:cubicBezTo>
                    <a:pt x="424368" y="709286"/>
                    <a:pt x="467471" y="728564"/>
                    <a:pt x="520565" y="728564"/>
                  </a:cubicBezTo>
                  <a:cubicBezTo>
                    <a:pt x="554058" y="728564"/>
                    <a:pt x="585933" y="720207"/>
                    <a:pt x="616095" y="703493"/>
                  </a:cubicBezTo>
                  <a:cubicBezTo>
                    <a:pt x="634554" y="692857"/>
                    <a:pt x="654346" y="674244"/>
                    <a:pt x="675564" y="647464"/>
                  </a:cubicBezTo>
                  <a:lnTo>
                    <a:pt x="1011728" y="678423"/>
                  </a:lnTo>
                  <a:cubicBezTo>
                    <a:pt x="960348" y="767689"/>
                    <a:pt x="898310" y="831694"/>
                    <a:pt x="825615" y="870440"/>
                  </a:cubicBezTo>
                  <a:cubicBezTo>
                    <a:pt x="753016" y="909185"/>
                    <a:pt x="648732" y="928558"/>
                    <a:pt x="512953" y="928558"/>
                  </a:cubicBezTo>
                  <a:cubicBezTo>
                    <a:pt x="395062" y="928558"/>
                    <a:pt x="302291" y="911939"/>
                    <a:pt x="234640" y="878796"/>
                  </a:cubicBezTo>
                  <a:cubicBezTo>
                    <a:pt x="166988" y="845654"/>
                    <a:pt x="111040" y="792949"/>
                    <a:pt x="66605" y="720682"/>
                  </a:cubicBezTo>
                  <a:cubicBezTo>
                    <a:pt x="22170" y="648509"/>
                    <a:pt x="0" y="563516"/>
                    <a:pt x="0" y="465988"/>
                  </a:cubicBezTo>
                  <a:cubicBezTo>
                    <a:pt x="0" y="327151"/>
                    <a:pt x="44530" y="214714"/>
                    <a:pt x="133686" y="128866"/>
                  </a:cubicBezTo>
                  <a:cubicBezTo>
                    <a:pt x="222841" y="43019"/>
                    <a:pt x="345870" y="0"/>
                    <a:pt x="502962" y="0"/>
                  </a:cubicBezTo>
                  <a:cubicBezTo>
                    <a:pt x="630368" y="0"/>
                    <a:pt x="730941" y="19278"/>
                    <a:pt x="804683" y="57738"/>
                  </a:cubicBezTo>
                  <a:cubicBezTo>
                    <a:pt x="878424" y="96198"/>
                    <a:pt x="934562" y="152037"/>
                    <a:pt x="973193" y="225065"/>
                  </a:cubicBezTo>
                  <a:cubicBezTo>
                    <a:pt x="1011728" y="298092"/>
                    <a:pt x="1031044" y="393246"/>
                    <a:pt x="1031044" y="510336"/>
                  </a:cubicBezTo>
                  <a:lnTo>
                    <a:pt x="1031044" y="548797"/>
                  </a:lnTo>
                  <a:close/>
                  <a:moveTo>
                    <a:pt x="683937" y="385554"/>
                  </a:moveTo>
                  <a:cubicBezTo>
                    <a:pt x="677182" y="319744"/>
                    <a:pt x="659484" y="272642"/>
                    <a:pt x="630748" y="244152"/>
                  </a:cubicBezTo>
                  <a:cubicBezTo>
                    <a:pt x="601918" y="215663"/>
                    <a:pt x="564144" y="201514"/>
                    <a:pt x="517139" y="201514"/>
                  </a:cubicBezTo>
                  <a:cubicBezTo>
                    <a:pt x="462904" y="201514"/>
                    <a:pt x="419611" y="222975"/>
                    <a:pt x="387165" y="265899"/>
                  </a:cubicBezTo>
                  <a:cubicBezTo>
                    <a:pt x="366517" y="292679"/>
                    <a:pt x="353387" y="332564"/>
                    <a:pt x="347773" y="385554"/>
                  </a:cubicBezTo>
                  <a:lnTo>
                    <a:pt x="683937" y="385554"/>
                  </a:lnTo>
                  <a:close/>
                </a:path>
              </a:pathLst>
            </a:custGeom>
            <a:grpFill/>
            <a:ln w="9510" cap="flat">
              <a:noFill/>
              <a:prstDash val="solid"/>
              <a:miter/>
            </a:ln>
          </p:spPr>
          <p:txBody>
            <a:bodyPr rtlCol="0" anchor="ctr"/>
            <a:lstStyle/>
            <a:p>
              <a:endParaRPr lang="en-GB"/>
            </a:p>
          </p:txBody>
        </p:sp>
        <p:sp>
          <p:nvSpPr>
            <p:cNvPr id="20" name="Freeform 19">
              <a:extLst>
                <a:ext uri="{FF2B5EF4-FFF2-40B4-BE49-F238E27FC236}">
                  <a16:creationId xmlns:a16="http://schemas.microsoft.com/office/drawing/2014/main" id="{9EEAFEC6-B703-8C64-30EA-DE3CC4A97F8C}"/>
                </a:ext>
              </a:extLst>
            </p:cNvPr>
            <p:cNvSpPr/>
            <p:nvPr/>
          </p:nvSpPr>
          <p:spPr>
            <a:xfrm>
              <a:off x="8524694" y="7434596"/>
              <a:ext cx="946265" cy="928652"/>
            </a:xfrm>
            <a:custGeom>
              <a:avLst/>
              <a:gdLst>
                <a:gd name="connsiteX0" fmla="*/ 0 w 946265"/>
                <a:gd name="connsiteY0" fmla="*/ 661804 h 928652"/>
                <a:gd name="connsiteX1" fmla="*/ 338638 w 946265"/>
                <a:gd name="connsiteY1" fmla="*/ 629991 h 928652"/>
                <a:gd name="connsiteX2" fmla="*/ 397346 w 946265"/>
                <a:gd name="connsiteY2" fmla="*/ 716123 h 928652"/>
                <a:gd name="connsiteX3" fmla="*/ 497919 w 946265"/>
                <a:gd name="connsiteY3" fmla="*/ 742048 h 928652"/>
                <a:gd name="connsiteX4" fmla="*/ 604391 w 946265"/>
                <a:gd name="connsiteY4" fmla="*/ 712799 h 928652"/>
                <a:gd name="connsiteX5" fmla="*/ 633698 w 946265"/>
                <a:gd name="connsiteY5" fmla="*/ 658480 h 928652"/>
                <a:gd name="connsiteX6" fmla="*/ 595162 w 946265"/>
                <a:gd name="connsiteY6" fmla="*/ 601692 h 928652"/>
                <a:gd name="connsiteX7" fmla="*/ 448441 w 946265"/>
                <a:gd name="connsiteY7" fmla="*/ 566650 h 928652"/>
                <a:gd name="connsiteX8" fmla="*/ 201623 w 946265"/>
                <a:gd name="connsiteY8" fmla="*/ 509387 h 928652"/>
                <a:gd name="connsiteX9" fmla="*/ 85064 w 946265"/>
                <a:gd name="connsiteY9" fmla="*/ 420405 h 928652"/>
                <a:gd name="connsiteX10" fmla="*/ 37679 w 946265"/>
                <a:gd name="connsiteY10" fmla="*/ 277485 h 928652"/>
                <a:gd name="connsiteX11" fmla="*/ 88775 w 946265"/>
                <a:gd name="connsiteY11" fmla="*/ 126207 h 928652"/>
                <a:gd name="connsiteX12" fmla="*/ 229597 w 946265"/>
                <a:gd name="connsiteY12" fmla="*/ 31338 h 928652"/>
                <a:gd name="connsiteX13" fmla="*/ 470135 w 946265"/>
                <a:gd name="connsiteY13" fmla="*/ 0 h 928652"/>
                <a:gd name="connsiteX14" fmla="*/ 705251 w 946265"/>
                <a:gd name="connsiteY14" fmla="*/ 24216 h 928652"/>
                <a:gd name="connsiteX15" fmla="*/ 831800 w 946265"/>
                <a:gd name="connsiteY15" fmla="*/ 99522 h 928652"/>
                <a:gd name="connsiteX16" fmla="*/ 916007 w 946265"/>
                <a:gd name="connsiteY16" fmla="*/ 237600 h 928652"/>
                <a:gd name="connsiteX17" fmla="*/ 592498 w 946265"/>
                <a:gd name="connsiteY17" fmla="*/ 269413 h 928652"/>
                <a:gd name="connsiteX18" fmla="*/ 550632 w 946265"/>
                <a:gd name="connsiteY18" fmla="*/ 206642 h 928652"/>
                <a:gd name="connsiteX19" fmla="*/ 453389 w 946265"/>
                <a:gd name="connsiteY19" fmla="*/ 179862 h 928652"/>
                <a:gd name="connsiteX20" fmla="*/ 369181 w 946265"/>
                <a:gd name="connsiteY20" fmla="*/ 200374 h 928652"/>
                <a:gd name="connsiteX21" fmla="*/ 342825 w 946265"/>
                <a:gd name="connsiteY21" fmla="*/ 250040 h 928652"/>
                <a:gd name="connsiteX22" fmla="*/ 376318 w 946265"/>
                <a:gd name="connsiteY22" fmla="*/ 299326 h 928652"/>
                <a:gd name="connsiteX23" fmla="*/ 522182 w 946265"/>
                <a:gd name="connsiteY23" fmla="*/ 329430 h 928652"/>
                <a:gd name="connsiteX24" fmla="*/ 775281 w 946265"/>
                <a:gd name="connsiteY24" fmla="*/ 382895 h 928652"/>
                <a:gd name="connsiteX25" fmla="*/ 902306 w 946265"/>
                <a:gd name="connsiteY25" fmla="*/ 480708 h 928652"/>
                <a:gd name="connsiteX26" fmla="*/ 946265 w 946265"/>
                <a:gd name="connsiteY26" fmla="*/ 620305 h 928652"/>
                <a:gd name="connsiteX27" fmla="*/ 899737 w 946265"/>
                <a:gd name="connsiteY27" fmla="*/ 769873 h 928652"/>
                <a:gd name="connsiteX28" fmla="*/ 753016 w 946265"/>
                <a:gd name="connsiteY28" fmla="*/ 885634 h 928652"/>
                <a:gd name="connsiteX29" fmla="*/ 480221 w 946265"/>
                <a:gd name="connsiteY29" fmla="*/ 928653 h 928652"/>
                <a:gd name="connsiteX30" fmla="*/ 132829 w 946265"/>
                <a:gd name="connsiteY30" fmla="*/ 859234 h 928652"/>
                <a:gd name="connsiteX31" fmla="*/ 0 w 946265"/>
                <a:gd name="connsiteY31" fmla="*/ 661804 h 9286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Lst>
              <a:rect l="l" t="t" r="r" b="b"/>
              <a:pathLst>
                <a:path w="946265" h="928652">
                  <a:moveTo>
                    <a:pt x="0" y="661804"/>
                  </a:moveTo>
                  <a:lnTo>
                    <a:pt x="338638" y="629991"/>
                  </a:lnTo>
                  <a:cubicBezTo>
                    <a:pt x="352625" y="670161"/>
                    <a:pt x="372131" y="698840"/>
                    <a:pt x="397346" y="716123"/>
                  </a:cubicBezTo>
                  <a:cubicBezTo>
                    <a:pt x="422465" y="733407"/>
                    <a:pt x="456053" y="742048"/>
                    <a:pt x="497919" y="742048"/>
                  </a:cubicBezTo>
                  <a:cubicBezTo>
                    <a:pt x="543781" y="742048"/>
                    <a:pt x="579272" y="732267"/>
                    <a:pt x="604391" y="712799"/>
                  </a:cubicBezTo>
                  <a:cubicBezTo>
                    <a:pt x="623898" y="698365"/>
                    <a:pt x="633698" y="680227"/>
                    <a:pt x="633698" y="658480"/>
                  </a:cubicBezTo>
                  <a:cubicBezTo>
                    <a:pt x="633698" y="633979"/>
                    <a:pt x="620853" y="615082"/>
                    <a:pt x="595162" y="601692"/>
                  </a:cubicBezTo>
                  <a:cubicBezTo>
                    <a:pt x="576703" y="592195"/>
                    <a:pt x="527796" y="580515"/>
                    <a:pt x="448441" y="566650"/>
                  </a:cubicBezTo>
                  <a:cubicBezTo>
                    <a:pt x="329980" y="546043"/>
                    <a:pt x="247675" y="526955"/>
                    <a:pt x="201623" y="509387"/>
                  </a:cubicBezTo>
                  <a:cubicBezTo>
                    <a:pt x="155475" y="491818"/>
                    <a:pt x="116654" y="462190"/>
                    <a:pt x="85064" y="420405"/>
                  </a:cubicBezTo>
                  <a:cubicBezTo>
                    <a:pt x="53474" y="378621"/>
                    <a:pt x="37679" y="330949"/>
                    <a:pt x="37679" y="277485"/>
                  </a:cubicBezTo>
                  <a:cubicBezTo>
                    <a:pt x="37679" y="218987"/>
                    <a:pt x="54711" y="168561"/>
                    <a:pt x="88775" y="126207"/>
                  </a:cubicBezTo>
                  <a:cubicBezTo>
                    <a:pt x="122838" y="83853"/>
                    <a:pt x="169747" y="52230"/>
                    <a:pt x="229597" y="31338"/>
                  </a:cubicBezTo>
                  <a:cubicBezTo>
                    <a:pt x="289350" y="10446"/>
                    <a:pt x="369562" y="0"/>
                    <a:pt x="470135" y="0"/>
                  </a:cubicBezTo>
                  <a:cubicBezTo>
                    <a:pt x="576323" y="0"/>
                    <a:pt x="654631" y="8072"/>
                    <a:pt x="705251" y="24216"/>
                  </a:cubicBezTo>
                  <a:cubicBezTo>
                    <a:pt x="755775" y="40360"/>
                    <a:pt x="798022" y="65525"/>
                    <a:pt x="831800" y="99522"/>
                  </a:cubicBezTo>
                  <a:cubicBezTo>
                    <a:pt x="865578" y="133519"/>
                    <a:pt x="893647" y="179577"/>
                    <a:pt x="916007" y="237600"/>
                  </a:cubicBezTo>
                  <a:lnTo>
                    <a:pt x="592498" y="269413"/>
                  </a:lnTo>
                  <a:cubicBezTo>
                    <a:pt x="584125" y="240924"/>
                    <a:pt x="570138" y="220031"/>
                    <a:pt x="550632" y="206642"/>
                  </a:cubicBezTo>
                  <a:cubicBezTo>
                    <a:pt x="523800" y="188788"/>
                    <a:pt x="491354" y="179862"/>
                    <a:pt x="453389" y="179862"/>
                  </a:cubicBezTo>
                  <a:cubicBezTo>
                    <a:pt x="415424" y="179862"/>
                    <a:pt x="386784" y="186699"/>
                    <a:pt x="369181" y="200374"/>
                  </a:cubicBezTo>
                  <a:cubicBezTo>
                    <a:pt x="351579" y="214049"/>
                    <a:pt x="342825" y="230573"/>
                    <a:pt x="342825" y="250040"/>
                  </a:cubicBezTo>
                  <a:cubicBezTo>
                    <a:pt x="342825" y="271787"/>
                    <a:pt x="353958" y="288216"/>
                    <a:pt x="376318" y="299326"/>
                  </a:cubicBezTo>
                  <a:cubicBezTo>
                    <a:pt x="398678" y="310437"/>
                    <a:pt x="447300" y="320503"/>
                    <a:pt x="522182" y="329430"/>
                  </a:cubicBezTo>
                  <a:cubicBezTo>
                    <a:pt x="635601" y="342250"/>
                    <a:pt x="719999" y="360103"/>
                    <a:pt x="775281" y="382895"/>
                  </a:cubicBezTo>
                  <a:cubicBezTo>
                    <a:pt x="830563" y="405781"/>
                    <a:pt x="872905" y="438354"/>
                    <a:pt x="902306" y="480708"/>
                  </a:cubicBezTo>
                  <a:cubicBezTo>
                    <a:pt x="931707" y="523061"/>
                    <a:pt x="946265" y="569594"/>
                    <a:pt x="946265" y="620305"/>
                  </a:cubicBezTo>
                  <a:cubicBezTo>
                    <a:pt x="946265" y="671015"/>
                    <a:pt x="930756" y="721441"/>
                    <a:pt x="899737" y="769873"/>
                  </a:cubicBezTo>
                  <a:cubicBezTo>
                    <a:pt x="868718" y="818304"/>
                    <a:pt x="819811" y="856955"/>
                    <a:pt x="753016" y="885634"/>
                  </a:cubicBezTo>
                  <a:cubicBezTo>
                    <a:pt x="686221" y="914313"/>
                    <a:pt x="595257" y="928653"/>
                    <a:pt x="480221" y="928653"/>
                  </a:cubicBezTo>
                  <a:cubicBezTo>
                    <a:pt x="317610" y="928653"/>
                    <a:pt x="201812" y="905481"/>
                    <a:pt x="132829" y="859234"/>
                  </a:cubicBezTo>
                  <a:cubicBezTo>
                    <a:pt x="63845" y="812986"/>
                    <a:pt x="19506" y="747177"/>
                    <a:pt x="0" y="661804"/>
                  </a:cubicBezTo>
                  <a:close/>
                </a:path>
              </a:pathLst>
            </a:custGeom>
            <a:grpFill/>
            <a:ln w="9510" cap="flat">
              <a:noFill/>
              <a:prstDash val="solid"/>
              <a:miter/>
            </a:ln>
          </p:spPr>
          <p:txBody>
            <a:bodyPr rtlCol="0" anchor="ctr"/>
            <a:lstStyle/>
            <a:p>
              <a:endParaRPr lang="en-GB"/>
            </a:p>
          </p:txBody>
        </p:sp>
        <p:sp>
          <p:nvSpPr>
            <p:cNvPr id="21" name="Freeform 20">
              <a:extLst>
                <a:ext uri="{FF2B5EF4-FFF2-40B4-BE49-F238E27FC236}">
                  <a16:creationId xmlns:a16="http://schemas.microsoft.com/office/drawing/2014/main" id="{F0A6E09F-49E8-1C3B-3E13-D43E02F87BF1}"/>
                </a:ext>
              </a:extLst>
            </p:cNvPr>
            <p:cNvSpPr/>
            <p:nvPr/>
          </p:nvSpPr>
          <p:spPr>
            <a:xfrm>
              <a:off x="3437032" y="6597742"/>
              <a:ext cx="3048410" cy="1765601"/>
            </a:xfrm>
            <a:custGeom>
              <a:avLst/>
              <a:gdLst>
                <a:gd name="connsiteX0" fmla="*/ 0 w 3048410"/>
                <a:gd name="connsiteY0" fmla="*/ 519010 h 1765601"/>
                <a:gd name="connsiteX1" fmla="*/ 0 w 3048410"/>
                <a:gd name="connsiteY1" fmla="*/ 1745469 h 1765601"/>
                <a:gd name="connsiteX2" fmla="*/ 319323 w 3048410"/>
                <a:gd name="connsiteY2" fmla="*/ 1745469 h 1765601"/>
                <a:gd name="connsiteX3" fmla="*/ 319323 w 3048410"/>
                <a:gd name="connsiteY3" fmla="*/ 1614134 h 1765601"/>
                <a:gd name="connsiteX4" fmla="*/ 441686 w 3048410"/>
                <a:gd name="connsiteY4" fmla="*/ 1727046 h 1765601"/>
                <a:gd name="connsiteX5" fmla="*/ 606009 w 3048410"/>
                <a:gd name="connsiteY5" fmla="*/ 1765507 h 1765601"/>
                <a:gd name="connsiteX6" fmla="*/ 796690 w 3048410"/>
                <a:gd name="connsiteY6" fmla="*/ 1710713 h 1765601"/>
                <a:gd name="connsiteX7" fmla="*/ 931232 w 3048410"/>
                <a:gd name="connsiteY7" fmla="*/ 1545095 h 1765601"/>
                <a:gd name="connsiteX8" fmla="*/ 979853 w 3048410"/>
                <a:gd name="connsiteY8" fmla="*/ 1288693 h 1765601"/>
                <a:gd name="connsiteX9" fmla="*/ 873380 w 3048410"/>
                <a:gd name="connsiteY9" fmla="*/ 953660 h 1765601"/>
                <a:gd name="connsiteX10" fmla="*/ 604297 w 3048410"/>
                <a:gd name="connsiteY10" fmla="*/ 836949 h 1765601"/>
                <a:gd name="connsiteX11" fmla="*/ 460525 w 3048410"/>
                <a:gd name="connsiteY11" fmla="*/ 863729 h 1765601"/>
                <a:gd name="connsiteX12" fmla="*/ 344442 w 3048410"/>
                <a:gd name="connsiteY12" fmla="*/ 944068 h 1765601"/>
                <a:gd name="connsiteX13" fmla="*/ 344442 w 3048410"/>
                <a:gd name="connsiteY13" fmla="*/ 670667 h 1765601"/>
                <a:gd name="connsiteX14" fmla="*/ 2703873 w 3048410"/>
                <a:gd name="connsiteY14" fmla="*/ 670382 h 1765601"/>
                <a:gd name="connsiteX15" fmla="*/ 2703873 w 3048410"/>
                <a:gd name="connsiteY15" fmla="*/ 944068 h 1765601"/>
                <a:gd name="connsiteX16" fmla="*/ 2588647 w 3048410"/>
                <a:gd name="connsiteY16" fmla="*/ 863729 h 1765601"/>
                <a:gd name="connsiteX17" fmla="*/ 2444019 w 3048410"/>
                <a:gd name="connsiteY17" fmla="*/ 836949 h 1765601"/>
                <a:gd name="connsiteX18" fmla="*/ 2174555 w 3048410"/>
                <a:gd name="connsiteY18" fmla="*/ 954040 h 1765601"/>
                <a:gd name="connsiteX19" fmla="*/ 2068558 w 3048410"/>
                <a:gd name="connsiteY19" fmla="*/ 1292016 h 1765601"/>
                <a:gd name="connsiteX20" fmla="*/ 2164564 w 3048410"/>
                <a:gd name="connsiteY20" fmla="*/ 1627524 h 1765601"/>
                <a:gd name="connsiteX21" fmla="*/ 2442401 w 3048410"/>
                <a:gd name="connsiteY21" fmla="*/ 1765602 h 1765601"/>
                <a:gd name="connsiteX22" fmla="*/ 2606725 w 3048410"/>
                <a:gd name="connsiteY22" fmla="*/ 1727141 h 1765601"/>
                <a:gd name="connsiteX23" fmla="*/ 2729088 w 3048410"/>
                <a:gd name="connsiteY23" fmla="*/ 1614229 h 1765601"/>
                <a:gd name="connsiteX24" fmla="*/ 2729088 w 3048410"/>
                <a:gd name="connsiteY24" fmla="*/ 1745564 h 1765601"/>
                <a:gd name="connsiteX25" fmla="*/ 3048411 w 3048410"/>
                <a:gd name="connsiteY25" fmla="*/ 1745564 h 1765601"/>
                <a:gd name="connsiteX26" fmla="*/ 3048411 w 3048410"/>
                <a:gd name="connsiteY26" fmla="*/ 519010 h 1765601"/>
                <a:gd name="connsiteX27" fmla="*/ 0 w 3048410"/>
                <a:gd name="connsiteY27" fmla="*/ 519010 h 1765601"/>
                <a:gd name="connsiteX28" fmla="*/ 386023 w 3048410"/>
                <a:gd name="connsiteY28" fmla="*/ 1142638 h 1765601"/>
                <a:gd name="connsiteX29" fmla="*/ 499632 w 3048410"/>
                <a:gd name="connsiteY29" fmla="*/ 1091168 h 1765601"/>
                <a:gd name="connsiteX30" fmla="*/ 598112 w 3048410"/>
                <a:gd name="connsiteY30" fmla="*/ 1140549 h 1765601"/>
                <a:gd name="connsiteX31" fmla="*/ 638741 w 3048410"/>
                <a:gd name="connsiteY31" fmla="*/ 1295340 h 1765601"/>
                <a:gd name="connsiteX32" fmla="*/ 597256 w 3048410"/>
                <a:gd name="connsiteY32" fmla="*/ 1465611 h 1765601"/>
                <a:gd name="connsiteX33" fmla="*/ 494589 w 3048410"/>
                <a:gd name="connsiteY33" fmla="*/ 1516226 h 1765601"/>
                <a:gd name="connsiteX34" fmla="*/ 385167 w 3048410"/>
                <a:gd name="connsiteY34" fmla="*/ 1464756 h 1765601"/>
                <a:gd name="connsiteX35" fmla="*/ 341969 w 3048410"/>
                <a:gd name="connsiteY35" fmla="*/ 1298664 h 1765601"/>
                <a:gd name="connsiteX36" fmla="*/ 385928 w 3048410"/>
                <a:gd name="connsiteY36" fmla="*/ 1142638 h 1765601"/>
                <a:gd name="connsiteX37" fmla="*/ 2662863 w 3048410"/>
                <a:gd name="connsiteY37" fmla="*/ 1465136 h 1765601"/>
                <a:gd name="connsiteX38" fmla="*/ 2553917 w 3048410"/>
                <a:gd name="connsiteY38" fmla="*/ 1516131 h 1765601"/>
                <a:gd name="connsiteX39" fmla="*/ 2451250 w 3048410"/>
                <a:gd name="connsiteY39" fmla="*/ 1465516 h 1765601"/>
                <a:gd name="connsiteX40" fmla="*/ 2409765 w 3048410"/>
                <a:gd name="connsiteY40" fmla="*/ 1306166 h 1765601"/>
                <a:gd name="connsiteX41" fmla="*/ 2450013 w 3048410"/>
                <a:gd name="connsiteY41" fmla="*/ 1140549 h 1765601"/>
                <a:gd name="connsiteX42" fmla="*/ 2549730 w 3048410"/>
                <a:gd name="connsiteY42" fmla="*/ 1091168 h 1765601"/>
                <a:gd name="connsiteX43" fmla="*/ 2662007 w 3048410"/>
                <a:gd name="connsiteY43" fmla="*/ 1142638 h 1765601"/>
                <a:gd name="connsiteX44" fmla="*/ 2706442 w 3048410"/>
                <a:gd name="connsiteY44" fmla="*/ 1298664 h 1765601"/>
                <a:gd name="connsiteX45" fmla="*/ 2662863 w 3048410"/>
                <a:gd name="connsiteY45" fmla="*/ 1465136 h 17656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Lst>
              <a:rect l="l" t="t" r="r" b="b"/>
              <a:pathLst>
                <a:path w="3048410" h="1765601">
                  <a:moveTo>
                    <a:pt x="0" y="519010"/>
                  </a:moveTo>
                  <a:lnTo>
                    <a:pt x="0" y="1745469"/>
                  </a:lnTo>
                  <a:lnTo>
                    <a:pt x="319323" y="1745469"/>
                  </a:lnTo>
                  <a:lnTo>
                    <a:pt x="319323" y="1614134"/>
                  </a:lnTo>
                  <a:cubicBezTo>
                    <a:pt x="363472" y="1669308"/>
                    <a:pt x="404292" y="1707009"/>
                    <a:pt x="441686" y="1727046"/>
                  </a:cubicBezTo>
                  <a:cubicBezTo>
                    <a:pt x="491449" y="1752687"/>
                    <a:pt x="546160" y="1765507"/>
                    <a:pt x="606009" y="1765507"/>
                  </a:cubicBezTo>
                  <a:cubicBezTo>
                    <a:pt x="675849" y="1765507"/>
                    <a:pt x="739409" y="1747274"/>
                    <a:pt x="796690" y="1710713"/>
                  </a:cubicBezTo>
                  <a:cubicBezTo>
                    <a:pt x="853970" y="1674151"/>
                    <a:pt x="898785" y="1618977"/>
                    <a:pt x="931232" y="1545095"/>
                  </a:cubicBezTo>
                  <a:cubicBezTo>
                    <a:pt x="963678" y="1471213"/>
                    <a:pt x="979853" y="1385746"/>
                    <a:pt x="979853" y="1288693"/>
                  </a:cubicBezTo>
                  <a:cubicBezTo>
                    <a:pt x="979853" y="1143113"/>
                    <a:pt x="944362" y="1031435"/>
                    <a:pt x="873380" y="953660"/>
                  </a:cubicBezTo>
                  <a:cubicBezTo>
                    <a:pt x="802399" y="875884"/>
                    <a:pt x="712768" y="836949"/>
                    <a:pt x="604297" y="836949"/>
                  </a:cubicBezTo>
                  <a:cubicBezTo>
                    <a:pt x="551774" y="836949"/>
                    <a:pt x="503818" y="845876"/>
                    <a:pt x="460525" y="863729"/>
                  </a:cubicBezTo>
                  <a:cubicBezTo>
                    <a:pt x="417232" y="881582"/>
                    <a:pt x="378506" y="908362"/>
                    <a:pt x="344442" y="944068"/>
                  </a:cubicBezTo>
                  <a:lnTo>
                    <a:pt x="344442" y="670667"/>
                  </a:lnTo>
                  <a:cubicBezTo>
                    <a:pt x="407146" y="632302"/>
                    <a:pt x="1653419" y="-110791"/>
                    <a:pt x="2703873" y="670382"/>
                  </a:cubicBezTo>
                  <a:lnTo>
                    <a:pt x="2703873" y="944068"/>
                  </a:lnTo>
                  <a:cubicBezTo>
                    <a:pt x="2670380" y="908362"/>
                    <a:pt x="2631940" y="881582"/>
                    <a:pt x="2588647" y="863729"/>
                  </a:cubicBezTo>
                  <a:cubicBezTo>
                    <a:pt x="2545354" y="845876"/>
                    <a:pt x="2497113" y="836949"/>
                    <a:pt x="2444019" y="836949"/>
                  </a:cubicBezTo>
                  <a:cubicBezTo>
                    <a:pt x="2335072" y="836949"/>
                    <a:pt x="2245251" y="875979"/>
                    <a:pt x="2174555" y="954040"/>
                  </a:cubicBezTo>
                  <a:cubicBezTo>
                    <a:pt x="2103858" y="1032100"/>
                    <a:pt x="2068558" y="1144727"/>
                    <a:pt x="2068558" y="1292016"/>
                  </a:cubicBezTo>
                  <a:cubicBezTo>
                    <a:pt x="2068558" y="1423637"/>
                    <a:pt x="2100528" y="1535504"/>
                    <a:pt x="2164564" y="1627524"/>
                  </a:cubicBezTo>
                  <a:cubicBezTo>
                    <a:pt x="2228505" y="1719544"/>
                    <a:pt x="2321180" y="1765602"/>
                    <a:pt x="2442401" y="1765602"/>
                  </a:cubicBezTo>
                  <a:cubicBezTo>
                    <a:pt x="2502726" y="1765602"/>
                    <a:pt x="2557533" y="1752782"/>
                    <a:pt x="2606725" y="1727141"/>
                  </a:cubicBezTo>
                  <a:cubicBezTo>
                    <a:pt x="2643643" y="1707674"/>
                    <a:pt x="2684367" y="1669973"/>
                    <a:pt x="2729088" y="1614229"/>
                  </a:cubicBezTo>
                  <a:lnTo>
                    <a:pt x="2729088" y="1745564"/>
                  </a:lnTo>
                  <a:lnTo>
                    <a:pt x="3048411" y="1745564"/>
                  </a:lnTo>
                  <a:lnTo>
                    <a:pt x="3048411" y="519010"/>
                  </a:lnTo>
                  <a:cubicBezTo>
                    <a:pt x="1524205" y="-648762"/>
                    <a:pt x="0" y="519010"/>
                    <a:pt x="0" y="519010"/>
                  </a:cubicBezTo>
                  <a:close/>
                  <a:moveTo>
                    <a:pt x="386023" y="1142638"/>
                  </a:moveTo>
                  <a:cubicBezTo>
                    <a:pt x="415329" y="1108356"/>
                    <a:pt x="453199" y="1091168"/>
                    <a:pt x="499632" y="1091168"/>
                  </a:cubicBezTo>
                  <a:cubicBezTo>
                    <a:pt x="538168" y="1091168"/>
                    <a:pt x="570994" y="1107596"/>
                    <a:pt x="598112" y="1140549"/>
                  </a:cubicBezTo>
                  <a:cubicBezTo>
                    <a:pt x="625230" y="1173501"/>
                    <a:pt x="638741" y="1225067"/>
                    <a:pt x="638741" y="1295340"/>
                  </a:cubicBezTo>
                  <a:cubicBezTo>
                    <a:pt x="638741" y="1375110"/>
                    <a:pt x="624944" y="1431803"/>
                    <a:pt x="597256" y="1465611"/>
                  </a:cubicBezTo>
                  <a:cubicBezTo>
                    <a:pt x="569567" y="1499323"/>
                    <a:pt x="535313" y="1516226"/>
                    <a:pt x="494589" y="1516226"/>
                  </a:cubicBezTo>
                  <a:cubicBezTo>
                    <a:pt x="450439" y="1516226"/>
                    <a:pt x="413997" y="1499038"/>
                    <a:pt x="385167" y="1464756"/>
                  </a:cubicBezTo>
                  <a:cubicBezTo>
                    <a:pt x="356336" y="1430474"/>
                    <a:pt x="341969" y="1375110"/>
                    <a:pt x="341969" y="1298664"/>
                  </a:cubicBezTo>
                  <a:cubicBezTo>
                    <a:pt x="341969" y="1228960"/>
                    <a:pt x="356622" y="1176920"/>
                    <a:pt x="385928" y="1142638"/>
                  </a:cubicBezTo>
                  <a:close/>
                  <a:moveTo>
                    <a:pt x="2662863" y="1465136"/>
                  </a:moveTo>
                  <a:cubicBezTo>
                    <a:pt x="2633843" y="1499133"/>
                    <a:pt x="2597496" y="1516131"/>
                    <a:pt x="2553917" y="1516131"/>
                  </a:cubicBezTo>
                  <a:cubicBezTo>
                    <a:pt x="2513098" y="1516131"/>
                    <a:pt x="2478939" y="1499228"/>
                    <a:pt x="2451250" y="1465516"/>
                  </a:cubicBezTo>
                  <a:cubicBezTo>
                    <a:pt x="2423562" y="1431803"/>
                    <a:pt x="2409765" y="1378624"/>
                    <a:pt x="2409765" y="1306166"/>
                  </a:cubicBezTo>
                  <a:cubicBezTo>
                    <a:pt x="2409765" y="1228676"/>
                    <a:pt x="2423181" y="1173406"/>
                    <a:pt x="2450013" y="1140549"/>
                  </a:cubicBezTo>
                  <a:cubicBezTo>
                    <a:pt x="2476846" y="1107691"/>
                    <a:pt x="2510053" y="1091168"/>
                    <a:pt x="2549730" y="1091168"/>
                  </a:cubicBezTo>
                  <a:cubicBezTo>
                    <a:pt x="2595022" y="1091168"/>
                    <a:pt x="2632416" y="1108356"/>
                    <a:pt x="2662007" y="1142638"/>
                  </a:cubicBezTo>
                  <a:cubicBezTo>
                    <a:pt x="2691599" y="1176920"/>
                    <a:pt x="2706442" y="1228960"/>
                    <a:pt x="2706442" y="1298664"/>
                  </a:cubicBezTo>
                  <a:cubicBezTo>
                    <a:pt x="2706442" y="1375585"/>
                    <a:pt x="2691884" y="1431139"/>
                    <a:pt x="2662863" y="1465136"/>
                  </a:cubicBezTo>
                  <a:close/>
                </a:path>
              </a:pathLst>
            </a:custGeom>
            <a:grpFill/>
            <a:ln w="9510" cap="flat">
              <a:noFill/>
              <a:prstDash val="solid"/>
              <a:miter/>
            </a:ln>
          </p:spPr>
          <p:txBody>
            <a:bodyPr rtlCol="0" anchor="ctr"/>
            <a:lstStyle/>
            <a:p>
              <a:endParaRPr lang="en-GB"/>
            </a:p>
          </p:txBody>
        </p:sp>
      </p:grpSp>
      <p:sp>
        <p:nvSpPr>
          <p:cNvPr id="9" name="Slide Number Placeholder 8">
            <a:extLst>
              <a:ext uri="{FF2B5EF4-FFF2-40B4-BE49-F238E27FC236}">
                <a16:creationId xmlns:a16="http://schemas.microsoft.com/office/drawing/2014/main" id="{C1410B38-8255-EEE2-9F21-B31D1D11F39E}"/>
              </a:ext>
            </a:extLst>
          </p:cNvPr>
          <p:cNvSpPr txBox="1">
            <a:spLocks/>
          </p:cNvSpPr>
          <p:nvPr/>
        </p:nvSpPr>
        <p:spPr>
          <a:xfrm>
            <a:off x="11424013" y="6089128"/>
            <a:ext cx="360000" cy="360000"/>
          </a:xfrm>
          <a:prstGeom prst="rect">
            <a:avLst/>
          </a:prstGeom>
          <a:ln w="6350">
            <a:solidFill>
              <a:schemeClr val="accent2"/>
            </a:solidFill>
          </a:ln>
        </p:spPr>
        <p:txBody>
          <a:bodyPr anchor="ctr"/>
          <a:lstStyle>
            <a:defPPr>
              <a:defRPr lang="en-US"/>
            </a:defPPr>
            <a:lvl1pPr marL="0" algn="ctr" defTabSz="914400" rtl="0" eaLnBrk="1" latinLnBrk="0" hangingPunct="1">
              <a:defRPr sz="1100" b="1" i="0" kern="1200">
                <a:solidFill>
                  <a:schemeClr val="bg1"/>
                </a:solidFill>
                <a:latin typeface="Arial Black" panose="020B0604020202020204" pitchFamily="34" charset="0"/>
                <a:ea typeface="+mn-ea"/>
                <a:cs typeface="Arial Black" panose="020B0604020202020204"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38D37A25-A653-2C40-B525-86C842A0A8C1}" type="slidenum">
              <a:rPr lang="en-GB" sz="1000" b="0" smtClean="0">
                <a:solidFill>
                  <a:schemeClr val="accent2"/>
                </a:solidFill>
                <a:latin typeface="+mn-lt"/>
              </a:rPr>
              <a:t>‹Nr.›</a:t>
            </a:fld>
            <a:endParaRPr lang="en-GB" sz="1000" b="0" dirty="0">
              <a:solidFill>
                <a:schemeClr val="accent2"/>
              </a:solidFill>
              <a:latin typeface="+mn-lt"/>
            </a:endParaRPr>
          </a:p>
        </p:txBody>
      </p:sp>
      <p:sp>
        <p:nvSpPr>
          <p:cNvPr id="3" name="Content Placeholder 2">
            <a:extLst>
              <a:ext uri="{FF2B5EF4-FFF2-40B4-BE49-F238E27FC236}">
                <a16:creationId xmlns:a16="http://schemas.microsoft.com/office/drawing/2014/main" id="{9680A171-831A-AE26-8FAA-01C7AAF5E79E}"/>
              </a:ext>
            </a:extLst>
          </p:cNvPr>
          <p:cNvSpPr>
            <a:spLocks noGrp="1"/>
          </p:cNvSpPr>
          <p:nvPr>
            <p:ph idx="1"/>
          </p:nvPr>
        </p:nvSpPr>
        <p:spPr>
          <a:xfrm>
            <a:off x="407987" y="1813726"/>
            <a:ext cx="11376025" cy="3757003"/>
          </a:xfrm>
        </p:spPr>
        <p:txBody>
          <a:bodyPr numCol="2" spcCol="180000"/>
          <a:lstStyle>
            <a:lvl1pPr>
              <a:lnSpc>
                <a:spcPct val="100000"/>
              </a:lnSpc>
              <a:spcBef>
                <a:spcPts val="600"/>
              </a:spcBef>
              <a:defRPr sz="1600" b="0" i="0" spc="0">
                <a:solidFill>
                  <a:schemeClr val="tx1"/>
                </a:solidFill>
                <a:latin typeface="Arial" panose="020B0604020202020204" pitchFamily="34" charset="0"/>
                <a:cs typeface="Arial" panose="020B0604020202020204" pitchFamily="34" charset="0"/>
              </a:defRPr>
            </a:lvl1pPr>
            <a:lvl2pPr marL="141750" indent="-141750">
              <a:lnSpc>
                <a:spcPct val="90000"/>
              </a:lnSpc>
              <a:spcBef>
                <a:spcPts val="600"/>
              </a:spcBef>
              <a:spcAft>
                <a:spcPts val="0"/>
              </a:spcAft>
              <a:buClr>
                <a:schemeClr val="accent2"/>
              </a:buClr>
              <a:buFont typeface="Wingdings" pitchFamily="2" charset="2"/>
              <a:buChar char="§"/>
              <a:defRPr sz="1600" b="0" i="0" spc="0">
                <a:solidFill>
                  <a:schemeClr val="tx1"/>
                </a:solidFill>
                <a:latin typeface="Arial" panose="020B0604020202020204" pitchFamily="34" charset="0"/>
                <a:cs typeface="Arial" panose="020B0604020202020204" pitchFamily="34" charset="0"/>
              </a:defRPr>
            </a:lvl2pPr>
            <a:lvl3pPr marL="252000" indent="-120600">
              <a:lnSpc>
                <a:spcPct val="100000"/>
              </a:lnSpc>
              <a:spcBef>
                <a:spcPts val="300"/>
              </a:spcBef>
              <a:buClr>
                <a:schemeClr val="accent2"/>
              </a:buClr>
              <a:buFont typeface="Wingdings" pitchFamily="2" charset="2"/>
              <a:buChar char="§"/>
              <a:defRPr sz="1400" b="0" i="0" spc="0">
                <a:solidFill>
                  <a:schemeClr val="tx1"/>
                </a:solidFill>
                <a:latin typeface="Arial" panose="020B0604020202020204" pitchFamily="34" charset="0"/>
                <a:cs typeface="Arial" panose="020B0604020202020204" pitchFamily="34" charset="0"/>
              </a:defRPr>
            </a:lvl3pPr>
            <a:lvl4pPr marL="393750" indent="-141750">
              <a:lnSpc>
                <a:spcPct val="100000"/>
              </a:lnSpc>
              <a:spcBef>
                <a:spcPts val="300"/>
              </a:spcBef>
              <a:buClr>
                <a:schemeClr val="accent2"/>
              </a:buClr>
              <a:buFont typeface="Wingdings" pitchFamily="2" charset="2"/>
              <a:buChar char="§"/>
              <a:defRPr lang="en-GB" sz="1400" b="0" i="0" kern="1200" spc="0" dirty="0">
                <a:solidFill>
                  <a:schemeClr val="tx1"/>
                </a:solidFill>
                <a:latin typeface="Arial" panose="020B0604020202020204" pitchFamily="34" charset="0"/>
                <a:ea typeface="+mn-ea"/>
                <a:cs typeface="Arial" panose="020B0604020202020204" pitchFamily="34" charset="0"/>
              </a:defRPr>
            </a:lvl4pPr>
            <a:lvl5pPr marL="0" indent="0">
              <a:lnSpc>
                <a:spcPct val="100000"/>
              </a:lnSpc>
              <a:spcBef>
                <a:spcPts val="800"/>
              </a:spcBef>
              <a:buFontTx/>
              <a:buNone/>
              <a:defRPr lang="en-GB" sz="1600" b="1" i="0" kern="1200" spc="-60" baseline="0" dirty="0">
                <a:solidFill>
                  <a:schemeClr val="accent2"/>
                </a:solidFill>
                <a:latin typeface="+mj-lt"/>
                <a:ea typeface="Calibri" panose="020F0502020204030204" pitchFamily="34" charset="0"/>
                <a:cs typeface="Times New Roman" panose="02020603050405020304" pitchFamily="18" charset="0"/>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GB" dirty="0"/>
          </a:p>
        </p:txBody>
      </p:sp>
      <p:sp>
        <p:nvSpPr>
          <p:cNvPr id="2" name="Title 1">
            <a:extLst>
              <a:ext uri="{FF2B5EF4-FFF2-40B4-BE49-F238E27FC236}">
                <a16:creationId xmlns:a16="http://schemas.microsoft.com/office/drawing/2014/main" id="{273FB02F-1F58-5F09-45C4-2CC57BC1DA09}"/>
              </a:ext>
            </a:extLst>
          </p:cNvPr>
          <p:cNvSpPr>
            <a:spLocks noGrp="1"/>
          </p:cNvSpPr>
          <p:nvPr>
            <p:ph type="title"/>
          </p:nvPr>
        </p:nvSpPr>
        <p:spPr>
          <a:xfrm>
            <a:off x="407988" y="404812"/>
            <a:ext cx="11376025" cy="1116000"/>
          </a:xfrm>
        </p:spPr>
        <p:txBody>
          <a:bodyPr/>
          <a:lstStyle>
            <a:lvl1pPr>
              <a:defRPr sz="3800">
                <a:solidFill>
                  <a:schemeClr val="accent2"/>
                </a:solidFill>
              </a:defRPr>
            </a:lvl1pPr>
          </a:lstStyle>
          <a:p>
            <a:r>
              <a:rPr lang="en-GB"/>
              <a:t>Click to edit Master title style</a:t>
            </a:r>
            <a:endParaRPr lang="en-GB" dirty="0"/>
          </a:p>
        </p:txBody>
      </p:sp>
      <p:sp>
        <p:nvSpPr>
          <p:cNvPr id="4" name="Slide Number Placeholder 8">
            <a:extLst>
              <a:ext uri="{FF2B5EF4-FFF2-40B4-BE49-F238E27FC236}">
                <a16:creationId xmlns:a16="http://schemas.microsoft.com/office/drawing/2014/main" id="{8FFD5532-F15C-FB9C-7D99-967B3A4272FC}"/>
              </a:ext>
            </a:extLst>
          </p:cNvPr>
          <p:cNvSpPr txBox="1">
            <a:spLocks/>
          </p:cNvSpPr>
          <p:nvPr userDrawn="1"/>
        </p:nvSpPr>
        <p:spPr>
          <a:xfrm>
            <a:off x="11424013" y="6089128"/>
            <a:ext cx="360000" cy="360000"/>
          </a:xfrm>
          <a:prstGeom prst="rect">
            <a:avLst/>
          </a:prstGeom>
          <a:ln w="6350">
            <a:solidFill>
              <a:schemeClr val="accent2"/>
            </a:solidFill>
          </a:ln>
        </p:spPr>
        <p:txBody>
          <a:bodyPr anchor="ctr"/>
          <a:lstStyle>
            <a:defPPr>
              <a:defRPr lang="en-US"/>
            </a:defPPr>
            <a:lvl1pPr marL="0" algn="ctr" defTabSz="914400" rtl="0" eaLnBrk="1" latinLnBrk="0" hangingPunct="1">
              <a:defRPr sz="1100" b="1" i="0" kern="1200">
                <a:solidFill>
                  <a:schemeClr val="bg1"/>
                </a:solidFill>
                <a:latin typeface="Arial Black" panose="020B0604020202020204" pitchFamily="34" charset="0"/>
                <a:ea typeface="+mn-ea"/>
                <a:cs typeface="Arial Black" panose="020B0604020202020204"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38D37A25-A653-2C40-B525-86C842A0A8C1}" type="slidenum">
              <a:rPr lang="en-GB" sz="1000" b="0" smtClean="0">
                <a:solidFill>
                  <a:schemeClr val="accent2"/>
                </a:solidFill>
                <a:latin typeface="+mn-lt"/>
              </a:rPr>
              <a:t>‹Nr.›</a:t>
            </a:fld>
            <a:endParaRPr lang="en-GB" sz="1000" b="0" dirty="0">
              <a:solidFill>
                <a:schemeClr val="accent2"/>
              </a:solidFill>
              <a:latin typeface="+mn-lt"/>
            </a:endParaRPr>
          </a:p>
        </p:txBody>
      </p:sp>
    </p:spTree>
    <p:extLst>
      <p:ext uri="{BB962C8B-B14F-4D97-AF65-F5344CB8AC3E}">
        <p14:creationId xmlns:p14="http://schemas.microsoft.com/office/powerpoint/2010/main" val="355279804"/>
      </p:ext>
    </p:extLst>
  </p:cSld>
  <p:clrMapOvr>
    <a:masterClrMapping/>
  </p:clrMapOvr>
  <p:extLst>
    <p:ext uri="{DCECCB84-F9BA-43D5-87BE-67443E8EF086}">
      <p15:sldGuideLst xmlns:p15="http://schemas.microsoft.com/office/powerpoint/2012/main">
        <p15:guide id="3" orient="horz" pos="2160" userDrawn="1">
          <p15:clr>
            <a:srgbClr val="FBAE40"/>
          </p15:clr>
        </p15:guide>
        <p15:guide id="4" pos="3840" userDrawn="1">
          <p15:clr>
            <a:srgbClr val="FBAE40"/>
          </p15:clr>
        </p15:guide>
      </p15:sldGuideLst>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Title and Content_2Col separate">
    <p:spTree>
      <p:nvGrpSpPr>
        <p:cNvPr id="1" name=""/>
        <p:cNvGrpSpPr/>
        <p:nvPr/>
      </p:nvGrpSpPr>
      <p:grpSpPr>
        <a:xfrm>
          <a:off x="0" y="0"/>
          <a:ext cx="0" cy="0"/>
          <a:chOff x="0" y="0"/>
          <a:chExt cx="0" cy="0"/>
        </a:xfrm>
      </p:grpSpPr>
      <p:grpSp>
        <p:nvGrpSpPr>
          <p:cNvPr id="12" name="Logo_Dark teal">
            <a:extLst>
              <a:ext uri="{FF2B5EF4-FFF2-40B4-BE49-F238E27FC236}">
                <a16:creationId xmlns:a16="http://schemas.microsoft.com/office/drawing/2014/main" id="{BF31DAC6-EC58-1A98-C0F4-F72A3D9631F2}"/>
              </a:ext>
            </a:extLst>
          </p:cNvPr>
          <p:cNvGrpSpPr/>
          <p:nvPr/>
        </p:nvGrpSpPr>
        <p:grpSpPr>
          <a:xfrm>
            <a:off x="407988" y="6190748"/>
            <a:ext cx="911237" cy="318053"/>
            <a:chOff x="3437032" y="6597742"/>
            <a:chExt cx="6033927" cy="2106047"/>
          </a:xfrm>
          <a:solidFill>
            <a:schemeClr val="accent2"/>
          </a:solidFill>
        </p:grpSpPr>
        <p:sp>
          <p:nvSpPr>
            <p:cNvPr id="13" name="Freeform 12">
              <a:extLst>
                <a:ext uri="{FF2B5EF4-FFF2-40B4-BE49-F238E27FC236}">
                  <a16:creationId xmlns:a16="http://schemas.microsoft.com/office/drawing/2014/main" id="{B490464D-1CCE-80A9-5688-761AA4EF8E57}"/>
                </a:ext>
              </a:extLst>
            </p:cNvPr>
            <p:cNvSpPr/>
            <p:nvPr/>
          </p:nvSpPr>
          <p:spPr>
            <a:xfrm>
              <a:off x="6540629" y="6754844"/>
              <a:ext cx="498490" cy="608718"/>
            </a:xfrm>
            <a:custGeom>
              <a:avLst/>
              <a:gdLst>
                <a:gd name="connsiteX0" fmla="*/ 74407 w 498490"/>
                <a:gd name="connsiteY0" fmla="*/ 0 h 608718"/>
                <a:gd name="connsiteX1" fmla="*/ 469850 w 498490"/>
                <a:gd name="connsiteY1" fmla="*/ 0 h 608718"/>
                <a:gd name="connsiteX2" fmla="*/ 469850 w 498490"/>
                <a:gd name="connsiteY2" fmla="*/ 132665 h 608718"/>
                <a:gd name="connsiteX3" fmla="*/ 202003 w 498490"/>
                <a:gd name="connsiteY3" fmla="*/ 132665 h 608718"/>
                <a:gd name="connsiteX4" fmla="*/ 187731 w 498490"/>
                <a:gd name="connsiteY4" fmla="*/ 222501 h 608718"/>
                <a:gd name="connsiteX5" fmla="*/ 242727 w 498490"/>
                <a:gd name="connsiteY5" fmla="*/ 202938 h 608718"/>
                <a:gd name="connsiteX6" fmla="*/ 296487 w 498490"/>
                <a:gd name="connsiteY6" fmla="*/ 196385 h 608718"/>
                <a:gd name="connsiteX7" fmla="*/ 442447 w 498490"/>
                <a:gd name="connsiteY7" fmla="*/ 250705 h 608718"/>
                <a:gd name="connsiteX8" fmla="*/ 498490 w 498490"/>
                <a:gd name="connsiteY8" fmla="*/ 387453 h 608718"/>
                <a:gd name="connsiteX9" fmla="*/ 469660 w 498490"/>
                <a:gd name="connsiteY9" fmla="*/ 498846 h 608718"/>
                <a:gd name="connsiteX10" fmla="*/ 387831 w 498490"/>
                <a:gd name="connsiteY10" fmla="*/ 580515 h 608718"/>
                <a:gd name="connsiteX11" fmla="*/ 252242 w 498490"/>
                <a:gd name="connsiteY11" fmla="*/ 608719 h 608718"/>
                <a:gd name="connsiteX12" fmla="*/ 150622 w 498490"/>
                <a:gd name="connsiteY12" fmla="*/ 597513 h 608718"/>
                <a:gd name="connsiteX13" fmla="*/ 78689 w 498490"/>
                <a:gd name="connsiteY13" fmla="*/ 564086 h 608718"/>
                <a:gd name="connsiteX14" fmla="*/ 30638 w 498490"/>
                <a:gd name="connsiteY14" fmla="*/ 513660 h 608718"/>
                <a:gd name="connsiteX15" fmla="*/ 0 w 498490"/>
                <a:gd name="connsiteY15" fmla="*/ 443482 h 608718"/>
                <a:gd name="connsiteX16" fmla="*/ 168511 w 498490"/>
                <a:gd name="connsiteY16" fmla="*/ 425154 h 608718"/>
                <a:gd name="connsiteX17" fmla="*/ 197150 w 498490"/>
                <a:gd name="connsiteY17" fmla="*/ 486595 h 608718"/>
                <a:gd name="connsiteX18" fmla="*/ 250720 w 498490"/>
                <a:gd name="connsiteY18" fmla="*/ 507582 h 608718"/>
                <a:gd name="connsiteX19" fmla="*/ 308190 w 498490"/>
                <a:gd name="connsiteY19" fmla="*/ 481277 h 608718"/>
                <a:gd name="connsiteX20" fmla="*/ 330836 w 498490"/>
                <a:gd name="connsiteY20" fmla="*/ 402742 h 608718"/>
                <a:gd name="connsiteX21" fmla="*/ 307905 w 498490"/>
                <a:gd name="connsiteY21" fmla="*/ 324397 h 608718"/>
                <a:gd name="connsiteX22" fmla="*/ 247009 w 498490"/>
                <a:gd name="connsiteY22" fmla="*/ 299516 h 608718"/>
                <a:gd name="connsiteX23" fmla="*/ 200386 w 498490"/>
                <a:gd name="connsiteY23" fmla="*/ 311387 h 608718"/>
                <a:gd name="connsiteX24" fmla="*/ 163563 w 498490"/>
                <a:gd name="connsiteY24" fmla="*/ 342440 h 608718"/>
                <a:gd name="connsiteX25" fmla="*/ 21694 w 498490"/>
                <a:gd name="connsiteY25" fmla="*/ 322023 h 608718"/>
                <a:gd name="connsiteX26" fmla="*/ 74407 w 498490"/>
                <a:gd name="connsiteY26" fmla="*/ 380 h 6087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498490" h="608718">
                  <a:moveTo>
                    <a:pt x="74407" y="0"/>
                  </a:moveTo>
                  <a:lnTo>
                    <a:pt x="469850" y="0"/>
                  </a:lnTo>
                  <a:lnTo>
                    <a:pt x="469850" y="132665"/>
                  </a:lnTo>
                  <a:lnTo>
                    <a:pt x="202003" y="132665"/>
                  </a:lnTo>
                  <a:lnTo>
                    <a:pt x="187731" y="222501"/>
                  </a:lnTo>
                  <a:cubicBezTo>
                    <a:pt x="206285" y="213764"/>
                    <a:pt x="224554" y="207306"/>
                    <a:pt x="242727" y="202938"/>
                  </a:cubicBezTo>
                  <a:cubicBezTo>
                    <a:pt x="260901" y="198570"/>
                    <a:pt x="278789" y="196385"/>
                    <a:pt x="296487" y="196385"/>
                  </a:cubicBezTo>
                  <a:cubicBezTo>
                    <a:pt x="356432" y="196385"/>
                    <a:pt x="405148" y="214524"/>
                    <a:pt x="442447" y="250705"/>
                  </a:cubicBezTo>
                  <a:cubicBezTo>
                    <a:pt x="479841" y="286886"/>
                    <a:pt x="498490" y="332469"/>
                    <a:pt x="498490" y="387453"/>
                  </a:cubicBezTo>
                  <a:cubicBezTo>
                    <a:pt x="498490" y="426103"/>
                    <a:pt x="488880" y="463234"/>
                    <a:pt x="469660" y="498846"/>
                  </a:cubicBezTo>
                  <a:cubicBezTo>
                    <a:pt x="450439" y="534457"/>
                    <a:pt x="423131" y="561712"/>
                    <a:pt x="387831" y="580515"/>
                  </a:cubicBezTo>
                  <a:cubicBezTo>
                    <a:pt x="352530" y="599318"/>
                    <a:pt x="307334" y="608719"/>
                    <a:pt x="252242" y="608719"/>
                  </a:cubicBezTo>
                  <a:cubicBezTo>
                    <a:pt x="212755" y="608719"/>
                    <a:pt x="178882" y="605015"/>
                    <a:pt x="150622" y="597513"/>
                  </a:cubicBezTo>
                  <a:cubicBezTo>
                    <a:pt x="122363" y="590011"/>
                    <a:pt x="98385" y="578900"/>
                    <a:pt x="78689" y="564086"/>
                  </a:cubicBezTo>
                  <a:cubicBezTo>
                    <a:pt x="58898" y="549272"/>
                    <a:pt x="42913" y="532463"/>
                    <a:pt x="30638" y="513660"/>
                  </a:cubicBezTo>
                  <a:cubicBezTo>
                    <a:pt x="18364" y="494857"/>
                    <a:pt x="8183" y="471496"/>
                    <a:pt x="0" y="443482"/>
                  </a:cubicBezTo>
                  <a:lnTo>
                    <a:pt x="168511" y="425154"/>
                  </a:lnTo>
                  <a:cubicBezTo>
                    <a:pt x="172602" y="452123"/>
                    <a:pt x="182117" y="472541"/>
                    <a:pt x="197150" y="486595"/>
                  </a:cubicBezTo>
                  <a:cubicBezTo>
                    <a:pt x="212184" y="500650"/>
                    <a:pt x="229977" y="507582"/>
                    <a:pt x="250720" y="507582"/>
                  </a:cubicBezTo>
                  <a:cubicBezTo>
                    <a:pt x="273936" y="507582"/>
                    <a:pt x="293062" y="498846"/>
                    <a:pt x="308190" y="481277"/>
                  </a:cubicBezTo>
                  <a:cubicBezTo>
                    <a:pt x="323319" y="463709"/>
                    <a:pt x="330836" y="437499"/>
                    <a:pt x="330836" y="402742"/>
                  </a:cubicBezTo>
                  <a:cubicBezTo>
                    <a:pt x="330836" y="367985"/>
                    <a:pt x="323224" y="341016"/>
                    <a:pt x="307905" y="324397"/>
                  </a:cubicBezTo>
                  <a:cubicBezTo>
                    <a:pt x="292586" y="307778"/>
                    <a:pt x="272319" y="299516"/>
                    <a:pt x="247009" y="299516"/>
                  </a:cubicBezTo>
                  <a:cubicBezTo>
                    <a:pt x="230929" y="299516"/>
                    <a:pt x="215419" y="303505"/>
                    <a:pt x="200386" y="311387"/>
                  </a:cubicBezTo>
                  <a:cubicBezTo>
                    <a:pt x="189253" y="317085"/>
                    <a:pt x="176979" y="327436"/>
                    <a:pt x="163563" y="342440"/>
                  </a:cubicBezTo>
                  <a:lnTo>
                    <a:pt x="21694" y="322023"/>
                  </a:lnTo>
                  <a:lnTo>
                    <a:pt x="74407" y="380"/>
                  </a:lnTo>
                  <a:close/>
                </a:path>
              </a:pathLst>
            </a:custGeom>
            <a:grpFill/>
            <a:ln w="9510" cap="flat">
              <a:noFill/>
              <a:prstDash val="solid"/>
              <a:miter/>
            </a:ln>
          </p:spPr>
          <p:txBody>
            <a:bodyPr rtlCol="0" anchor="ctr"/>
            <a:lstStyle/>
            <a:p>
              <a:endParaRPr lang="en-GB"/>
            </a:p>
          </p:txBody>
        </p:sp>
        <p:sp>
          <p:nvSpPr>
            <p:cNvPr id="14" name="Freeform 13">
              <a:extLst>
                <a:ext uri="{FF2B5EF4-FFF2-40B4-BE49-F238E27FC236}">
                  <a16:creationId xmlns:a16="http://schemas.microsoft.com/office/drawing/2014/main" id="{9859CF2E-9A7B-9D02-F067-BABB0AC90EC0}"/>
                </a:ext>
              </a:extLst>
            </p:cNvPr>
            <p:cNvSpPr/>
            <p:nvPr/>
          </p:nvSpPr>
          <p:spPr>
            <a:xfrm>
              <a:off x="7047207" y="7186645"/>
              <a:ext cx="177930" cy="166566"/>
            </a:xfrm>
            <a:custGeom>
              <a:avLst/>
              <a:gdLst>
                <a:gd name="connsiteX0" fmla="*/ 0 w 177930"/>
                <a:gd name="connsiteY0" fmla="*/ 0 h 166566"/>
                <a:gd name="connsiteX1" fmla="*/ 177930 w 177930"/>
                <a:gd name="connsiteY1" fmla="*/ 0 h 166566"/>
                <a:gd name="connsiteX2" fmla="*/ 177930 w 177930"/>
                <a:gd name="connsiteY2" fmla="*/ 166567 h 166566"/>
                <a:gd name="connsiteX3" fmla="*/ 0 w 177930"/>
                <a:gd name="connsiteY3" fmla="*/ 166567 h 166566"/>
                <a:gd name="connsiteX4" fmla="*/ 0 w 177930"/>
                <a:gd name="connsiteY4" fmla="*/ 0 h 16656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7930" h="166566">
                  <a:moveTo>
                    <a:pt x="0" y="0"/>
                  </a:moveTo>
                  <a:lnTo>
                    <a:pt x="177930" y="0"/>
                  </a:lnTo>
                  <a:lnTo>
                    <a:pt x="177930" y="166567"/>
                  </a:lnTo>
                  <a:lnTo>
                    <a:pt x="0" y="166567"/>
                  </a:lnTo>
                  <a:lnTo>
                    <a:pt x="0" y="0"/>
                  </a:lnTo>
                  <a:close/>
                </a:path>
              </a:pathLst>
            </a:custGeom>
            <a:grpFill/>
            <a:ln w="9510" cap="flat">
              <a:noFill/>
              <a:prstDash val="solid"/>
              <a:miter/>
            </a:ln>
          </p:spPr>
          <p:txBody>
            <a:bodyPr rtlCol="0" anchor="ctr"/>
            <a:lstStyle/>
            <a:p>
              <a:endParaRPr lang="en-GB"/>
            </a:p>
          </p:txBody>
        </p:sp>
        <p:sp>
          <p:nvSpPr>
            <p:cNvPr id="15" name="Freeform 14">
              <a:extLst>
                <a:ext uri="{FF2B5EF4-FFF2-40B4-BE49-F238E27FC236}">
                  <a16:creationId xmlns:a16="http://schemas.microsoft.com/office/drawing/2014/main" id="{DBF96F81-85A2-E487-9A91-05A54F2F35FD}"/>
                </a:ext>
              </a:extLst>
            </p:cNvPr>
            <p:cNvSpPr/>
            <p:nvPr/>
          </p:nvSpPr>
          <p:spPr>
            <a:xfrm>
              <a:off x="7234176" y="6744683"/>
              <a:ext cx="490021" cy="618785"/>
            </a:xfrm>
            <a:custGeom>
              <a:avLst/>
              <a:gdLst>
                <a:gd name="connsiteX0" fmla="*/ 190 w 490021"/>
                <a:gd name="connsiteY0" fmla="*/ 306924 h 618785"/>
                <a:gd name="connsiteX1" fmla="*/ 61752 w 490021"/>
                <a:gd name="connsiteY1" fmla="*/ 68184 h 618785"/>
                <a:gd name="connsiteX2" fmla="*/ 249292 w 490021"/>
                <a:gd name="connsiteY2" fmla="*/ 0 h 618785"/>
                <a:gd name="connsiteX3" fmla="*/ 348629 w 490021"/>
                <a:gd name="connsiteY3" fmla="*/ 14909 h 618785"/>
                <a:gd name="connsiteX4" fmla="*/ 411999 w 490021"/>
                <a:gd name="connsiteY4" fmla="*/ 53655 h 618785"/>
                <a:gd name="connsiteX5" fmla="*/ 450630 w 490021"/>
                <a:gd name="connsiteY5" fmla="*/ 103891 h 618785"/>
                <a:gd name="connsiteX6" fmla="*/ 473275 w 490021"/>
                <a:gd name="connsiteY6" fmla="*/ 165332 h 618785"/>
                <a:gd name="connsiteX7" fmla="*/ 490022 w 490021"/>
                <a:gd name="connsiteY7" fmla="*/ 304929 h 618785"/>
                <a:gd name="connsiteX8" fmla="*/ 434835 w 490021"/>
                <a:gd name="connsiteY8" fmla="*/ 543289 h 618785"/>
                <a:gd name="connsiteX9" fmla="*/ 244630 w 490021"/>
                <a:gd name="connsiteY9" fmla="*/ 618785 h 618785"/>
                <a:gd name="connsiteX10" fmla="*/ 122363 w 490021"/>
                <a:gd name="connsiteY10" fmla="*/ 594664 h 618785"/>
                <a:gd name="connsiteX11" fmla="*/ 45862 w 490021"/>
                <a:gd name="connsiteY11" fmla="*/ 524011 h 618785"/>
                <a:gd name="connsiteX12" fmla="*/ 12084 w 490021"/>
                <a:gd name="connsiteY12" fmla="*/ 433605 h 618785"/>
                <a:gd name="connsiteX13" fmla="*/ 0 w 490021"/>
                <a:gd name="connsiteY13" fmla="*/ 306829 h 618785"/>
                <a:gd name="connsiteX14" fmla="*/ 165370 w 490021"/>
                <a:gd name="connsiteY14" fmla="*/ 307303 h 618785"/>
                <a:gd name="connsiteX15" fmla="*/ 185637 w 490021"/>
                <a:gd name="connsiteY15" fmla="*/ 463424 h 618785"/>
                <a:gd name="connsiteX16" fmla="*/ 244345 w 490021"/>
                <a:gd name="connsiteY16" fmla="*/ 505303 h 618785"/>
                <a:gd name="connsiteX17" fmla="*/ 288304 w 490021"/>
                <a:gd name="connsiteY17" fmla="*/ 487545 h 618785"/>
                <a:gd name="connsiteX18" fmla="*/ 315707 w 490021"/>
                <a:gd name="connsiteY18" fmla="*/ 431421 h 618785"/>
                <a:gd name="connsiteX19" fmla="*/ 324461 w 490021"/>
                <a:gd name="connsiteY19" fmla="*/ 311862 h 618785"/>
                <a:gd name="connsiteX20" fmla="*/ 304194 w 490021"/>
                <a:gd name="connsiteY20" fmla="*/ 151657 h 618785"/>
                <a:gd name="connsiteX21" fmla="*/ 243488 w 490021"/>
                <a:gd name="connsiteY21" fmla="*/ 110633 h 618785"/>
                <a:gd name="connsiteX22" fmla="*/ 183830 w 490021"/>
                <a:gd name="connsiteY22" fmla="*/ 152512 h 618785"/>
                <a:gd name="connsiteX23" fmla="*/ 165465 w 490021"/>
                <a:gd name="connsiteY23" fmla="*/ 307398 h 6187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490021" h="618785">
                  <a:moveTo>
                    <a:pt x="190" y="306924"/>
                  </a:moveTo>
                  <a:cubicBezTo>
                    <a:pt x="190" y="193157"/>
                    <a:pt x="20743" y="113577"/>
                    <a:pt x="61752" y="68184"/>
                  </a:cubicBezTo>
                  <a:cubicBezTo>
                    <a:pt x="102762" y="22696"/>
                    <a:pt x="165275" y="0"/>
                    <a:pt x="249292" y="0"/>
                  </a:cubicBezTo>
                  <a:cubicBezTo>
                    <a:pt x="289636" y="0"/>
                    <a:pt x="322748" y="4938"/>
                    <a:pt x="348629" y="14909"/>
                  </a:cubicBezTo>
                  <a:cubicBezTo>
                    <a:pt x="374510" y="24881"/>
                    <a:pt x="395633" y="37796"/>
                    <a:pt x="411999" y="53655"/>
                  </a:cubicBezTo>
                  <a:cubicBezTo>
                    <a:pt x="428365" y="69609"/>
                    <a:pt x="441210" y="86322"/>
                    <a:pt x="450630" y="103891"/>
                  </a:cubicBezTo>
                  <a:cubicBezTo>
                    <a:pt x="460050" y="121459"/>
                    <a:pt x="467566" y="141876"/>
                    <a:pt x="473275" y="165332"/>
                  </a:cubicBezTo>
                  <a:cubicBezTo>
                    <a:pt x="484408" y="209965"/>
                    <a:pt x="490022" y="256498"/>
                    <a:pt x="490022" y="304929"/>
                  </a:cubicBezTo>
                  <a:cubicBezTo>
                    <a:pt x="490022" y="413473"/>
                    <a:pt x="471658" y="492958"/>
                    <a:pt x="434835" y="543289"/>
                  </a:cubicBezTo>
                  <a:cubicBezTo>
                    <a:pt x="398012" y="593620"/>
                    <a:pt x="334642" y="618785"/>
                    <a:pt x="244630" y="618785"/>
                  </a:cubicBezTo>
                  <a:cubicBezTo>
                    <a:pt x="194201" y="618785"/>
                    <a:pt x="153477" y="610713"/>
                    <a:pt x="122363" y="594664"/>
                  </a:cubicBezTo>
                  <a:cubicBezTo>
                    <a:pt x="91249" y="578615"/>
                    <a:pt x="65749" y="555064"/>
                    <a:pt x="45862" y="524011"/>
                  </a:cubicBezTo>
                  <a:cubicBezTo>
                    <a:pt x="31399" y="501980"/>
                    <a:pt x="20172" y="471876"/>
                    <a:pt x="12084" y="433605"/>
                  </a:cubicBezTo>
                  <a:cubicBezTo>
                    <a:pt x="3996" y="395335"/>
                    <a:pt x="0" y="353171"/>
                    <a:pt x="0" y="306829"/>
                  </a:cubicBezTo>
                  <a:close/>
                  <a:moveTo>
                    <a:pt x="165370" y="307303"/>
                  </a:moveTo>
                  <a:cubicBezTo>
                    <a:pt x="165370" y="383464"/>
                    <a:pt x="172126" y="435505"/>
                    <a:pt x="185637" y="463424"/>
                  </a:cubicBezTo>
                  <a:cubicBezTo>
                    <a:pt x="199149" y="491344"/>
                    <a:pt x="218654" y="505303"/>
                    <a:pt x="244345" y="505303"/>
                  </a:cubicBezTo>
                  <a:cubicBezTo>
                    <a:pt x="261281" y="505303"/>
                    <a:pt x="275935" y="499415"/>
                    <a:pt x="288304" y="487545"/>
                  </a:cubicBezTo>
                  <a:cubicBezTo>
                    <a:pt x="300674" y="475674"/>
                    <a:pt x="309808" y="456967"/>
                    <a:pt x="315707" y="431421"/>
                  </a:cubicBezTo>
                  <a:cubicBezTo>
                    <a:pt x="321606" y="405876"/>
                    <a:pt x="324461" y="365991"/>
                    <a:pt x="324461" y="311862"/>
                  </a:cubicBezTo>
                  <a:cubicBezTo>
                    <a:pt x="324461" y="232377"/>
                    <a:pt x="317705" y="179007"/>
                    <a:pt x="304194" y="151657"/>
                  </a:cubicBezTo>
                  <a:cubicBezTo>
                    <a:pt x="290683" y="124308"/>
                    <a:pt x="270416" y="110633"/>
                    <a:pt x="243488" y="110633"/>
                  </a:cubicBezTo>
                  <a:cubicBezTo>
                    <a:pt x="216561" y="110633"/>
                    <a:pt x="196009" y="124593"/>
                    <a:pt x="183830" y="152512"/>
                  </a:cubicBezTo>
                  <a:cubicBezTo>
                    <a:pt x="171555" y="180432"/>
                    <a:pt x="165465" y="231997"/>
                    <a:pt x="165465" y="307398"/>
                  </a:cubicBezTo>
                  <a:close/>
                </a:path>
              </a:pathLst>
            </a:custGeom>
            <a:grpFill/>
            <a:ln w="9510" cap="flat">
              <a:noFill/>
              <a:prstDash val="solid"/>
              <a:miter/>
            </a:ln>
          </p:spPr>
          <p:txBody>
            <a:bodyPr rtlCol="0" anchor="ctr"/>
            <a:lstStyle/>
            <a:p>
              <a:endParaRPr lang="en-GB"/>
            </a:p>
          </p:txBody>
        </p:sp>
        <p:sp>
          <p:nvSpPr>
            <p:cNvPr id="16" name="Freeform 15">
              <a:extLst>
                <a:ext uri="{FF2B5EF4-FFF2-40B4-BE49-F238E27FC236}">
                  <a16:creationId xmlns:a16="http://schemas.microsoft.com/office/drawing/2014/main" id="{7E834EC7-4DF1-006F-4A8F-79FD8F687876}"/>
                </a:ext>
              </a:extLst>
            </p:cNvPr>
            <p:cNvSpPr/>
            <p:nvPr/>
          </p:nvSpPr>
          <p:spPr>
            <a:xfrm>
              <a:off x="4441243" y="7434691"/>
              <a:ext cx="700683" cy="908520"/>
            </a:xfrm>
            <a:custGeom>
              <a:avLst/>
              <a:gdLst>
                <a:gd name="connsiteX0" fmla="*/ 0 w 700683"/>
                <a:gd name="connsiteY0" fmla="*/ 20037 h 908520"/>
                <a:gd name="connsiteX1" fmla="*/ 319323 w 700683"/>
                <a:gd name="connsiteY1" fmla="*/ 20037 h 908520"/>
                <a:gd name="connsiteX2" fmla="*/ 319323 w 700683"/>
                <a:gd name="connsiteY2" fmla="*/ 165617 h 908520"/>
                <a:gd name="connsiteX3" fmla="*/ 414473 w 700683"/>
                <a:gd name="connsiteY3" fmla="*/ 35517 h 908520"/>
                <a:gd name="connsiteX4" fmla="*/ 535599 w 700683"/>
                <a:gd name="connsiteY4" fmla="*/ 0 h 908520"/>
                <a:gd name="connsiteX5" fmla="*/ 700683 w 700683"/>
                <a:gd name="connsiteY5" fmla="*/ 46817 h 908520"/>
                <a:gd name="connsiteX6" fmla="*/ 595067 w 700683"/>
                <a:gd name="connsiteY6" fmla="*/ 289450 h 908520"/>
                <a:gd name="connsiteX7" fmla="*/ 499537 w 700683"/>
                <a:gd name="connsiteY7" fmla="*/ 264380 h 908520"/>
                <a:gd name="connsiteX8" fmla="*/ 395633 w 700683"/>
                <a:gd name="connsiteY8" fmla="*/ 319554 h 908520"/>
                <a:gd name="connsiteX9" fmla="*/ 342825 w 700683"/>
                <a:gd name="connsiteY9" fmla="*/ 610713 h 908520"/>
                <a:gd name="connsiteX10" fmla="*/ 342825 w 700683"/>
                <a:gd name="connsiteY10" fmla="*/ 908520 h 908520"/>
                <a:gd name="connsiteX11" fmla="*/ 0 w 700683"/>
                <a:gd name="connsiteY11" fmla="*/ 908520 h 908520"/>
                <a:gd name="connsiteX12" fmla="*/ 0 w 700683"/>
                <a:gd name="connsiteY12" fmla="*/ 20037 h 9085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700683" h="908520">
                  <a:moveTo>
                    <a:pt x="0" y="20037"/>
                  </a:moveTo>
                  <a:lnTo>
                    <a:pt x="319323" y="20037"/>
                  </a:lnTo>
                  <a:lnTo>
                    <a:pt x="319323" y="165617"/>
                  </a:lnTo>
                  <a:cubicBezTo>
                    <a:pt x="350056" y="102561"/>
                    <a:pt x="381741" y="59258"/>
                    <a:pt x="414473" y="35517"/>
                  </a:cubicBezTo>
                  <a:cubicBezTo>
                    <a:pt x="447204" y="11776"/>
                    <a:pt x="487548" y="0"/>
                    <a:pt x="535599" y="0"/>
                  </a:cubicBezTo>
                  <a:cubicBezTo>
                    <a:pt x="583649" y="0"/>
                    <a:pt x="640929" y="15669"/>
                    <a:pt x="700683" y="46817"/>
                  </a:cubicBezTo>
                  <a:lnTo>
                    <a:pt x="595067" y="289450"/>
                  </a:lnTo>
                  <a:cubicBezTo>
                    <a:pt x="554819" y="272737"/>
                    <a:pt x="522944" y="264380"/>
                    <a:pt x="499537" y="264380"/>
                  </a:cubicBezTo>
                  <a:cubicBezTo>
                    <a:pt x="454816" y="264380"/>
                    <a:pt x="420182" y="282803"/>
                    <a:pt x="395633" y="319554"/>
                  </a:cubicBezTo>
                  <a:cubicBezTo>
                    <a:pt x="360428" y="371404"/>
                    <a:pt x="342825" y="468457"/>
                    <a:pt x="342825" y="610713"/>
                  </a:cubicBezTo>
                  <a:lnTo>
                    <a:pt x="342825" y="908520"/>
                  </a:lnTo>
                  <a:lnTo>
                    <a:pt x="0" y="908520"/>
                  </a:lnTo>
                  <a:lnTo>
                    <a:pt x="0" y="20037"/>
                  </a:lnTo>
                  <a:close/>
                </a:path>
              </a:pathLst>
            </a:custGeom>
            <a:grpFill/>
            <a:ln w="9510" cap="flat">
              <a:noFill/>
              <a:prstDash val="solid"/>
              <a:miter/>
            </a:ln>
          </p:spPr>
          <p:txBody>
            <a:bodyPr rtlCol="0" anchor="ctr"/>
            <a:lstStyle/>
            <a:p>
              <a:endParaRPr lang="en-GB"/>
            </a:p>
          </p:txBody>
        </p:sp>
        <p:sp>
          <p:nvSpPr>
            <p:cNvPr id="17" name="Freeform 16">
              <a:extLst>
                <a:ext uri="{FF2B5EF4-FFF2-40B4-BE49-F238E27FC236}">
                  <a16:creationId xmlns:a16="http://schemas.microsoft.com/office/drawing/2014/main" id="{6C7FBDE8-F72A-1958-C3FF-09126B7C8A1E}"/>
                </a:ext>
              </a:extLst>
            </p:cNvPr>
            <p:cNvSpPr/>
            <p:nvPr/>
          </p:nvSpPr>
          <p:spPr>
            <a:xfrm>
              <a:off x="5142022" y="7116752"/>
              <a:ext cx="341112" cy="1226459"/>
            </a:xfrm>
            <a:custGeom>
              <a:avLst/>
              <a:gdLst>
                <a:gd name="connsiteX0" fmla="*/ 0 w 341112"/>
                <a:gd name="connsiteY0" fmla="*/ 0 h 1226459"/>
                <a:gd name="connsiteX1" fmla="*/ 341112 w 341112"/>
                <a:gd name="connsiteY1" fmla="*/ 0 h 1226459"/>
                <a:gd name="connsiteX2" fmla="*/ 341112 w 341112"/>
                <a:gd name="connsiteY2" fmla="*/ 231712 h 1226459"/>
                <a:gd name="connsiteX3" fmla="*/ 0 w 341112"/>
                <a:gd name="connsiteY3" fmla="*/ 231712 h 1226459"/>
                <a:gd name="connsiteX4" fmla="*/ 0 w 341112"/>
                <a:gd name="connsiteY4" fmla="*/ 0 h 1226459"/>
                <a:gd name="connsiteX5" fmla="*/ 0 w 341112"/>
                <a:gd name="connsiteY5" fmla="*/ 337977 h 1226459"/>
                <a:gd name="connsiteX6" fmla="*/ 341112 w 341112"/>
                <a:gd name="connsiteY6" fmla="*/ 337977 h 1226459"/>
                <a:gd name="connsiteX7" fmla="*/ 341112 w 341112"/>
                <a:gd name="connsiteY7" fmla="*/ 1226460 h 1226459"/>
                <a:gd name="connsiteX8" fmla="*/ 0 w 341112"/>
                <a:gd name="connsiteY8" fmla="*/ 1226460 h 1226459"/>
                <a:gd name="connsiteX9" fmla="*/ 0 w 341112"/>
                <a:gd name="connsiteY9" fmla="*/ 337977 h 12264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41112" h="1226459">
                  <a:moveTo>
                    <a:pt x="0" y="0"/>
                  </a:moveTo>
                  <a:lnTo>
                    <a:pt x="341112" y="0"/>
                  </a:lnTo>
                  <a:lnTo>
                    <a:pt x="341112" y="231712"/>
                  </a:lnTo>
                  <a:lnTo>
                    <a:pt x="0" y="231712"/>
                  </a:lnTo>
                  <a:lnTo>
                    <a:pt x="0" y="0"/>
                  </a:lnTo>
                  <a:close/>
                  <a:moveTo>
                    <a:pt x="0" y="337977"/>
                  </a:moveTo>
                  <a:lnTo>
                    <a:pt x="341112" y="337977"/>
                  </a:lnTo>
                  <a:lnTo>
                    <a:pt x="341112" y="1226460"/>
                  </a:lnTo>
                  <a:lnTo>
                    <a:pt x="0" y="1226460"/>
                  </a:lnTo>
                  <a:lnTo>
                    <a:pt x="0" y="337977"/>
                  </a:lnTo>
                  <a:close/>
                </a:path>
              </a:pathLst>
            </a:custGeom>
            <a:grpFill/>
            <a:ln w="9510" cap="flat">
              <a:noFill/>
              <a:prstDash val="solid"/>
              <a:miter/>
            </a:ln>
          </p:spPr>
          <p:txBody>
            <a:bodyPr rtlCol="0" anchor="ctr"/>
            <a:lstStyle/>
            <a:p>
              <a:endParaRPr lang="en-GB"/>
            </a:p>
          </p:txBody>
        </p:sp>
        <p:sp>
          <p:nvSpPr>
            <p:cNvPr id="18" name="Freeform 17">
              <a:extLst>
                <a:ext uri="{FF2B5EF4-FFF2-40B4-BE49-F238E27FC236}">
                  <a16:creationId xmlns:a16="http://schemas.microsoft.com/office/drawing/2014/main" id="{E6CD449F-0369-1C80-63A8-7FB31E363DA8}"/>
                </a:ext>
              </a:extLst>
            </p:cNvPr>
            <p:cNvSpPr/>
            <p:nvPr/>
          </p:nvSpPr>
          <p:spPr>
            <a:xfrm>
              <a:off x="6503806" y="7434596"/>
              <a:ext cx="981470" cy="1269193"/>
            </a:xfrm>
            <a:custGeom>
              <a:avLst/>
              <a:gdLst>
                <a:gd name="connsiteX0" fmla="*/ 661291 w 981470"/>
                <a:gd name="connsiteY0" fmla="*/ 20132 h 1269193"/>
                <a:gd name="connsiteX1" fmla="*/ 980614 w 981470"/>
                <a:gd name="connsiteY1" fmla="*/ 20132 h 1269193"/>
                <a:gd name="connsiteX2" fmla="*/ 980614 w 981470"/>
                <a:gd name="connsiteY2" fmla="*/ 859234 h 1269193"/>
                <a:gd name="connsiteX3" fmla="*/ 981471 w 981470"/>
                <a:gd name="connsiteY3" fmla="*/ 898549 h 1269193"/>
                <a:gd name="connsiteX4" fmla="*/ 945885 w 981470"/>
                <a:gd name="connsiteY4" fmla="*/ 1057899 h 1269193"/>
                <a:gd name="connsiteX5" fmla="*/ 851115 w 981470"/>
                <a:gd name="connsiteY5" fmla="*/ 1180497 h 1269193"/>
                <a:gd name="connsiteX6" fmla="*/ 701064 w 981470"/>
                <a:gd name="connsiteY6" fmla="*/ 1248301 h 1269193"/>
                <a:gd name="connsiteX7" fmla="*/ 492781 w 981470"/>
                <a:gd name="connsiteY7" fmla="*/ 1269193 h 1269193"/>
                <a:gd name="connsiteX8" fmla="*/ 124361 w 981470"/>
                <a:gd name="connsiteY8" fmla="*/ 1188854 h 1269193"/>
                <a:gd name="connsiteX9" fmla="*/ 24168 w 981470"/>
                <a:gd name="connsiteY9" fmla="*/ 973855 h 1269193"/>
                <a:gd name="connsiteX10" fmla="*/ 25881 w 981470"/>
                <a:gd name="connsiteY10" fmla="*/ 928653 h 1269193"/>
                <a:gd name="connsiteX11" fmla="*/ 357002 w 981470"/>
                <a:gd name="connsiteY11" fmla="*/ 966258 h 1269193"/>
                <a:gd name="connsiteX12" fmla="*/ 395538 w 981470"/>
                <a:gd name="connsiteY12" fmla="*/ 1029884 h 1269193"/>
                <a:gd name="connsiteX13" fmla="*/ 490307 w 981470"/>
                <a:gd name="connsiteY13" fmla="*/ 1055809 h 1269193"/>
                <a:gd name="connsiteX14" fmla="*/ 600491 w 981470"/>
                <a:gd name="connsiteY14" fmla="*/ 1016494 h 1269193"/>
                <a:gd name="connsiteX15" fmla="*/ 636933 w 981470"/>
                <a:gd name="connsiteY15" fmla="*/ 879271 h 1269193"/>
                <a:gd name="connsiteX16" fmla="*/ 636933 w 981470"/>
                <a:gd name="connsiteY16" fmla="*/ 744612 h 1269193"/>
                <a:gd name="connsiteX17" fmla="*/ 536360 w 981470"/>
                <a:gd name="connsiteY17" fmla="*/ 830745 h 1269193"/>
                <a:gd name="connsiteX18" fmla="*/ 366232 w 981470"/>
                <a:gd name="connsiteY18" fmla="*/ 872529 h 1269193"/>
                <a:gd name="connsiteX19" fmla="*/ 77928 w 981470"/>
                <a:gd name="connsiteY19" fmla="*/ 716883 h 1269193"/>
                <a:gd name="connsiteX20" fmla="*/ 0 w 981470"/>
                <a:gd name="connsiteY20" fmla="*/ 424964 h 1269193"/>
                <a:gd name="connsiteX21" fmla="*/ 100573 w 981470"/>
                <a:gd name="connsiteY21" fmla="*/ 108734 h 1269193"/>
                <a:gd name="connsiteX22" fmla="*/ 363758 w 981470"/>
                <a:gd name="connsiteY22" fmla="*/ 0 h 1269193"/>
                <a:gd name="connsiteX23" fmla="*/ 535218 w 981470"/>
                <a:gd name="connsiteY23" fmla="*/ 35137 h 1269193"/>
                <a:gd name="connsiteX24" fmla="*/ 661387 w 981470"/>
                <a:gd name="connsiteY24" fmla="*/ 151468 h 1269193"/>
                <a:gd name="connsiteX25" fmla="*/ 661387 w 981470"/>
                <a:gd name="connsiteY25" fmla="*/ 20132 h 1269193"/>
                <a:gd name="connsiteX26" fmla="*/ 340256 w 981470"/>
                <a:gd name="connsiteY26" fmla="*/ 450984 h 1269193"/>
                <a:gd name="connsiteX27" fmla="*/ 381361 w 981470"/>
                <a:gd name="connsiteY27" fmla="*/ 593620 h 1269193"/>
                <a:gd name="connsiteX28" fmla="*/ 489546 w 981470"/>
                <a:gd name="connsiteY28" fmla="*/ 640057 h 1269193"/>
                <a:gd name="connsiteX29" fmla="*/ 596399 w 981470"/>
                <a:gd name="connsiteY29" fmla="*/ 591910 h 1269193"/>
                <a:gd name="connsiteX30" fmla="*/ 639597 w 981470"/>
                <a:gd name="connsiteY30" fmla="*/ 446805 h 1269193"/>
                <a:gd name="connsiteX31" fmla="*/ 594306 w 981470"/>
                <a:gd name="connsiteY31" fmla="*/ 298282 h 1269193"/>
                <a:gd name="connsiteX32" fmla="*/ 483647 w 981470"/>
                <a:gd name="connsiteY32" fmla="*/ 246811 h 1269193"/>
                <a:gd name="connsiteX33" fmla="*/ 379267 w 981470"/>
                <a:gd name="connsiteY33" fmla="*/ 294103 h 1269193"/>
                <a:gd name="connsiteX34" fmla="*/ 340256 w 981470"/>
                <a:gd name="connsiteY34" fmla="*/ 450984 h 12691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Lst>
              <a:rect l="l" t="t" r="r" b="b"/>
              <a:pathLst>
                <a:path w="981470" h="1269193">
                  <a:moveTo>
                    <a:pt x="661291" y="20132"/>
                  </a:moveTo>
                  <a:lnTo>
                    <a:pt x="980614" y="20132"/>
                  </a:lnTo>
                  <a:lnTo>
                    <a:pt x="980614" y="859234"/>
                  </a:lnTo>
                  <a:lnTo>
                    <a:pt x="981471" y="898549"/>
                  </a:lnTo>
                  <a:cubicBezTo>
                    <a:pt x="981471" y="954293"/>
                    <a:pt x="969577" y="1007473"/>
                    <a:pt x="945885" y="1057899"/>
                  </a:cubicBezTo>
                  <a:cubicBezTo>
                    <a:pt x="922097" y="1108324"/>
                    <a:pt x="890603" y="1149254"/>
                    <a:pt x="851115" y="1180497"/>
                  </a:cubicBezTo>
                  <a:cubicBezTo>
                    <a:pt x="811723" y="1211740"/>
                    <a:pt x="761674" y="1234342"/>
                    <a:pt x="701064" y="1248301"/>
                  </a:cubicBezTo>
                  <a:cubicBezTo>
                    <a:pt x="640454" y="1262261"/>
                    <a:pt x="570994" y="1269193"/>
                    <a:pt x="492781" y="1269193"/>
                  </a:cubicBezTo>
                  <a:cubicBezTo>
                    <a:pt x="313994" y="1269193"/>
                    <a:pt x="191156" y="1242414"/>
                    <a:pt x="124361" y="1188854"/>
                  </a:cubicBezTo>
                  <a:cubicBezTo>
                    <a:pt x="57566" y="1135294"/>
                    <a:pt x="24168" y="1063596"/>
                    <a:pt x="24168" y="973855"/>
                  </a:cubicBezTo>
                  <a:cubicBezTo>
                    <a:pt x="24168" y="962745"/>
                    <a:pt x="24739" y="947645"/>
                    <a:pt x="25881" y="928653"/>
                  </a:cubicBezTo>
                  <a:lnTo>
                    <a:pt x="357002" y="966258"/>
                  </a:lnTo>
                  <a:cubicBezTo>
                    <a:pt x="365375" y="996932"/>
                    <a:pt x="378221" y="1018109"/>
                    <a:pt x="395538" y="1029884"/>
                  </a:cubicBezTo>
                  <a:cubicBezTo>
                    <a:pt x="420657" y="1047168"/>
                    <a:pt x="452247" y="1055809"/>
                    <a:pt x="490307" y="1055809"/>
                  </a:cubicBezTo>
                  <a:cubicBezTo>
                    <a:pt x="539500" y="1055809"/>
                    <a:pt x="576227" y="1042704"/>
                    <a:pt x="600491" y="1016494"/>
                  </a:cubicBezTo>
                  <a:cubicBezTo>
                    <a:pt x="624754" y="990284"/>
                    <a:pt x="636933" y="944512"/>
                    <a:pt x="636933" y="879271"/>
                  </a:cubicBezTo>
                  <a:lnTo>
                    <a:pt x="636933" y="744612"/>
                  </a:lnTo>
                  <a:cubicBezTo>
                    <a:pt x="603440" y="784212"/>
                    <a:pt x="569853" y="812986"/>
                    <a:pt x="536360" y="830745"/>
                  </a:cubicBezTo>
                  <a:cubicBezTo>
                    <a:pt x="483837" y="858664"/>
                    <a:pt x="427128" y="872529"/>
                    <a:pt x="366232" y="872529"/>
                  </a:cubicBezTo>
                  <a:cubicBezTo>
                    <a:pt x="247199" y="872529"/>
                    <a:pt x="151098" y="820679"/>
                    <a:pt x="77928" y="716883"/>
                  </a:cubicBezTo>
                  <a:cubicBezTo>
                    <a:pt x="25976" y="643286"/>
                    <a:pt x="0" y="545948"/>
                    <a:pt x="0" y="424964"/>
                  </a:cubicBezTo>
                  <a:cubicBezTo>
                    <a:pt x="0" y="286696"/>
                    <a:pt x="33493" y="181286"/>
                    <a:pt x="100573" y="108734"/>
                  </a:cubicBezTo>
                  <a:cubicBezTo>
                    <a:pt x="167654" y="36276"/>
                    <a:pt x="255382" y="0"/>
                    <a:pt x="363758" y="0"/>
                  </a:cubicBezTo>
                  <a:cubicBezTo>
                    <a:pt x="433027" y="0"/>
                    <a:pt x="490212" y="11681"/>
                    <a:pt x="535218" y="35137"/>
                  </a:cubicBezTo>
                  <a:cubicBezTo>
                    <a:pt x="580224" y="58593"/>
                    <a:pt x="622280" y="97338"/>
                    <a:pt x="661387" y="151468"/>
                  </a:cubicBezTo>
                  <a:lnTo>
                    <a:pt x="661387" y="20132"/>
                  </a:lnTo>
                  <a:close/>
                  <a:moveTo>
                    <a:pt x="340256" y="450984"/>
                  </a:moveTo>
                  <a:cubicBezTo>
                    <a:pt x="340256" y="515085"/>
                    <a:pt x="353958" y="562661"/>
                    <a:pt x="381361" y="593620"/>
                  </a:cubicBezTo>
                  <a:cubicBezTo>
                    <a:pt x="408764" y="624578"/>
                    <a:pt x="444826" y="640057"/>
                    <a:pt x="489546" y="640057"/>
                  </a:cubicBezTo>
                  <a:cubicBezTo>
                    <a:pt x="534266" y="640057"/>
                    <a:pt x="567664" y="624008"/>
                    <a:pt x="596399" y="591910"/>
                  </a:cubicBezTo>
                  <a:cubicBezTo>
                    <a:pt x="625135" y="559813"/>
                    <a:pt x="639597" y="511476"/>
                    <a:pt x="639597" y="446805"/>
                  </a:cubicBezTo>
                  <a:cubicBezTo>
                    <a:pt x="639597" y="382135"/>
                    <a:pt x="624468" y="332659"/>
                    <a:pt x="594306" y="298282"/>
                  </a:cubicBezTo>
                  <a:cubicBezTo>
                    <a:pt x="564144" y="264000"/>
                    <a:pt x="527225" y="246811"/>
                    <a:pt x="483647" y="246811"/>
                  </a:cubicBezTo>
                  <a:cubicBezTo>
                    <a:pt x="440068" y="246811"/>
                    <a:pt x="405243" y="262575"/>
                    <a:pt x="379267" y="294103"/>
                  </a:cubicBezTo>
                  <a:cubicBezTo>
                    <a:pt x="353291" y="325631"/>
                    <a:pt x="340256" y="377862"/>
                    <a:pt x="340256" y="450984"/>
                  </a:cubicBezTo>
                  <a:close/>
                </a:path>
              </a:pathLst>
            </a:custGeom>
            <a:grpFill/>
            <a:ln w="9510" cap="flat">
              <a:noFill/>
              <a:prstDash val="solid"/>
              <a:miter/>
            </a:ln>
          </p:spPr>
          <p:txBody>
            <a:bodyPr rtlCol="0" anchor="ctr"/>
            <a:lstStyle/>
            <a:p>
              <a:endParaRPr lang="en-GB"/>
            </a:p>
          </p:txBody>
        </p:sp>
        <p:sp>
          <p:nvSpPr>
            <p:cNvPr id="19" name="Freeform 18">
              <a:extLst>
                <a:ext uri="{FF2B5EF4-FFF2-40B4-BE49-F238E27FC236}">
                  <a16:creationId xmlns:a16="http://schemas.microsoft.com/office/drawing/2014/main" id="{94C90E63-13FA-87F4-9ADF-A59DD6A95DA2}"/>
                </a:ext>
              </a:extLst>
            </p:cNvPr>
            <p:cNvSpPr/>
            <p:nvPr/>
          </p:nvSpPr>
          <p:spPr>
            <a:xfrm>
              <a:off x="7505448" y="7434786"/>
              <a:ext cx="1031043" cy="928557"/>
            </a:xfrm>
            <a:custGeom>
              <a:avLst/>
              <a:gdLst>
                <a:gd name="connsiteX0" fmla="*/ 1030949 w 1031043"/>
                <a:gd name="connsiteY0" fmla="*/ 548702 h 928557"/>
                <a:gd name="connsiteX1" fmla="*/ 347012 w 1031043"/>
                <a:gd name="connsiteY1" fmla="*/ 548702 h 928557"/>
                <a:gd name="connsiteX2" fmla="*/ 391447 w 1031043"/>
                <a:gd name="connsiteY2" fmla="*/ 670825 h 928557"/>
                <a:gd name="connsiteX3" fmla="*/ 520565 w 1031043"/>
                <a:gd name="connsiteY3" fmla="*/ 728564 h 928557"/>
                <a:gd name="connsiteX4" fmla="*/ 616095 w 1031043"/>
                <a:gd name="connsiteY4" fmla="*/ 703493 h 928557"/>
                <a:gd name="connsiteX5" fmla="*/ 675564 w 1031043"/>
                <a:gd name="connsiteY5" fmla="*/ 647464 h 928557"/>
                <a:gd name="connsiteX6" fmla="*/ 1011728 w 1031043"/>
                <a:gd name="connsiteY6" fmla="*/ 678423 h 928557"/>
                <a:gd name="connsiteX7" fmla="*/ 825615 w 1031043"/>
                <a:gd name="connsiteY7" fmla="*/ 870440 h 928557"/>
                <a:gd name="connsiteX8" fmla="*/ 512953 w 1031043"/>
                <a:gd name="connsiteY8" fmla="*/ 928558 h 928557"/>
                <a:gd name="connsiteX9" fmla="*/ 234640 w 1031043"/>
                <a:gd name="connsiteY9" fmla="*/ 878796 h 928557"/>
                <a:gd name="connsiteX10" fmla="*/ 66605 w 1031043"/>
                <a:gd name="connsiteY10" fmla="*/ 720682 h 928557"/>
                <a:gd name="connsiteX11" fmla="*/ 0 w 1031043"/>
                <a:gd name="connsiteY11" fmla="*/ 465988 h 928557"/>
                <a:gd name="connsiteX12" fmla="*/ 133686 w 1031043"/>
                <a:gd name="connsiteY12" fmla="*/ 128866 h 928557"/>
                <a:gd name="connsiteX13" fmla="*/ 502962 w 1031043"/>
                <a:gd name="connsiteY13" fmla="*/ 0 h 928557"/>
                <a:gd name="connsiteX14" fmla="*/ 804683 w 1031043"/>
                <a:gd name="connsiteY14" fmla="*/ 57738 h 928557"/>
                <a:gd name="connsiteX15" fmla="*/ 973193 w 1031043"/>
                <a:gd name="connsiteY15" fmla="*/ 225065 h 928557"/>
                <a:gd name="connsiteX16" fmla="*/ 1031044 w 1031043"/>
                <a:gd name="connsiteY16" fmla="*/ 510336 h 928557"/>
                <a:gd name="connsiteX17" fmla="*/ 1031044 w 1031043"/>
                <a:gd name="connsiteY17" fmla="*/ 548797 h 928557"/>
                <a:gd name="connsiteX18" fmla="*/ 683937 w 1031043"/>
                <a:gd name="connsiteY18" fmla="*/ 385554 h 928557"/>
                <a:gd name="connsiteX19" fmla="*/ 630748 w 1031043"/>
                <a:gd name="connsiteY19" fmla="*/ 244152 h 928557"/>
                <a:gd name="connsiteX20" fmla="*/ 517139 w 1031043"/>
                <a:gd name="connsiteY20" fmla="*/ 201514 h 928557"/>
                <a:gd name="connsiteX21" fmla="*/ 387165 w 1031043"/>
                <a:gd name="connsiteY21" fmla="*/ 265899 h 928557"/>
                <a:gd name="connsiteX22" fmla="*/ 347773 w 1031043"/>
                <a:gd name="connsiteY22" fmla="*/ 385554 h 928557"/>
                <a:gd name="connsiteX23" fmla="*/ 683937 w 1031043"/>
                <a:gd name="connsiteY23" fmla="*/ 385554 h 9285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1031043" h="928557">
                  <a:moveTo>
                    <a:pt x="1030949" y="548702"/>
                  </a:moveTo>
                  <a:lnTo>
                    <a:pt x="347012" y="548702"/>
                  </a:lnTo>
                  <a:cubicBezTo>
                    <a:pt x="353196" y="603401"/>
                    <a:pt x="367945" y="644046"/>
                    <a:pt x="391447" y="670825"/>
                  </a:cubicBezTo>
                  <a:cubicBezTo>
                    <a:pt x="424368" y="709286"/>
                    <a:pt x="467471" y="728564"/>
                    <a:pt x="520565" y="728564"/>
                  </a:cubicBezTo>
                  <a:cubicBezTo>
                    <a:pt x="554058" y="728564"/>
                    <a:pt x="585933" y="720207"/>
                    <a:pt x="616095" y="703493"/>
                  </a:cubicBezTo>
                  <a:cubicBezTo>
                    <a:pt x="634554" y="692857"/>
                    <a:pt x="654346" y="674244"/>
                    <a:pt x="675564" y="647464"/>
                  </a:cubicBezTo>
                  <a:lnTo>
                    <a:pt x="1011728" y="678423"/>
                  </a:lnTo>
                  <a:cubicBezTo>
                    <a:pt x="960348" y="767689"/>
                    <a:pt x="898310" y="831694"/>
                    <a:pt x="825615" y="870440"/>
                  </a:cubicBezTo>
                  <a:cubicBezTo>
                    <a:pt x="753016" y="909185"/>
                    <a:pt x="648732" y="928558"/>
                    <a:pt x="512953" y="928558"/>
                  </a:cubicBezTo>
                  <a:cubicBezTo>
                    <a:pt x="395062" y="928558"/>
                    <a:pt x="302291" y="911939"/>
                    <a:pt x="234640" y="878796"/>
                  </a:cubicBezTo>
                  <a:cubicBezTo>
                    <a:pt x="166988" y="845654"/>
                    <a:pt x="111040" y="792949"/>
                    <a:pt x="66605" y="720682"/>
                  </a:cubicBezTo>
                  <a:cubicBezTo>
                    <a:pt x="22170" y="648509"/>
                    <a:pt x="0" y="563516"/>
                    <a:pt x="0" y="465988"/>
                  </a:cubicBezTo>
                  <a:cubicBezTo>
                    <a:pt x="0" y="327151"/>
                    <a:pt x="44530" y="214714"/>
                    <a:pt x="133686" y="128866"/>
                  </a:cubicBezTo>
                  <a:cubicBezTo>
                    <a:pt x="222841" y="43019"/>
                    <a:pt x="345870" y="0"/>
                    <a:pt x="502962" y="0"/>
                  </a:cubicBezTo>
                  <a:cubicBezTo>
                    <a:pt x="630368" y="0"/>
                    <a:pt x="730941" y="19278"/>
                    <a:pt x="804683" y="57738"/>
                  </a:cubicBezTo>
                  <a:cubicBezTo>
                    <a:pt x="878424" y="96198"/>
                    <a:pt x="934562" y="152037"/>
                    <a:pt x="973193" y="225065"/>
                  </a:cubicBezTo>
                  <a:cubicBezTo>
                    <a:pt x="1011728" y="298092"/>
                    <a:pt x="1031044" y="393246"/>
                    <a:pt x="1031044" y="510336"/>
                  </a:cubicBezTo>
                  <a:lnTo>
                    <a:pt x="1031044" y="548797"/>
                  </a:lnTo>
                  <a:close/>
                  <a:moveTo>
                    <a:pt x="683937" y="385554"/>
                  </a:moveTo>
                  <a:cubicBezTo>
                    <a:pt x="677182" y="319744"/>
                    <a:pt x="659484" y="272642"/>
                    <a:pt x="630748" y="244152"/>
                  </a:cubicBezTo>
                  <a:cubicBezTo>
                    <a:pt x="601918" y="215663"/>
                    <a:pt x="564144" y="201514"/>
                    <a:pt x="517139" y="201514"/>
                  </a:cubicBezTo>
                  <a:cubicBezTo>
                    <a:pt x="462904" y="201514"/>
                    <a:pt x="419611" y="222975"/>
                    <a:pt x="387165" y="265899"/>
                  </a:cubicBezTo>
                  <a:cubicBezTo>
                    <a:pt x="366517" y="292679"/>
                    <a:pt x="353387" y="332564"/>
                    <a:pt x="347773" y="385554"/>
                  </a:cubicBezTo>
                  <a:lnTo>
                    <a:pt x="683937" y="385554"/>
                  </a:lnTo>
                  <a:close/>
                </a:path>
              </a:pathLst>
            </a:custGeom>
            <a:grpFill/>
            <a:ln w="9510" cap="flat">
              <a:noFill/>
              <a:prstDash val="solid"/>
              <a:miter/>
            </a:ln>
          </p:spPr>
          <p:txBody>
            <a:bodyPr rtlCol="0" anchor="ctr"/>
            <a:lstStyle/>
            <a:p>
              <a:endParaRPr lang="en-GB"/>
            </a:p>
          </p:txBody>
        </p:sp>
        <p:sp>
          <p:nvSpPr>
            <p:cNvPr id="20" name="Freeform 19">
              <a:extLst>
                <a:ext uri="{FF2B5EF4-FFF2-40B4-BE49-F238E27FC236}">
                  <a16:creationId xmlns:a16="http://schemas.microsoft.com/office/drawing/2014/main" id="{9EEAFEC6-B703-8C64-30EA-DE3CC4A97F8C}"/>
                </a:ext>
              </a:extLst>
            </p:cNvPr>
            <p:cNvSpPr/>
            <p:nvPr/>
          </p:nvSpPr>
          <p:spPr>
            <a:xfrm>
              <a:off x="8524694" y="7434596"/>
              <a:ext cx="946265" cy="928652"/>
            </a:xfrm>
            <a:custGeom>
              <a:avLst/>
              <a:gdLst>
                <a:gd name="connsiteX0" fmla="*/ 0 w 946265"/>
                <a:gd name="connsiteY0" fmla="*/ 661804 h 928652"/>
                <a:gd name="connsiteX1" fmla="*/ 338638 w 946265"/>
                <a:gd name="connsiteY1" fmla="*/ 629991 h 928652"/>
                <a:gd name="connsiteX2" fmla="*/ 397346 w 946265"/>
                <a:gd name="connsiteY2" fmla="*/ 716123 h 928652"/>
                <a:gd name="connsiteX3" fmla="*/ 497919 w 946265"/>
                <a:gd name="connsiteY3" fmla="*/ 742048 h 928652"/>
                <a:gd name="connsiteX4" fmla="*/ 604391 w 946265"/>
                <a:gd name="connsiteY4" fmla="*/ 712799 h 928652"/>
                <a:gd name="connsiteX5" fmla="*/ 633698 w 946265"/>
                <a:gd name="connsiteY5" fmla="*/ 658480 h 928652"/>
                <a:gd name="connsiteX6" fmla="*/ 595162 w 946265"/>
                <a:gd name="connsiteY6" fmla="*/ 601692 h 928652"/>
                <a:gd name="connsiteX7" fmla="*/ 448441 w 946265"/>
                <a:gd name="connsiteY7" fmla="*/ 566650 h 928652"/>
                <a:gd name="connsiteX8" fmla="*/ 201623 w 946265"/>
                <a:gd name="connsiteY8" fmla="*/ 509387 h 928652"/>
                <a:gd name="connsiteX9" fmla="*/ 85064 w 946265"/>
                <a:gd name="connsiteY9" fmla="*/ 420405 h 928652"/>
                <a:gd name="connsiteX10" fmla="*/ 37679 w 946265"/>
                <a:gd name="connsiteY10" fmla="*/ 277485 h 928652"/>
                <a:gd name="connsiteX11" fmla="*/ 88775 w 946265"/>
                <a:gd name="connsiteY11" fmla="*/ 126207 h 928652"/>
                <a:gd name="connsiteX12" fmla="*/ 229597 w 946265"/>
                <a:gd name="connsiteY12" fmla="*/ 31338 h 928652"/>
                <a:gd name="connsiteX13" fmla="*/ 470135 w 946265"/>
                <a:gd name="connsiteY13" fmla="*/ 0 h 928652"/>
                <a:gd name="connsiteX14" fmla="*/ 705251 w 946265"/>
                <a:gd name="connsiteY14" fmla="*/ 24216 h 928652"/>
                <a:gd name="connsiteX15" fmla="*/ 831800 w 946265"/>
                <a:gd name="connsiteY15" fmla="*/ 99522 h 928652"/>
                <a:gd name="connsiteX16" fmla="*/ 916007 w 946265"/>
                <a:gd name="connsiteY16" fmla="*/ 237600 h 928652"/>
                <a:gd name="connsiteX17" fmla="*/ 592498 w 946265"/>
                <a:gd name="connsiteY17" fmla="*/ 269413 h 928652"/>
                <a:gd name="connsiteX18" fmla="*/ 550632 w 946265"/>
                <a:gd name="connsiteY18" fmla="*/ 206642 h 928652"/>
                <a:gd name="connsiteX19" fmla="*/ 453389 w 946265"/>
                <a:gd name="connsiteY19" fmla="*/ 179862 h 928652"/>
                <a:gd name="connsiteX20" fmla="*/ 369181 w 946265"/>
                <a:gd name="connsiteY20" fmla="*/ 200374 h 928652"/>
                <a:gd name="connsiteX21" fmla="*/ 342825 w 946265"/>
                <a:gd name="connsiteY21" fmla="*/ 250040 h 928652"/>
                <a:gd name="connsiteX22" fmla="*/ 376318 w 946265"/>
                <a:gd name="connsiteY22" fmla="*/ 299326 h 928652"/>
                <a:gd name="connsiteX23" fmla="*/ 522182 w 946265"/>
                <a:gd name="connsiteY23" fmla="*/ 329430 h 928652"/>
                <a:gd name="connsiteX24" fmla="*/ 775281 w 946265"/>
                <a:gd name="connsiteY24" fmla="*/ 382895 h 928652"/>
                <a:gd name="connsiteX25" fmla="*/ 902306 w 946265"/>
                <a:gd name="connsiteY25" fmla="*/ 480708 h 928652"/>
                <a:gd name="connsiteX26" fmla="*/ 946265 w 946265"/>
                <a:gd name="connsiteY26" fmla="*/ 620305 h 928652"/>
                <a:gd name="connsiteX27" fmla="*/ 899737 w 946265"/>
                <a:gd name="connsiteY27" fmla="*/ 769873 h 928652"/>
                <a:gd name="connsiteX28" fmla="*/ 753016 w 946265"/>
                <a:gd name="connsiteY28" fmla="*/ 885634 h 928652"/>
                <a:gd name="connsiteX29" fmla="*/ 480221 w 946265"/>
                <a:gd name="connsiteY29" fmla="*/ 928653 h 928652"/>
                <a:gd name="connsiteX30" fmla="*/ 132829 w 946265"/>
                <a:gd name="connsiteY30" fmla="*/ 859234 h 928652"/>
                <a:gd name="connsiteX31" fmla="*/ 0 w 946265"/>
                <a:gd name="connsiteY31" fmla="*/ 661804 h 9286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Lst>
              <a:rect l="l" t="t" r="r" b="b"/>
              <a:pathLst>
                <a:path w="946265" h="928652">
                  <a:moveTo>
                    <a:pt x="0" y="661804"/>
                  </a:moveTo>
                  <a:lnTo>
                    <a:pt x="338638" y="629991"/>
                  </a:lnTo>
                  <a:cubicBezTo>
                    <a:pt x="352625" y="670161"/>
                    <a:pt x="372131" y="698840"/>
                    <a:pt x="397346" y="716123"/>
                  </a:cubicBezTo>
                  <a:cubicBezTo>
                    <a:pt x="422465" y="733407"/>
                    <a:pt x="456053" y="742048"/>
                    <a:pt x="497919" y="742048"/>
                  </a:cubicBezTo>
                  <a:cubicBezTo>
                    <a:pt x="543781" y="742048"/>
                    <a:pt x="579272" y="732267"/>
                    <a:pt x="604391" y="712799"/>
                  </a:cubicBezTo>
                  <a:cubicBezTo>
                    <a:pt x="623898" y="698365"/>
                    <a:pt x="633698" y="680227"/>
                    <a:pt x="633698" y="658480"/>
                  </a:cubicBezTo>
                  <a:cubicBezTo>
                    <a:pt x="633698" y="633979"/>
                    <a:pt x="620853" y="615082"/>
                    <a:pt x="595162" y="601692"/>
                  </a:cubicBezTo>
                  <a:cubicBezTo>
                    <a:pt x="576703" y="592195"/>
                    <a:pt x="527796" y="580515"/>
                    <a:pt x="448441" y="566650"/>
                  </a:cubicBezTo>
                  <a:cubicBezTo>
                    <a:pt x="329980" y="546043"/>
                    <a:pt x="247675" y="526955"/>
                    <a:pt x="201623" y="509387"/>
                  </a:cubicBezTo>
                  <a:cubicBezTo>
                    <a:pt x="155475" y="491818"/>
                    <a:pt x="116654" y="462190"/>
                    <a:pt x="85064" y="420405"/>
                  </a:cubicBezTo>
                  <a:cubicBezTo>
                    <a:pt x="53474" y="378621"/>
                    <a:pt x="37679" y="330949"/>
                    <a:pt x="37679" y="277485"/>
                  </a:cubicBezTo>
                  <a:cubicBezTo>
                    <a:pt x="37679" y="218987"/>
                    <a:pt x="54711" y="168561"/>
                    <a:pt x="88775" y="126207"/>
                  </a:cubicBezTo>
                  <a:cubicBezTo>
                    <a:pt x="122838" y="83853"/>
                    <a:pt x="169747" y="52230"/>
                    <a:pt x="229597" y="31338"/>
                  </a:cubicBezTo>
                  <a:cubicBezTo>
                    <a:pt x="289350" y="10446"/>
                    <a:pt x="369562" y="0"/>
                    <a:pt x="470135" y="0"/>
                  </a:cubicBezTo>
                  <a:cubicBezTo>
                    <a:pt x="576323" y="0"/>
                    <a:pt x="654631" y="8072"/>
                    <a:pt x="705251" y="24216"/>
                  </a:cubicBezTo>
                  <a:cubicBezTo>
                    <a:pt x="755775" y="40360"/>
                    <a:pt x="798022" y="65525"/>
                    <a:pt x="831800" y="99522"/>
                  </a:cubicBezTo>
                  <a:cubicBezTo>
                    <a:pt x="865578" y="133519"/>
                    <a:pt x="893647" y="179577"/>
                    <a:pt x="916007" y="237600"/>
                  </a:cubicBezTo>
                  <a:lnTo>
                    <a:pt x="592498" y="269413"/>
                  </a:lnTo>
                  <a:cubicBezTo>
                    <a:pt x="584125" y="240924"/>
                    <a:pt x="570138" y="220031"/>
                    <a:pt x="550632" y="206642"/>
                  </a:cubicBezTo>
                  <a:cubicBezTo>
                    <a:pt x="523800" y="188788"/>
                    <a:pt x="491354" y="179862"/>
                    <a:pt x="453389" y="179862"/>
                  </a:cubicBezTo>
                  <a:cubicBezTo>
                    <a:pt x="415424" y="179862"/>
                    <a:pt x="386784" y="186699"/>
                    <a:pt x="369181" y="200374"/>
                  </a:cubicBezTo>
                  <a:cubicBezTo>
                    <a:pt x="351579" y="214049"/>
                    <a:pt x="342825" y="230573"/>
                    <a:pt x="342825" y="250040"/>
                  </a:cubicBezTo>
                  <a:cubicBezTo>
                    <a:pt x="342825" y="271787"/>
                    <a:pt x="353958" y="288216"/>
                    <a:pt x="376318" y="299326"/>
                  </a:cubicBezTo>
                  <a:cubicBezTo>
                    <a:pt x="398678" y="310437"/>
                    <a:pt x="447300" y="320503"/>
                    <a:pt x="522182" y="329430"/>
                  </a:cubicBezTo>
                  <a:cubicBezTo>
                    <a:pt x="635601" y="342250"/>
                    <a:pt x="719999" y="360103"/>
                    <a:pt x="775281" y="382895"/>
                  </a:cubicBezTo>
                  <a:cubicBezTo>
                    <a:pt x="830563" y="405781"/>
                    <a:pt x="872905" y="438354"/>
                    <a:pt x="902306" y="480708"/>
                  </a:cubicBezTo>
                  <a:cubicBezTo>
                    <a:pt x="931707" y="523061"/>
                    <a:pt x="946265" y="569594"/>
                    <a:pt x="946265" y="620305"/>
                  </a:cubicBezTo>
                  <a:cubicBezTo>
                    <a:pt x="946265" y="671015"/>
                    <a:pt x="930756" y="721441"/>
                    <a:pt x="899737" y="769873"/>
                  </a:cubicBezTo>
                  <a:cubicBezTo>
                    <a:pt x="868718" y="818304"/>
                    <a:pt x="819811" y="856955"/>
                    <a:pt x="753016" y="885634"/>
                  </a:cubicBezTo>
                  <a:cubicBezTo>
                    <a:pt x="686221" y="914313"/>
                    <a:pt x="595257" y="928653"/>
                    <a:pt x="480221" y="928653"/>
                  </a:cubicBezTo>
                  <a:cubicBezTo>
                    <a:pt x="317610" y="928653"/>
                    <a:pt x="201812" y="905481"/>
                    <a:pt x="132829" y="859234"/>
                  </a:cubicBezTo>
                  <a:cubicBezTo>
                    <a:pt x="63845" y="812986"/>
                    <a:pt x="19506" y="747177"/>
                    <a:pt x="0" y="661804"/>
                  </a:cubicBezTo>
                  <a:close/>
                </a:path>
              </a:pathLst>
            </a:custGeom>
            <a:grpFill/>
            <a:ln w="9510" cap="flat">
              <a:noFill/>
              <a:prstDash val="solid"/>
              <a:miter/>
            </a:ln>
          </p:spPr>
          <p:txBody>
            <a:bodyPr rtlCol="0" anchor="ctr"/>
            <a:lstStyle/>
            <a:p>
              <a:endParaRPr lang="en-GB"/>
            </a:p>
          </p:txBody>
        </p:sp>
        <p:sp>
          <p:nvSpPr>
            <p:cNvPr id="21" name="Freeform 20">
              <a:extLst>
                <a:ext uri="{FF2B5EF4-FFF2-40B4-BE49-F238E27FC236}">
                  <a16:creationId xmlns:a16="http://schemas.microsoft.com/office/drawing/2014/main" id="{F0A6E09F-49E8-1C3B-3E13-D43E02F87BF1}"/>
                </a:ext>
              </a:extLst>
            </p:cNvPr>
            <p:cNvSpPr/>
            <p:nvPr/>
          </p:nvSpPr>
          <p:spPr>
            <a:xfrm>
              <a:off x="3437032" y="6597742"/>
              <a:ext cx="3048410" cy="1765601"/>
            </a:xfrm>
            <a:custGeom>
              <a:avLst/>
              <a:gdLst>
                <a:gd name="connsiteX0" fmla="*/ 0 w 3048410"/>
                <a:gd name="connsiteY0" fmla="*/ 519010 h 1765601"/>
                <a:gd name="connsiteX1" fmla="*/ 0 w 3048410"/>
                <a:gd name="connsiteY1" fmla="*/ 1745469 h 1765601"/>
                <a:gd name="connsiteX2" fmla="*/ 319323 w 3048410"/>
                <a:gd name="connsiteY2" fmla="*/ 1745469 h 1765601"/>
                <a:gd name="connsiteX3" fmla="*/ 319323 w 3048410"/>
                <a:gd name="connsiteY3" fmla="*/ 1614134 h 1765601"/>
                <a:gd name="connsiteX4" fmla="*/ 441686 w 3048410"/>
                <a:gd name="connsiteY4" fmla="*/ 1727046 h 1765601"/>
                <a:gd name="connsiteX5" fmla="*/ 606009 w 3048410"/>
                <a:gd name="connsiteY5" fmla="*/ 1765507 h 1765601"/>
                <a:gd name="connsiteX6" fmla="*/ 796690 w 3048410"/>
                <a:gd name="connsiteY6" fmla="*/ 1710713 h 1765601"/>
                <a:gd name="connsiteX7" fmla="*/ 931232 w 3048410"/>
                <a:gd name="connsiteY7" fmla="*/ 1545095 h 1765601"/>
                <a:gd name="connsiteX8" fmla="*/ 979853 w 3048410"/>
                <a:gd name="connsiteY8" fmla="*/ 1288693 h 1765601"/>
                <a:gd name="connsiteX9" fmla="*/ 873380 w 3048410"/>
                <a:gd name="connsiteY9" fmla="*/ 953660 h 1765601"/>
                <a:gd name="connsiteX10" fmla="*/ 604297 w 3048410"/>
                <a:gd name="connsiteY10" fmla="*/ 836949 h 1765601"/>
                <a:gd name="connsiteX11" fmla="*/ 460525 w 3048410"/>
                <a:gd name="connsiteY11" fmla="*/ 863729 h 1765601"/>
                <a:gd name="connsiteX12" fmla="*/ 344442 w 3048410"/>
                <a:gd name="connsiteY12" fmla="*/ 944068 h 1765601"/>
                <a:gd name="connsiteX13" fmla="*/ 344442 w 3048410"/>
                <a:gd name="connsiteY13" fmla="*/ 670667 h 1765601"/>
                <a:gd name="connsiteX14" fmla="*/ 2703873 w 3048410"/>
                <a:gd name="connsiteY14" fmla="*/ 670382 h 1765601"/>
                <a:gd name="connsiteX15" fmla="*/ 2703873 w 3048410"/>
                <a:gd name="connsiteY15" fmla="*/ 944068 h 1765601"/>
                <a:gd name="connsiteX16" fmla="*/ 2588647 w 3048410"/>
                <a:gd name="connsiteY16" fmla="*/ 863729 h 1765601"/>
                <a:gd name="connsiteX17" fmla="*/ 2444019 w 3048410"/>
                <a:gd name="connsiteY17" fmla="*/ 836949 h 1765601"/>
                <a:gd name="connsiteX18" fmla="*/ 2174555 w 3048410"/>
                <a:gd name="connsiteY18" fmla="*/ 954040 h 1765601"/>
                <a:gd name="connsiteX19" fmla="*/ 2068558 w 3048410"/>
                <a:gd name="connsiteY19" fmla="*/ 1292016 h 1765601"/>
                <a:gd name="connsiteX20" fmla="*/ 2164564 w 3048410"/>
                <a:gd name="connsiteY20" fmla="*/ 1627524 h 1765601"/>
                <a:gd name="connsiteX21" fmla="*/ 2442401 w 3048410"/>
                <a:gd name="connsiteY21" fmla="*/ 1765602 h 1765601"/>
                <a:gd name="connsiteX22" fmla="*/ 2606725 w 3048410"/>
                <a:gd name="connsiteY22" fmla="*/ 1727141 h 1765601"/>
                <a:gd name="connsiteX23" fmla="*/ 2729088 w 3048410"/>
                <a:gd name="connsiteY23" fmla="*/ 1614229 h 1765601"/>
                <a:gd name="connsiteX24" fmla="*/ 2729088 w 3048410"/>
                <a:gd name="connsiteY24" fmla="*/ 1745564 h 1765601"/>
                <a:gd name="connsiteX25" fmla="*/ 3048411 w 3048410"/>
                <a:gd name="connsiteY25" fmla="*/ 1745564 h 1765601"/>
                <a:gd name="connsiteX26" fmla="*/ 3048411 w 3048410"/>
                <a:gd name="connsiteY26" fmla="*/ 519010 h 1765601"/>
                <a:gd name="connsiteX27" fmla="*/ 0 w 3048410"/>
                <a:gd name="connsiteY27" fmla="*/ 519010 h 1765601"/>
                <a:gd name="connsiteX28" fmla="*/ 386023 w 3048410"/>
                <a:gd name="connsiteY28" fmla="*/ 1142638 h 1765601"/>
                <a:gd name="connsiteX29" fmla="*/ 499632 w 3048410"/>
                <a:gd name="connsiteY29" fmla="*/ 1091168 h 1765601"/>
                <a:gd name="connsiteX30" fmla="*/ 598112 w 3048410"/>
                <a:gd name="connsiteY30" fmla="*/ 1140549 h 1765601"/>
                <a:gd name="connsiteX31" fmla="*/ 638741 w 3048410"/>
                <a:gd name="connsiteY31" fmla="*/ 1295340 h 1765601"/>
                <a:gd name="connsiteX32" fmla="*/ 597256 w 3048410"/>
                <a:gd name="connsiteY32" fmla="*/ 1465611 h 1765601"/>
                <a:gd name="connsiteX33" fmla="*/ 494589 w 3048410"/>
                <a:gd name="connsiteY33" fmla="*/ 1516226 h 1765601"/>
                <a:gd name="connsiteX34" fmla="*/ 385167 w 3048410"/>
                <a:gd name="connsiteY34" fmla="*/ 1464756 h 1765601"/>
                <a:gd name="connsiteX35" fmla="*/ 341969 w 3048410"/>
                <a:gd name="connsiteY35" fmla="*/ 1298664 h 1765601"/>
                <a:gd name="connsiteX36" fmla="*/ 385928 w 3048410"/>
                <a:gd name="connsiteY36" fmla="*/ 1142638 h 1765601"/>
                <a:gd name="connsiteX37" fmla="*/ 2662863 w 3048410"/>
                <a:gd name="connsiteY37" fmla="*/ 1465136 h 1765601"/>
                <a:gd name="connsiteX38" fmla="*/ 2553917 w 3048410"/>
                <a:gd name="connsiteY38" fmla="*/ 1516131 h 1765601"/>
                <a:gd name="connsiteX39" fmla="*/ 2451250 w 3048410"/>
                <a:gd name="connsiteY39" fmla="*/ 1465516 h 1765601"/>
                <a:gd name="connsiteX40" fmla="*/ 2409765 w 3048410"/>
                <a:gd name="connsiteY40" fmla="*/ 1306166 h 1765601"/>
                <a:gd name="connsiteX41" fmla="*/ 2450013 w 3048410"/>
                <a:gd name="connsiteY41" fmla="*/ 1140549 h 1765601"/>
                <a:gd name="connsiteX42" fmla="*/ 2549730 w 3048410"/>
                <a:gd name="connsiteY42" fmla="*/ 1091168 h 1765601"/>
                <a:gd name="connsiteX43" fmla="*/ 2662007 w 3048410"/>
                <a:gd name="connsiteY43" fmla="*/ 1142638 h 1765601"/>
                <a:gd name="connsiteX44" fmla="*/ 2706442 w 3048410"/>
                <a:gd name="connsiteY44" fmla="*/ 1298664 h 1765601"/>
                <a:gd name="connsiteX45" fmla="*/ 2662863 w 3048410"/>
                <a:gd name="connsiteY45" fmla="*/ 1465136 h 17656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Lst>
              <a:rect l="l" t="t" r="r" b="b"/>
              <a:pathLst>
                <a:path w="3048410" h="1765601">
                  <a:moveTo>
                    <a:pt x="0" y="519010"/>
                  </a:moveTo>
                  <a:lnTo>
                    <a:pt x="0" y="1745469"/>
                  </a:lnTo>
                  <a:lnTo>
                    <a:pt x="319323" y="1745469"/>
                  </a:lnTo>
                  <a:lnTo>
                    <a:pt x="319323" y="1614134"/>
                  </a:lnTo>
                  <a:cubicBezTo>
                    <a:pt x="363472" y="1669308"/>
                    <a:pt x="404292" y="1707009"/>
                    <a:pt x="441686" y="1727046"/>
                  </a:cubicBezTo>
                  <a:cubicBezTo>
                    <a:pt x="491449" y="1752687"/>
                    <a:pt x="546160" y="1765507"/>
                    <a:pt x="606009" y="1765507"/>
                  </a:cubicBezTo>
                  <a:cubicBezTo>
                    <a:pt x="675849" y="1765507"/>
                    <a:pt x="739409" y="1747274"/>
                    <a:pt x="796690" y="1710713"/>
                  </a:cubicBezTo>
                  <a:cubicBezTo>
                    <a:pt x="853970" y="1674151"/>
                    <a:pt x="898785" y="1618977"/>
                    <a:pt x="931232" y="1545095"/>
                  </a:cubicBezTo>
                  <a:cubicBezTo>
                    <a:pt x="963678" y="1471213"/>
                    <a:pt x="979853" y="1385746"/>
                    <a:pt x="979853" y="1288693"/>
                  </a:cubicBezTo>
                  <a:cubicBezTo>
                    <a:pt x="979853" y="1143113"/>
                    <a:pt x="944362" y="1031435"/>
                    <a:pt x="873380" y="953660"/>
                  </a:cubicBezTo>
                  <a:cubicBezTo>
                    <a:pt x="802399" y="875884"/>
                    <a:pt x="712768" y="836949"/>
                    <a:pt x="604297" y="836949"/>
                  </a:cubicBezTo>
                  <a:cubicBezTo>
                    <a:pt x="551774" y="836949"/>
                    <a:pt x="503818" y="845876"/>
                    <a:pt x="460525" y="863729"/>
                  </a:cubicBezTo>
                  <a:cubicBezTo>
                    <a:pt x="417232" y="881582"/>
                    <a:pt x="378506" y="908362"/>
                    <a:pt x="344442" y="944068"/>
                  </a:cubicBezTo>
                  <a:lnTo>
                    <a:pt x="344442" y="670667"/>
                  </a:lnTo>
                  <a:cubicBezTo>
                    <a:pt x="407146" y="632302"/>
                    <a:pt x="1653419" y="-110791"/>
                    <a:pt x="2703873" y="670382"/>
                  </a:cubicBezTo>
                  <a:lnTo>
                    <a:pt x="2703873" y="944068"/>
                  </a:lnTo>
                  <a:cubicBezTo>
                    <a:pt x="2670380" y="908362"/>
                    <a:pt x="2631940" y="881582"/>
                    <a:pt x="2588647" y="863729"/>
                  </a:cubicBezTo>
                  <a:cubicBezTo>
                    <a:pt x="2545354" y="845876"/>
                    <a:pt x="2497113" y="836949"/>
                    <a:pt x="2444019" y="836949"/>
                  </a:cubicBezTo>
                  <a:cubicBezTo>
                    <a:pt x="2335072" y="836949"/>
                    <a:pt x="2245251" y="875979"/>
                    <a:pt x="2174555" y="954040"/>
                  </a:cubicBezTo>
                  <a:cubicBezTo>
                    <a:pt x="2103858" y="1032100"/>
                    <a:pt x="2068558" y="1144727"/>
                    <a:pt x="2068558" y="1292016"/>
                  </a:cubicBezTo>
                  <a:cubicBezTo>
                    <a:pt x="2068558" y="1423637"/>
                    <a:pt x="2100528" y="1535504"/>
                    <a:pt x="2164564" y="1627524"/>
                  </a:cubicBezTo>
                  <a:cubicBezTo>
                    <a:pt x="2228505" y="1719544"/>
                    <a:pt x="2321180" y="1765602"/>
                    <a:pt x="2442401" y="1765602"/>
                  </a:cubicBezTo>
                  <a:cubicBezTo>
                    <a:pt x="2502726" y="1765602"/>
                    <a:pt x="2557533" y="1752782"/>
                    <a:pt x="2606725" y="1727141"/>
                  </a:cubicBezTo>
                  <a:cubicBezTo>
                    <a:pt x="2643643" y="1707674"/>
                    <a:pt x="2684367" y="1669973"/>
                    <a:pt x="2729088" y="1614229"/>
                  </a:cubicBezTo>
                  <a:lnTo>
                    <a:pt x="2729088" y="1745564"/>
                  </a:lnTo>
                  <a:lnTo>
                    <a:pt x="3048411" y="1745564"/>
                  </a:lnTo>
                  <a:lnTo>
                    <a:pt x="3048411" y="519010"/>
                  </a:lnTo>
                  <a:cubicBezTo>
                    <a:pt x="1524205" y="-648762"/>
                    <a:pt x="0" y="519010"/>
                    <a:pt x="0" y="519010"/>
                  </a:cubicBezTo>
                  <a:close/>
                  <a:moveTo>
                    <a:pt x="386023" y="1142638"/>
                  </a:moveTo>
                  <a:cubicBezTo>
                    <a:pt x="415329" y="1108356"/>
                    <a:pt x="453199" y="1091168"/>
                    <a:pt x="499632" y="1091168"/>
                  </a:cubicBezTo>
                  <a:cubicBezTo>
                    <a:pt x="538168" y="1091168"/>
                    <a:pt x="570994" y="1107596"/>
                    <a:pt x="598112" y="1140549"/>
                  </a:cubicBezTo>
                  <a:cubicBezTo>
                    <a:pt x="625230" y="1173501"/>
                    <a:pt x="638741" y="1225067"/>
                    <a:pt x="638741" y="1295340"/>
                  </a:cubicBezTo>
                  <a:cubicBezTo>
                    <a:pt x="638741" y="1375110"/>
                    <a:pt x="624944" y="1431803"/>
                    <a:pt x="597256" y="1465611"/>
                  </a:cubicBezTo>
                  <a:cubicBezTo>
                    <a:pt x="569567" y="1499323"/>
                    <a:pt x="535313" y="1516226"/>
                    <a:pt x="494589" y="1516226"/>
                  </a:cubicBezTo>
                  <a:cubicBezTo>
                    <a:pt x="450439" y="1516226"/>
                    <a:pt x="413997" y="1499038"/>
                    <a:pt x="385167" y="1464756"/>
                  </a:cubicBezTo>
                  <a:cubicBezTo>
                    <a:pt x="356336" y="1430474"/>
                    <a:pt x="341969" y="1375110"/>
                    <a:pt x="341969" y="1298664"/>
                  </a:cubicBezTo>
                  <a:cubicBezTo>
                    <a:pt x="341969" y="1228960"/>
                    <a:pt x="356622" y="1176920"/>
                    <a:pt x="385928" y="1142638"/>
                  </a:cubicBezTo>
                  <a:close/>
                  <a:moveTo>
                    <a:pt x="2662863" y="1465136"/>
                  </a:moveTo>
                  <a:cubicBezTo>
                    <a:pt x="2633843" y="1499133"/>
                    <a:pt x="2597496" y="1516131"/>
                    <a:pt x="2553917" y="1516131"/>
                  </a:cubicBezTo>
                  <a:cubicBezTo>
                    <a:pt x="2513098" y="1516131"/>
                    <a:pt x="2478939" y="1499228"/>
                    <a:pt x="2451250" y="1465516"/>
                  </a:cubicBezTo>
                  <a:cubicBezTo>
                    <a:pt x="2423562" y="1431803"/>
                    <a:pt x="2409765" y="1378624"/>
                    <a:pt x="2409765" y="1306166"/>
                  </a:cubicBezTo>
                  <a:cubicBezTo>
                    <a:pt x="2409765" y="1228676"/>
                    <a:pt x="2423181" y="1173406"/>
                    <a:pt x="2450013" y="1140549"/>
                  </a:cubicBezTo>
                  <a:cubicBezTo>
                    <a:pt x="2476846" y="1107691"/>
                    <a:pt x="2510053" y="1091168"/>
                    <a:pt x="2549730" y="1091168"/>
                  </a:cubicBezTo>
                  <a:cubicBezTo>
                    <a:pt x="2595022" y="1091168"/>
                    <a:pt x="2632416" y="1108356"/>
                    <a:pt x="2662007" y="1142638"/>
                  </a:cubicBezTo>
                  <a:cubicBezTo>
                    <a:pt x="2691599" y="1176920"/>
                    <a:pt x="2706442" y="1228960"/>
                    <a:pt x="2706442" y="1298664"/>
                  </a:cubicBezTo>
                  <a:cubicBezTo>
                    <a:pt x="2706442" y="1375585"/>
                    <a:pt x="2691884" y="1431139"/>
                    <a:pt x="2662863" y="1465136"/>
                  </a:cubicBezTo>
                  <a:close/>
                </a:path>
              </a:pathLst>
            </a:custGeom>
            <a:grpFill/>
            <a:ln w="9510" cap="flat">
              <a:noFill/>
              <a:prstDash val="solid"/>
              <a:miter/>
            </a:ln>
          </p:spPr>
          <p:txBody>
            <a:bodyPr rtlCol="0" anchor="ctr"/>
            <a:lstStyle/>
            <a:p>
              <a:endParaRPr lang="en-GB"/>
            </a:p>
          </p:txBody>
        </p:sp>
      </p:grpSp>
      <p:sp>
        <p:nvSpPr>
          <p:cNvPr id="9" name="Slide Number Placeholder 8">
            <a:extLst>
              <a:ext uri="{FF2B5EF4-FFF2-40B4-BE49-F238E27FC236}">
                <a16:creationId xmlns:a16="http://schemas.microsoft.com/office/drawing/2014/main" id="{C1410B38-8255-EEE2-9F21-B31D1D11F39E}"/>
              </a:ext>
            </a:extLst>
          </p:cNvPr>
          <p:cNvSpPr txBox="1">
            <a:spLocks/>
          </p:cNvSpPr>
          <p:nvPr/>
        </p:nvSpPr>
        <p:spPr>
          <a:xfrm>
            <a:off x="11424013" y="6089128"/>
            <a:ext cx="360000" cy="360000"/>
          </a:xfrm>
          <a:prstGeom prst="rect">
            <a:avLst/>
          </a:prstGeom>
          <a:ln w="6350">
            <a:solidFill>
              <a:schemeClr val="accent2"/>
            </a:solidFill>
          </a:ln>
        </p:spPr>
        <p:txBody>
          <a:bodyPr anchor="ctr"/>
          <a:lstStyle>
            <a:defPPr>
              <a:defRPr lang="en-US"/>
            </a:defPPr>
            <a:lvl1pPr marL="0" algn="ctr" defTabSz="914400" rtl="0" eaLnBrk="1" latinLnBrk="0" hangingPunct="1">
              <a:defRPr sz="1100" b="1" i="0" kern="1200">
                <a:solidFill>
                  <a:schemeClr val="bg1"/>
                </a:solidFill>
                <a:latin typeface="Arial Black" panose="020B0604020202020204" pitchFamily="34" charset="0"/>
                <a:ea typeface="+mn-ea"/>
                <a:cs typeface="Arial Black" panose="020B0604020202020204"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38D37A25-A653-2C40-B525-86C842A0A8C1}" type="slidenum">
              <a:rPr lang="en-GB" sz="1000" b="0" smtClean="0">
                <a:solidFill>
                  <a:schemeClr val="accent2"/>
                </a:solidFill>
                <a:latin typeface="+mn-lt"/>
              </a:rPr>
              <a:t>‹Nr.›</a:t>
            </a:fld>
            <a:endParaRPr lang="en-GB" sz="1000" b="0" dirty="0">
              <a:solidFill>
                <a:schemeClr val="accent2"/>
              </a:solidFill>
              <a:latin typeface="+mn-lt"/>
            </a:endParaRPr>
          </a:p>
        </p:txBody>
      </p:sp>
      <p:sp>
        <p:nvSpPr>
          <p:cNvPr id="3" name="Content Placeholder 2">
            <a:extLst>
              <a:ext uri="{FF2B5EF4-FFF2-40B4-BE49-F238E27FC236}">
                <a16:creationId xmlns:a16="http://schemas.microsoft.com/office/drawing/2014/main" id="{9680A171-831A-AE26-8FAA-01C7AAF5E79E}"/>
              </a:ext>
            </a:extLst>
          </p:cNvPr>
          <p:cNvSpPr>
            <a:spLocks noGrp="1"/>
          </p:cNvSpPr>
          <p:nvPr>
            <p:ph idx="1"/>
          </p:nvPr>
        </p:nvSpPr>
        <p:spPr>
          <a:xfrm>
            <a:off x="407988" y="1813638"/>
            <a:ext cx="4633387" cy="3835471"/>
          </a:xfrm>
        </p:spPr>
        <p:txBody>
          <a:bodyPr/>
          <a:lstStyle>
            <a:lvl1pPr>
              <a:lnSpc>
                <a:spcPct val="100000"/>
              </a:lnSpc>
              <a:spcBef>
                <a:spcPts val="600"/>
              </a:spcBef>
              <a:defRPr sz="1600" b="0" i="0" spc="0">
                <a:solidFill>
                  <a:schemeClr val="tx1"/>
                </a:solidFill>
                <a:latin typeface="Arial" panose="020B0604020202020204" pitchFamily="34" charset="0"/>
                <a:cs typeface="Arial" panose="020B0604020202020204" pitchFamily="34" charset="0"/>
              </a:defRPr>
            </a:lvl1pPr>
            <a:lvl2pPr marL="141750" indent="-141750">
              <a:lnSpc>
                <a:spcPct val="90000"/>
              </a:lnSpc>
              <a:spcBef>
                <a:spcPts val="600"/>
              </a:spcBef>
              <a:spcAft>
                <a:spcPts val="0"/>
              </a:spcAft>
              <a:buClr>
                <a:schemeClr val="accent2"/>
              </a:buClr>
              <a:buFont typeface="Wingdings" pitchFamily="2" charset="2"/>
              <a:buChar char="§"/>
              <a:defRPr sz="1600" b="0" i="0" spc="0">
                <a:solidFill>
                  <a:schemeClr val="tx1"/>
                </a:solidFill>
                <a:latin typeface="Arial" panose="020B0604020202020204" pitchFamily="34" charset="0"/>
                <a:cs typeface="Arial" panose="020B0604020202020204" pitchFamily="34" charset="0"/>
              </a:defRPr>
            </a:lvl2pPr>
            <a:lvl3pPr marL="252000" indent="-120600">
              <a:lnSpc>
                <a:spcPct val="100000"/>
              </a:lnSpc>
              <a:spcBef>
                <a:spcPts val="300"/>
              </a:spcBef>
              <a:buClr>
                <a:schemeClr val="accent2"/>
              </a:buClr>
              <a:buFont typeface="Wingdings" pitchFamily="2" charset="2"/>
              <a:buChar char="§"/>
              <a:defRPr sz="1400" b="0" i="0" spc="0">
                <a:solidFill>
                  <a:schemeClr val="tx1"/>
                </a:solidFill>
                <a:latin typeface="Arial" panose="020B0604020202020204" pitchFamily="34" charset="0"/>
                <a:cs typeface="Arial" panose="020B0604020202020204" pitchFamily="34" charset="0"/>
              </a:defRPr>
            </a:lvl3pPr>
            <a:lvl4pPr marL="393750" indent="-141750">
              <a:lnSpc>
                <a:spcPct val="100000"/>
              </a:lnSpc>
              <a:spcBef>
                <a:spcPts val="300"/>
              </a:spcBef>
              <a:buClr>
                <a:schemeClr val="accent2"/>
              </a:buClr>
              <a:buFont typeface="Wingdings" pitchFamily="2" charset="2"/>
              <a:buChar char="§"/>
              <a:defRPr lang="en-GB" sz="1400" b="0" i="0" kern="1200" spc="0" dirty="0">
                <a:solidFill>
                  <a:schemeClr val="tx1"/>
                </a:solidFill>
                <a:latin typeface="Arial" panose="020B0604020202020204" pitchFamily="34" charset="0"/>
                <a:ea typeface="+mn-ea"/>
                <a:cs typeface="Arial" panose="020B0604020202020204" pitchFamily="34" charset="0"/>
              </a:defRPr>
            </a:lvl4pPr>
            <a:lvl5pPr marL="0" indent="0">
              <a:lnSpc>
                <a:spcPct val="100000"/>
              </a:lnSpc>
              <a:spcBef>
                <a:spcPts val="800"/>
              </a:spcBef>
              <a:buFontTx/>
              <a:buNone/>
              <a:defRPr lang="en-GB" sz="1600" b="1" i="0" kern="1200" spc="-60" baseline="0" dirty="0">
                <a:solidFill>
                  <a:schemeClr val="accent2"/>
                </a:solidFill>
                <a:latin typeface="+mj-lt"/>
                <a:ea typeface="Calibri" panose="020F0502020204030204" pitchFamily="34" charset="0"/>
                <a:cs typeface="Times New Roman" panose="02020603050405020304" pitchFamily="18" charset="0"/>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GB" dirty="0"/>
          </a:p>
        </p:txBody>
      </p:sp>
      <p:sp>
        <p:nvSpPr>
          <p:cNvPr id="2" name="Title 1">
            <a:extLst>
              <a:ext uri="{FF2B5EF4-FFF2-40B4-BE49-F238E27FC236}">
                <a16:creationId xmlns:a16="http://schemas.microsoft.com/office/drawing/2014/main" id="{273FB02F-1F58-5F09-45C4-2CC57BC1DA09}"/>
              </a:ext>
            </a:extLst>
          </p:cNvPr>
          <p:cNvSpPr>
            <a:spLocks noGrp="1"/>
          </p:cNvSpPr>
          <p:nvPr>
            <p:ph type="title"/>
          </p:nvPr>
        </p:nvSpPr>
        <p:spPr>
          <a:xfrm>
            <a:off x="407988" y="404812"/>
            <a:ext cx="11376025" cy="1116000"/>
          </a:xfrm>
        </p:spPr>
        <p:txBody>
          <a:bodyPr/>
          <a:lstStyle>
            <a:lvl1pPr>
              <a:defRPr sz="3800">
                <a:solidFill>
                  <a:schemeClr val="accent2"/>
                </a:solidFill>
              </a:defRPr>
            </a:lvl1pPr>
          </a:lstStyle>
          <a:p>
            <a:r>
              <a:rPr lang="en-GB" dirty="0"/>
              <a:t>Click to edit Master title style</a:t>
            </a:r>
          </a:p>
        </p:txBody>
      </p:sp>
      <p:sp>
        <p:nvSpPr>
          <p:cNvPr id="4" name="Content Placeholder 2">
            <a:extLst>
              <a:ext uri="{FF2B5EF4-FFF2-40B4-BE49-F238E27FC236}">
                <a16:creationId xmlns:a16="http://schemas.microsoft.com/office/drawing/2014/main" id="{B375088E-A096-FEC1-DE00-D0C101465C13}"/>
              </a:ext>
            </a:extLst>
          </p:cNvPr>
          <p:cNvSpPr>
            <a:spLocks noGrp="1"/>
          </p:cNvSpPr>
          <p:nvPr>
            <p:ph idx="10"/>
          </p:nvPr>
        </p:nvSpPr>
        <p:spPr>
          <a:xfrm>
            <a:off x="6169026" y="1813638"/>
            <a:ext cx="4633387" cy="3835471"/>
          </a:xfrm>
        </p:spPr>
        <p:txBody>
          <a:bodyPr/>
          <a:lstStyle>
            <a:lvl1pPr>
              <a:lnSpc>
                <a:spcPct val="100000"/>
              </a:lnSpc>
              <a:spcBef>
                <a:spcPts val="600"/>
              </a:spcBef>
              <a:defRPr sz="1600" b="0" i="0" spc="0">
                <a:solidFill>
                  <a:schemeClr val="tx1"/>
                </a:solidFill>
                <a:latin typeface="Arial" panose="020B0604020202020204" pitchFamily="34" charset="0"/>
                <a:cs typeface="Arial" panose="020B0604020202020204" pitchFamily="34" charset="0"/>
              </a:defRPr>
            </a:lvl1pPr>
            <a:lvl2pPr marL="141750" indent="-141750">
              <a:lnSpc>
                <a:spcPct val="90000"/>
              </a:lnSpc>
              <a:spcBef>
                <a:spcPts val="600"/>
              </a:spcBef>
              <a:spcAft>
                <a:spcPts val="0"/>
              </a:spcAft>
              <a:buClr>
                <a:schemeClr val="accent2"/>
              </a:buClr>
              <a:buFont typeface="Wingdings" pitchFamily="2" charset="2"/>
              <a:buChar char="§"/>
              <a:defRPr lang="en-GB" sz="1600" b="0" i="0" kern="1200" spc="0" noProof="0" dirty="0">
                <a:solidFill>
                  <a:schemeClr val="tx1"/>
                </a:solidFill>
                <a:latin typeface="Arial" panose="020B0604020202020204" pitchFamily="34" charset="0"/>
                <a:ea typeface="+mn-ea"/>
                <a:cs typeface="Arial" panose="020B0604020202020204" pitchFamily="34" charset="0"/>
              </a:defRPr>
            </a:lvl2pPr>
            <a:lvl3pPr marL="252000" indent="-120600">
              <a:lnSpc>
                <a:spcPct val="100000"/>
              </a:lnSpc>
              <a:spcBef>
                <a:spcPts val="300"/>
              </a:spcBef>
              <a:buClr>
                <a:schemeClr val="accent2"/>
              </a:buClr>
              <a:buFont typeface="Wingdings" pitchFamily="2" charset="2"/>
              <a:buChar char="§"/>
              <a:defRPr sz="1400" b="0" i="0" spc="0">
                <a:solidFill>
                  <a:schemeClr val="tx1"/>
                </a:solidFill>
                <a:latin typeface="Arial" panose="020B0604020202020204" pitchFamily="34" charset="0"/>
                <a:cs typeface="Arial" panose="020B0604020202020204" pitchFamily="34" charset="0"/>
              </a:defRPr>
            </a:lvl3pPr>
            <a:lvl4pPr marL="393750" indent="-141750">
              <a:lnSpc>
                <a:spcPct val="100000"/>
              </a:lnSpc>
              <a:spcBef>
                <a:spcPts val="300"/>
              </a:spcBef>
              <a:buClr>
                <a:schemeClr val="accent2"/>
              </a:buClr>
              <a:buFont typeface="Wingdings" pitchFamily="2" charset="2"/>
              <a:buChar char="§"/>
              <a:defRPr lang="en-GB" sz="1400" b="0" i="0" kern="1200" spc="0" dirty="0">
                <a:solidFill>
                  <a:schemeClr val="tx1"/>
                </a:solidFill>
                <a:latin typeface="Arial" panose="020B0604020202020204" pitchFamily="34" charset="0"/>
                <a:ea typeface="+mn-ea"/>
                <a:cs typeface="Arial" panose="020B0604020202020204" pitchFamily="34" charset="0"/>
              </a:defRPr>
            </a:lvl4pPr>
            <a:lvl5pPr marL="0" indent="0">
              <a:lnSpc>
                <a:spcPct val="100000"/>
              </a:lnSpc>
              <a:spcBef>
                <a:spcPts val="800"/>
              </a:spcBef>
              <a:buFontTx/>
              <a:buNone/>
              <a:defRPr lang="en-GB" sz="1600" b="1" i="0" kern="1200" spc="-60" baseline="0" dirty="0">
                <a:solidFill>
                  <a:schemeClr val="accent2"/>
                </a:solidFill>
                <a:latin typeface="+mj-lt"/>
                <a:ea typeface="Calibri" panose="020F0502020204030204" pitchFamily="34" charset="0"/>
                <a:cs typeface="Times New Roman" panose="02020603050405020304" pitchFamily="18" charset="0"/>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GB" dirty="0"/>
          </a:p>
        </p:txBody>
      </p:sp>
      <p:sp>
        <p:nvSpPr>
          <p:cNvPr id="5" name="Slide Number Placeholder 8">
            <a:extLst>
              <a:ext uri="{FF2B5EF4-FFF2-40B4-BE49-F238E27FC236}">
                <a16:creationId xmlns:a16="http://schemas.microsoft.com/office/drawing/2014/main" id="{5BA97AC3-A804-517B-DE0D-058E63689697}"/>
              </a:ext>
            </a:extLst>
          </p:cNvPr>
          <p:cNvSpPr txBox="1">
            <a:spLocks/>
          </p:cNvSpPr>
          <p:nvPr userDrawn="1"/>
        </p:nvSpPr>
        <p:spPr>
          <a:xfrm>
            <a:off x="11424013" y="6089128"/>
            <a:ext cx="360000" cy="360000"/>
          </a:xfrm>
          <a:prstGeom prst="rect">
            <a:avLst/>
          </a:prstGeom>
          <a:ln w="6350">
            <a:solidFill>
              <a:schemeClr val="accent2"/>
            </a:solidFill>
          </a:ln>
        </p:spPr>
        <p:txBody>
          <a:bodyPr anchor="ctr"/>
          <a:lstStyle>
            <a:defPPr>
              <a:defRPr lang="en-US"/>
            </a:defPPr>
            <a:lvl1pPr marL="0" algn="ctr" defTabSz="914400" rtl="0" eaLnBrk="1" latinLnBrk="0" hangingPunct="1">
              <a:defRPr sz="1100" b="1" i="0" kern="1200">
                <a:solidFill>
                  <a:schemeClr val="bg1"/>
                </a:solidFill>
                <a:latin typeface="Arial Black" panose="020B0604020202020204" pitchFamily="34" charset="0"/>
                <a:ea typeface="+mn-ea"/>
                <a:cs typeface="Arial Black" panose="020B0604020202020204"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38D37A25-A653-2C40-B525-86C842A0A8C1}" type="slidenum">
              <a:rPr lang="en-GB" sz="1000" b="0" smtClean="0">
                <a:solidFill>
                  <a:schemeClr val="accent2"/>
                </a:solidFill>
                <a:latin typeface="+mn-lt"/>
              </a:rPr>
              <a:t>‹Nr.›</a:t>
            </a:fld>
            <a:endParaRPr lang="en-GB" sz="1000" b="0" dirty="0">
              <a:solidFill>
                <a:schemeClr val="accent2"/>
              </a:solidFill>
              <a:latin typeface="+mn-lt"/>
            </a:endParaRPr>
          </a:p>
        </p:txBody>
      </p:sp>
    </p:spTree>
    <p:extLst>
      <p:ext uri="{BB962C8B-B14F-4D97-AF65-F5344CB8AC3E}">
        <p14:creationId xmlns:p14="http://schemas.microsoft.com/office/powerpoint/2010/main" val="3961781045"/>
      </p:ext>
    </p:extLst>
  </p:cSld>
  <p:clrMapOvr>
    <a:masterClrMapping/>
  </p:clrMapOvr>
  <p:extLst>
    <p:ext uri="{DCECCB84-F9BA-43D5-87BE-67443E8EF086}">
      <p15:sldGuideLst xmlns:p15="http://schemas.microsoft.com/office/powerpoint/2012/main">
        <p15:guide id="3" orient="horz" pos="2160" userDrawn="1">
          <p15:clr>
            <a:srgbClr val="FBAE40"/>
          </p15:clr>
        </p15:guide>
        <p15:guide id="4" pos="3840" userDrawn="1">
          <p15:clr>
            <a:srgbClr val="FBAE40"/>
          </p15:clr>
        </p15:guide>
      </p15:sldGuideLst>
    </p:ext>
  </p:extLs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Title and Content_3Col separate">
    <p:spTree>
      <p:nvGrpSpPr>
        <p:cNvPr id="1" name=""/>
        <p:cNvGrpSpPr/>
        <p:nvPr/>
      </p:nvGrpSpPr>
      <p:grpSpPr>
        <a:xfrm>
          <a:off x="0" y="0"/>
          <a:ext cx="0" cy="0"/>
          <a:chOff x="0" y="0"/>
          <a:chExt cx="0" cy="0"/>
        </a:xfrm>
      </p:grpSpPr>
      <p:grpSp>
        <p:nvGrpSpPr>
          <p:cNvPr id="12" name="Logo_Dark teal">
            <a:extLst>
              <a:ext uri="{FF2B5EF4-FFF2-40B4-BE49-F238E27FC236}">
                <a16:creationId xmlns:a16="http://schemas.microsoft.com/office/drawing/2014/main" id="{BF31DAC6-EC58-1A98-C0F4-F72A3D9631F2}"/>
              </a:ext>
            </a:extLst>
          </p:cNvPr>
          <p:cNvGrpSpPr/>
          <p:nvPr/>
        </p:nvGrpSpPr>
        <p:grpSpPr>
          <a:xfrm>
            <a:off x="407988" y="6190748"/>
            <a:ext cx="911237" cy="318053"/>
            <a:chOff x="3437032" y="6597742"/>
            <a:chExt cx="6033927" cy="2106047"/>
          </a:xfrm>
          <a:solidFill>
            <a:schemeClr val="accent2"/>
          </a:solidFill>
        </p:grpSpPr>
        <p:sp>
          <p:nvSpPr>
            <p:cNvPr id="13" name="Freeform 12">
              <a:extLst>
                <a:ext uri="{FF2B5EF4-FFF2-40B4-BE49-F238E27FC236}">
                  <a16:creationId xmlns:a16="http://schemas.microsoft.com/office/drawing/2014/main" id="{B490464D-1CCE-80A9-5688-761AA4EF8E57}"/>
                </a:ext>
              </a:extLst>
            </p:cNvPr>
            <p:cNvSpPr/>
            <p:nvPr/>
          </p:nvSpPr>
          <p:spPr>
            <a:xfrm>
              <a:off x="6540629" y="6754844"/>
              <a:ext cx="498490" cy="608718"/>
            </a:xfrm>
            <a:custGeom>
              <a:avLst/>
              <a:gdLst>
                <a:gd name="connsiteX0" fmla="*/ 74407 w 498490"/>
                <a:gd name="connsiteY0" fmla="*/ 0 h 608718"/>
                <a:gd name="connsiteX1" fmla="*/ 469850 w 498490"/>
                <a:gd name="connsiteY1" fmla="*/ 0 h 608718"/>
                <a:gd name="connsiteX2" fmla="*/ 469850 w 498490"/>
                <a:gd name="connsiteY2" fmla="*/ 132665 h 608718"/>
                <a:gd name="connsiteX3" fmla="*/ 202003 w 498490"/>
                <a:gd name="connsiteY3" fmla="*/ 132665 h 608718"/>
                <a:gd name="connsiteX4" fmla="*/ 187731 w 498490"/>
                <a:gd name="connsiteY4" fmla="*/ 222501 h 608718"/>
                <a:gd name="connsiteX5" fmla="*/ 242727 w 498490"/>
                <a:gd name="connsiteY5" fmla="*/ 202938 h 608718"/>
                <a:gd name="connsiteX6" fmla="*/ 296487 w 498490"/>
                <a:gd name="connsiteY6" fmla="*/ 196385 h 608718"/>
                <a:gd name="connsiteX7" fmla="*/ 442447 w 498490"/>
                <a:gd name="connsiteY7" fmla="*/ 250705 h 608718"/>
                <a:gd name="connsiteX8" fmla="*/ 498490 w 498490"/>
                <a:gd name="connsiteY8" fmla="*/ 387453 h 608718"/>
                <a:gd name="connsiteX9" fmla="*/ 469660 w 498490"/>
                <a:gd name="connsiteY9" fmla="*/ 498846 h 608718"/>
                <a:gd name="connsiteX10" fmla="*/ 387831 w 498490"/>
                <a:gd name="connsiteY10" fmla="*/ 580515 h 608718"/>
                <a:gd name="connsiteX11" fmla="*/ 252242 w 498490"/>
                <a:gd name="connsiteY11" fmla="*/ 608719 h 608718"/>
                <a:gd name="connsiteX12" fmla="*/ 150622 w 498490"/>
                <a:gd name="connsiteY12" fmla="*/ 597513 h 608718"/>
                <a:gd name="connsiteX13" fmla="*/ 78689 w 498490"/>
                <a:gd name="connsiteY13" fmla="*/ 564086 h 608718"/>
                <a:gd name="connsiteX14" fmla="*/ 30638 w 498490"/>
                <a:gd name="connsiteY14" fmla="*/ 513660 h 608718"/>
                <a:gd name="connsiteX15" fmla="*/ 0 w 498490"/>
                <a:gd name="connsiteY15" fmla="*/ 443482 h 608718"/>
                <a:gd name="connsiteX16" fmla="*/ 168511 w 498490"/>
                <a:gd name="connsiteY16" fmla="*/ 425154 h 608718"/>
                <a:gd name="connsiteX17" fmla="*/ 197150 w 498490"/>
                <a:gd name="connsiteY17" fmla="*/ 486595 h 608718"/>
                <a:gd name="connsiteX18" fmla="*/ 250720 w 498490"/>
                <a:gd name="connsiteY18" fmla="*/ 507582 h 608718"/>
                <a:gd name="connsiteX19" fmla="*/ 308190 w 498490"/>
                <a:gd name="connsiteY19" fmla="*/ 481277 h 608718"/>
                <a:gd name="connsiteX20" fmla="*/ 330836 w 498490"/>
                <a:gd name="connsiteY20" fmla="*/ 402742 h 608718"/>
                <a:gd name="connsiteX21" fmla="*/ 307905 w 498490"/>
                <a:gd name="connsiteY21" fmla="*/ 324397 h 608718"/>
                <a:gd name="connsiteX22" fmla="*/ 247009 w 498490"/>
                <a:gd name="connsiteY22" fmla="*/ 299516 h 608718"/>
                <a:gd name="connsiteX23" fmla="*/ 200386 w 498490"/>
                <a:gd name="connsiteY23" fmla="*/ 311387 h 608718"/>
                <a:gd name="connsiteX24" fmla="*/ 163563 w 498490"/>
                <a:gd name="connsiteY24" fmla="*/ 342440 h 608718"/>
                <a:gd name="connsiteX25" fmla="*/ 21694 w 498490"/>
                <a:gd name="connsiteY25" fmla="*/ 322023 h 608718"/>
                <a:gd name="connsiteX26" fmla="*/ 74407 w 498490"/>
                <a:gd name="connsiteY26" fmla="*/ 380 h 6087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498490" h="608718">
                  <a:moveTo>
                    <a:pt x="74407" y="0"/>
                  </a:moveTo>
                  <a:lnTo>
                    <a:pt x="469850" y="0"/>
                  </a:lnTo>
                  <a:lnTo>
                    <a:pt x="469850" y="132665"/>
                  </a:lnTo>
                  <a:lnTo>
                    <a:pt x="202003" y="132665"/>
                  </a:lnTo>
                  <a:lnTo>
                    <a:pt x="187731" y="222501"/>
                  </a:lnTo>
                  <a:cubicBezTo>
                    <a:pt x="206285" y="213764"/>
                    <a:pt x="224554" y="207306"/>
                    <a:pt x="242727" y="202938"/>
                  </a:cubicBezTo>
                  <a:cubicBezTo>
                    <a:pt x="260901" y="198570"/>
                    <a:pt x="278789" y="196385"/>
                    <a:pt x="296487" y="196385"/>
                  </a:cubicBezTo>
                  <a:cubicBezTo>
                    <a:pt x="356432" y="196385"/>
                    <a:pt x="405148" y="214524"/>
                    <a:pt x="442447" y="250705"/>
                  </a:cubicBezTo>
                  <a:cubicBezTo>
                    <a:pt x="479841" y="286886"/>
                    <a:pt x="498490" y="332469"/>
                    <a:pt x="498490" y="387453"/>
                  </a:cubicBezTo>
                  <a:cubicBezTo>
                    <a:pt x="498490" y="426103"/>
                    <a:pt x="488880" y="463234"/>
                    <a:pt x="469660" y="498846"/>
                  </a:cubicBezTo>
                  <a:cubicBezTo>
                    <a:pt x="450439" y="534457"/>
                    <a:pt x="423131" y="561712"/>
                    <a:pt x="387831" y="580515"/>
                  </a:cubicBezTo>
                  <a:cubicBezTo>
                    <a:pt x="352530" y="599318"/>
                    <a:pt x="307334" y="608719"/>
                    <a:pt x="252242" y="608719"/>
                  </a:cubicBezTo>
                  <a:cubicBezTo>
                    <a:pt x="212755" y="608719"/>
                    <a:pt x="178882" y="605015"/>
                    <a:pt x="150622" y="597513"/>
                  </a:cubicBezTo>
                  <a:cubicBezTo>
                    <a:pt x="122363" y="590011"/>
                    <a:pt x="98385" y="578900"/>
                    <a:pt x="78689" y="564086"/>
                  </a:cubicBezTo>
                  <a:cubicBezTo>
                    <a:pt x="58898" y="549272"/>
                    <a:pt x="42913" y="532463"/>
                    <a:pt x="30638" y="513660"/>
                  </a:cubicBezTo>
                  <a:cubicBezTo>
                    <a:pt x="18364" y="494857"/>
                    <a:pt x="8183" y="471496"/>
                    <a:pt x="0" y="443482"/>
                  </a:cubicBezTo>
                  <a:lnTo>
                    <a:pt x="168511" y="425154"/>
                  </a:lnTo>
                  <a:cubicBezTo>
                    <a:pt x="172602" y="452123"/>
                    <a:pt x="182117" y="472541"/>
                    <a:pt x="197150" y="486595"/>
                  </a:cubicBezTo>
                  <a:cubicBezTo>
                    <a:pt x="212184" y="500650"/>
                    <a:pt x="229977" y="507582"/>
                    <a:pt x="250720" y="507582"/>
                  </a:cubicBezTo>
                  <a:cubicBezTo>
                    <a:pt x="273936" y="507582"/>
                    <a:pt x="293062" y="498846"/>
                    <a:pt x="308190" y="481277"/>
                  </a:cubicBezTo>
                  <a:cubicBezTo>
                    <a:pt x="323319" y="463709"/>
                    <a:pt x="330836" y="437499"/>
                    <a:pt x="330836" y="402742"/>
                  </a:cubicBezTo>
                  <a:cubicBezTo>
                    <a:pt x="330836" y="367985"/>
                    <a:pt x="323224" y="341016"/>
                    <a:pt x="307905" y="324397"/>
                  </a:cubicBezTo>
                  <a:cubicBezTo>
                    <a:pt x="292586" y="307778"/>
                    <a:pt x="272319" y="299516"/>
                    <a:pt x="247009" y="299516"/>
                  </a:cubicBezTo>
                  <a:cubicBezTo>
                    <a:pt x="230929" y="299516"/>
                    <a:pt x="215419" y="303505"/>
                    <a:pt x="200386" y="311387"/>
                  </a:cubicBezTo>
                  <a:cubicBezTo>
                    <a:pt x="189253" y="317085"/>
                    <a:pt x="176979" y="327436"/>
                    <a:pt x="163563" y="342440"/>
                  </a:cubicBezTo>
                  <a:lnTo>
                    <a:pt x="21694" y="322023"/>
                  </a:lnTo>
                  <a:lnTo>
                    <a:pt x="74407" y="380"/>
                  </a:lnTo>
                  <a:close/>
                </a:path>
              </a:pathLst>
            </a:custGeom>
            <a:grpFill/>
            <a:ln w="9510" cap="flat">
              <a:noFill/>
              <a:prstDash val="solid"/>
              <a:miter/>
            </a:ln>
          </p:spPr>
          <p:txBody>
            <a:bodyPr rtlCol="0" anchor="ctr"/>
            <a:lstStyle/>
            <a:p>
              <a:endParaRPr lang="en-GB"/>
            </a:p>
          </p:txBody>
        </p:sp>
        <p:sp>
          <p:nvSpPr>
            <p:cNvPr id="14" name="Freeform 13">
              <a:extLst>
                <a:ext uri="{FF2B5EF4-FFF2-40B4-BE49-F238E27FC236}">
                  <a16:creationId xmlns:a16="http://schemas.microsoft.com/office/drawing/2014/main" id="{9859CF2E-9A7B-9D02-F067-BABB0AC90EC0}"/>
                </a:ext>
              </a:extLst>
            </p:cNvPr>
            <p:cNvSpPr/>
            <p:nvPr/>
          </p:nvSpPr>
          <p:spPr>
            <a:xfrm>
              <a:off x="7047207" y="7186645"/>
              <a:ext cx="177930" cy="166566"/>
            </a:xfrm>
            <a:custGeom>
              <a:avLst/>
              <a:gdLst>
                <a:gd name="connsiteX0" fmla="*/ 0 w 177930"/>
                <a:gd name="connsiteY0" fmla="*/ 0 h 166566"/>
                <a:gd name="connsiteX1" fmla="*/ 177930 w 177930"/>
                <a:gd name="connsiteY1" fmla="*/ 0 h 166566"/>
                <a:gd name="connsiteX2" fmla="*/ 177930 w 177930"/>
                <a:gd name="connsiteY2" fmla="*/ 166567 h 166566"/>
                <a:gd name="connsiteX3" fmla="*/ 0 w 177930"/>
                <a:gd name="connsiteY3" fmla="*/ 166567 h 166566"/>
                <a:gd name="connsiteX4" fmla="*/ 0 w 177930"/>
                <a:gd name="connsiteY4" fmla="*/ 0 h 16656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7930" h="166566">
                  <a:moveTo>
                    <a:pt x="0" y="0"/>
                  </a:moveTo>
                  <a:lnTo>
                    <a:pt x="177930" y="0"/>
                  </a:lnTo>
                  <a:lnTo>
                    <a:pt x="177930" y="166567"/>
                  </a:lnTo>
                  <a:lnTo>
                    <a:pt x="0" y="166567"/>
                  </a:lnTo>
                  <a:lnTo>
                    <a:pt x="0" y="0"/>
                  </a:lnTo>
                  <a:close/>
                </a:path>
              </a:pathLst>
            </a:custGeom>
            <a:grpFill/>
            <a:ln w="9510" cap="flat">
              <a:noFill/>
              <a:prstDash val="solid"/>
              <a:miter/>
            </a:ln>
          </p:spPr>
          <p:txBody>
            <a:bodyPr rtlCol="0" anchor="ctr"/>
            <a:lstStyle/>
            <a:p>
              <a:endParaRPr lang="en-GB"/>
            </a:p>
          </p:txBody>
        </p:sp>
        <p:sp>
          <p:nvSpPr>
            <p:cNvPr id="15" name="Freeform 14">
              <a:extLst>
                <a:ext uri="{FF2B5EF4-FFF2-40B4-BE49-F238E27FC236}">
                  <a16:creationId xmlns:a16="http://schemas.microsoft.com/office/drawing/2014/main" id="{DBF96F81-85A2-E487-9A91-05A54F2F35FD}"/>
                </a:ext>
              </a:extLst>
            </p:cNvPr>
            <p:cNvSpPr/>
            <p:nvPr/>
          </p:nvSpPr>
          <p:spPr>
            <a:xfrm>
              <a:off x="7234176" y="6744683"/>
              <a:ext cx="490021" cy="618785"/>
            </a:xfrm>
            <a:custGeom>
              <a:avLst/>
              <a:gdLst>
                <a:gd name="connsiteX0" fmla="*/ 190 w 490021"/>
                <a:gd name="connsiteY0" fmla="*/ 306924 h 618785"/>
                <a:gd name="connsiteX1" fmla="*/ 61752 w 490021"/>
                <a:gd name="connsiteY1" fmla="*/ 68184 h 618785"/>
                <a:gd name="connsiteX2" fmla="*/ 249292 w 490021"/>
                <a:gd name="connsiteY2" fmla="*/ 0 h 618785"/>
                <a:gd name="connsiteX3" fmla="*/ 348629 w 490021"/>
                <a:gd name="connsiteY3" fmla="*/ 14909 h 618785"/>
                <a:gd name="connsiteX4" fmla="*/ 411999 w 490021"/>
                <a:gd name="connsiteY4" fmla="*/ 53655 h 618785"/>
                <a:gd name="connsiteX5" fmla="*/ 450630 w 490021"/>
                <a:gd name="connsiteY5" fmla="*/ 103891 h 618785"/>
                <a:gd name="connsiteX6" fmla="*/ 473275 w 490021"/>
                <a:gd name="connsiteY6" fmla="*/ 165332 h 618785"/>
                <a:gd name="connsiteX7" fmla="*/ 490022 w 490021"/>
                <a:gd name="connsiteY7" fmla="*/ 304929 h 618785"/>
                <a:gd name="connsiteX8" fmla="*/ 434835 w 490021"/>
                <a:gd name="connsiteY8" fmla="*/ 543289 h 618785"/>
                <a:gd name="connsiteX9" fmla="*/ 244630 w 490021"/>
                <a:gd name="connsiteY9" fmla="*/ 618785 h 618785"/>
                <a:gd name="connsiteX10" fmla="*/ 122363 w 490021"/>
                <a:gd name="connsiteY10" fmla="*/ 594664 h 618785"/>
                <a:gd name="connsiteX11" fmla="*/ 45862 w 490021"/>
                <a:gd name="connsiteY11" fmla="*/ 524011 h 618785"/>
                <a:gd name="connsiteX12" fmla="*/ 12084 w 490021"/>
                <a:gd name="connsiteY12" fmla="*/ 433605 h 618785"/>
                <a:gd name="connsiteX13" fmla="*/ 0 w 490021"/>
                <a:gd name="connsiteY13" fmla="*/ 306829 h 618785"/>
                <a:gd name="connsiteX14" fmla="*/ 165370 w 490021"/>
                <a:gd name="connsiteY14" fmla="*/ 307303 h 618785"/>
                <a:gd name="connsiteX15" fmla="*/ 185637 w 490021"/>
                <a:gd name="connsiteY15" fmla="*/ 463424 h 618785"/>
                <a:gd name="connsiteX16" fmla="*/ 244345 w 490021"/>
                <a:gd name="connsiteY16" fmla="*/ 505303 h 618785"/>
                <a:gd name="connsiteX17" fmla="*/ 288304 w 490021"/>
                <a:gd name="connsiteY17" fmla="*/ 487545 h 618785"/>
                <a:gd name="connsiteX18" fmla="*/ 315707 w 490021"/>
                <a:gd name="connsiteY18" fmla="*/ 431421 h 618785"/>
                <a:gd name="connsiteX19" fmla="*/ 324461 w 490021"/>
                <a:gd name="connsiteY19" fmla="*/ 311862 h 618785"/>
                <a:gd name="connsiteX20" fmla="*/ 304194 w 490021"/>
                <a:gd name="connsiteY20" fmla="*/ 151657 h 618785"/>
                <a:gd name="connsiteX21" fmla="*/ 243488 w 490021"/>
                <a:gd name="connsiteY21" fmla="*/ 110633 h 618785"/>
                <a:gd name="connsiteX22" fmla="*/ 183830 w 490021"/>
                <a:gd name="connsiteY22" fmla="*/ 152512 h 618785"/>
                <a:gd name="connsiteX23" fmla="*/ 165465 w 490021"/>
                <a:gd name="connsiteY23" fmla="*/ 307398 h 6187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490021" h="618785">
                  <a:moveTo>
                    <a:pt x="190" y="306924"/>
                  </a:moveTo>
                  <a:cubicBezTo>
                    <a:pt x="190" y="193157"/>
                    <a:pt x="20743" y="113577"/>
                    <a:pt x="61752" y="68184"/>
                  </a:cubicBezTo>
                  <a:cubicBezTo>
                    <a:pt x="102762" y="22696"/>
                    <a:pt x="165275" y="0"/>
                    <a:pt x="249292" y="0"/>
                  </a:cubicBezTo>
                  <a:cubicBezTo>
                    <a:pt x="289636" y="0"/>
                    <a:pt x="322748" y="4938"/>
                    <a:pt x="348629" y="14909"/>
                  </a:cubicBezTo>
                  <a:cubicBezTo>
                    <a:pt x="374510" y="24881"/>
                    <a:pt x="395633" y="37796"/>
                    <a:pt x="411999" y="53655"/>
                  </a:cubicBezTo>
                  <a:cubicBezTo>
                    <a:pt x="428365" y="69609"/>
                    <a:pt x="441210" y="86322"/>
                    <a:pt x="450630" y="103891"/>
                  </a:cubicBezTo>
                  <a:cubicBezTo>
                    <a:pt x="460050" y="121459"/>
                    <a:pt x="467566" y="141876"/>
                    <a:pt x="473275" y="165332"/>
                  </a:cubicBezTo>
                  <a:cubicBezTo>
                    <a:pt x="484408" y="209965"/>
                    <a:pt x="490022" y="256498"/>
                    <a:pt x="490022" y="304929"/>
                  </a:cubicBezTo>
                  <a:cubicBezTo>
                    <a:pt x="490022" y="413473"/>
                    <a:pt x="471658" y="492958"/>
                    <a:pt x="434835" y="543289"/>
                  </a:cubicBezTo>
                  <a:cubicBezTo>
                    <a:pt x="398012" y="593620"/>
                    <a:pt x="334642" y="618785"/>
                    <a:pt x="244630" y="618785"/>
                  </a:cubicBezTo>
                  <a:cubicBezTo>
                    <a:pt x="194201" y="618785"/>
                    <a:pt x="153477" y="610713"/>
                    <a:pt x="122363" y="594664"/>
                  </a:cubicBezTo>
                  <a:cubicBezTo>
                    <a:pt x="91249" y="578615"/>
                    <a:pt x="65749" y="555064"/>
                    <a:pt x="45862" y="524011"/>
                  </a:cubicBezTo>
                  <a:cubicBezTo>
                    <a:pt x="31399" y="501980"/>
                    <a:pt x="20172" y="471876"/>
                    <a:pt x="12084" y="433605"/>
                  </a:cubicBezTo>
                  <a:cubicBezTo>
                    <a:pt x="3996" y="395335"/>
                    <a:pt x="0" y="353171"/>
                    <a:pt x="0" y="306829"/>
                  </a:cubicBezTo>
                  <a:close/>
                  <a:moveTo>
                    <a:pt x="165370" y="307303"/>
                  </a:moveTo>
                  <a:cubicBezTo>
                    <a:pt x="165370" y="383464"/>
                    <a:pt x="172126" y="435505"/>
                    <a:pt x="185637" y="463424"/>
                  </a:cubicBezTo>
                  <a:cubicBezTo>
                    <a:pt x="199149" y="491344"/>
                    <a:pt x="218654" y="505303"/>
                    <a:pt x="244345" y="505303"/>
                  </a:cubicBezTo>
                  <a:cubicBezTo>
                    <a:pt x="261281" y="505303"/>
                    <a:pt x="275935" y="499415"/>
                    <a:pt x="288304" y="487545"/>
                  </a:cubicBezTo>
                  <a:cubicBezTo>
                    <a:pt x="300674" y="475674"/>
                    <a:pt x="309808" y="456967"/>
                    <a:pt x="315707" y="431421"/>
                  </a:cubicBezTo>
                  <a:cubicBezTo>
                    <a:pt x="321606" y="405876"/>
                    <a:pt x="324461" y="365991"/>
                    <a:pt x="324461" y="311862"/>
                  </a:cubicBezTo>
                  <a:cubicBezTo>
                    <a:pt x="324461" y="232377"/>
                    <a:pt x="317705" y="179007"/>
                    <a:pt x="304194" y="151657"/>
                  </a:cubicBezTo>
                  <a:cubicBezTo>
                    <a:pt x="290683" y="124308"/>
                    <a:pt x="270416" y="110633"/>
                    <a:pt x="243488" y="110633"/>
                  </a:cubicBezTo>
                  <a:cubicBezTo>
                    <a:pt x="216561" y="110633"/>
                    <a:pt x="196009" y="124593"/>
                    <a:pt x="183830" y="152512"/>
                  </a:cubicBezTo>
                  <a:cubicBezTo>
                    <a:pt x="171555" y="180432"/>
                    <a:pt x="165465" y="231997"/>
                    <a:pt x="165465" y="307398"/>
                  </a:cubicBezTo>
                  <a:close/>
                </a:path>
              </a:pathLst>
            </a:custGeom>
            <a:grpFill/>
            <a:ln w="9510" cap="flat">
              <a:noFill/>
              <a:prstDash val="solid"/>
              <a:miter/>
            </a:ln>
          </p:spPr>
          <p:txBody>
            <a:bodyPr rtlCol="0" anchor="ctr"/>
            <a:lstStyle/>
            <a:p>
              <a:endParaRPr lang="en-GB"/>
            </a:p>
          </p:txBody>
        </p:sp>
        <p:sp>
          <p:nvSpPr>
            <p:cNvPr id="16" name="Freeform 15">
              <a:extLst>
                <a:ext uri="{FF2B5EF4-FFF2-40B4-BE49-F238E27FC236}">
                  <a16:creationId xmlns:a16="http://schemas.microsoft.com/office/drawing/2014/main" id="{7E834EC7-4DF1-006F-4A8F-79FD8F687876}"/>
                </a:ext>
              </a:extLst>
            </p:cNvPr>
            <p:cNvSpPr/>
            <p:nvPr/>
          </p:nvSpPr>
          <p:spPr>
            <a:xfrm>
              <a:off x="4441243" y="7434691"/>
              <a:ext cx="700683" cy="908520"/>
            </a:xfrm>
            <a:custGeom>
              <a:avLst/>
              <a:gdLst>
                <a:gd name="connsiteX0" fmla="*/ 0 w 700683"/>
                <a:gd name="connsiteY0" fmla="*/ 20037 h 908520"/>
                <a:gd name="connsiteX1" fmla="*/ 319323 w 700683"/>
                <a:gd name="connsiteY1" fmla="*/ 20037 h 908520"/>
                <a:gd name="connsiteX2" fmla="*/ 319323 w 700683"/>
                <a:gd name="connsiteY2" fmla="*/ 165617 h 908520"/>
                <a:gd name="connsiteX3" fmla="*/ 414473 w 700683"/>
                <a:gd name="connsiteY3" fmla="*/ 35517 h 908520"/>
                <a:gd name="connsiteX4" fmla="*/ 535599 w 700683"/>
                <a:gd name="connsiteY4" fmla="*/ 0 h 908520"/>
                <a:gd name="connsiteX5" fmla="*/ 700683 w 700683"/>
                <a:gd name="connsiteY5" fmla="*/ 46817 h 908520"/>
                <a:gd name="connsiteX6" fmla="*/ 595067 w 700683"/>
                <a:gd name="connsiteY6" fmla="*/ 289450 h 908520"/>
                <a:gd name="connsiteX7" fmla="*/ 499537 w 700683"/>
                <a:gd name="connsiteY7" fmla="*/ 264380 h 908520"/>
                <a:gd name="connsiteX8" fmla="*/ 395633 w 700683"/>
                <a:gd name="connsiteY8" fmla="*/ 319554 h 908520"/>
                <a:gd name="connsiteX9" fmla="*/ 342825 w 700683"/>
                <a:gd name="connsiteY9" fmla="*/ 610713 h 908520"/>
                <a:gd name="connsiteX10" fmla="*/ 342825 w 700683"/>
                <a:gd name="connsiteY10" fmla="*/ 908520 h 908520"/>
                <a:gd name="connsiteX11" fmla="*/ 0 w 700683"/>
                <a:gd name="connsiteY11" fmla="*/ 908520 h 908520"/>
                <a:gd name="connsiteX12" fmla="*/ 0 w 700683"/>
                <a:gd name="connsiteY12" fmla="*/ 20037 h 9085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700683" h="908520">
                  <a:moveTo>
                    <a:pt x="0" y="20037"/>
                  </a:moveTo>
                  <a:lnTo>
                    <a:pt x="319323" y="20037"/>
                  </a:lnTo>
                  <a:lnTo>
                    <a:pt x="319323" y="165617"/>
                  </a:lnTo>
                  <a:cubicBezTo>
                    <a:pt x="350056" y="102561"/>
                    <a:pt x="381741" y="59258"/>
                    <a:pt x="414473" y="35517"/>
                  </a:cubicBezTo>
                  <a:cubicBezTo>
                    <a:pt x="447204" y="11776"/>
                    <a:pt x="487548" y="0"/>
                    <a:pt x="535599" y="0"/>
                  </a:cubicBezTo>
                  <a:cubicBezTo>
                    <a:pt x="583649" y="0"/>
                    <a:pt x="640929" y="15669"/>
                    <a:pt x="700683" y="46817"/>
                  </a:cubicBezTo>
                  <a:lnTo>
                    <a:pt x="595067" y="289450"/>
                  </a:lnTo>
                  <a:cubicBezTo>
                    <a:pt x="554819" y="272737"/>
                    <a:pt x="522944" y="264380"/>
                    <a:pt x="499537" y="264380"/>
                  </a:cubicBezTo>
                  <a:cubicBezTo>
                    <a:pt x="454816" y="264380"/>
                    <a:pt x="420182" y="282803"/>
                    <a:pt x="395633" y="319554"/>
                  </a:cubicBezTo>
                  <a:cubicBezTo>
                    <a:pt x="360428" y="371404"/>
                    <a:pt x="342825" y="468457"/>
                    <a:pt x="342825" y="610713"/>
                  </a:cubicBezTo>
                  <a:lnTo>
                    <a:pt x="342825" y="908520"/>
                  </a:lnTo>
                  <a:lnTo>
                    <a:pt x="0" y="908520"/>
                  </a:lnTo>
                  <a:lnTo>
                    <a:pt x="0" y="20037"/>
                  </a:lnTo>
                  <a:close/>
                </a:path>
              </a:pathLst>
            </a:custGeom>
            <a:grpFill/>
            <a:ln w="9510" cap="flat">
              <a:noFill/>
              <a:prstDash val="solid"/>
              <a:miter/>
            </a:ln>
          </p:spPr>
          <p:txBody>
            <a:bodyPr rtlCol="0" anchor="ctr"/>
            <a:lstStyle/>
            <a:p>
              <a:endParaRPr lang="en-GB"/>
            </a:p>
          </p:txBody>
        </p:sp>
        <p:sp>
          <p:nvSpPr>
            <p:cNvPr id="17" name="Freeform 16">
              <a:extLst>
                <a:ext uri="{FF2B5EF4-FFF2-40B4-BE49-F238E27FC236}">
                  <a16:creationId xmlns:a16="http://schemas.microsoft.com/office/drawing/2014/main" id="{6C7FBDE8-F72A-1958-C3FF-09126B7C8A1E}"/>
                </a:ext>
              </a:extLst>
            </p:cNvPr>
            <p:cNvSpPr/>
            <p:nvPr/>
          </p:nvSpPr>
          <p:spPr>
            <a:xfrm>
              <a:off x="5142022" y="7116752"/>
              <a:ext cx="341112" cy="1226459"/>
            </a:xfrm>
            <a:custGeom>
              <a:avLst/>
              <a:gdLst>
                <a:gd name="connsiteX0" fmla="*/ 0 w 341112"/>
                <a:gd name="connsiteY0" fmla="*/ 0 h 1226459"/>
                <a:gd name="connsiteX1" fmla="*/ 341112 w 341112"/>
                <a:gd name="connsiteY1" fmla="*/ 0 h 1226459"/>
                <a:gd name="connsiteX2" fmla="*/ 341112 w 341112"/>
                <a:gd name="connsiteY2" fmla="*/ 231712 h 1226459"/>
                <a:gd name="connsiteX3" fmla="*/ 0 w 341112"/>
                <a:gd name="connsiteY3" fmla="*/ 231712 h 1226459"/>
                <a:gd name="connsiteX4" fmla="*/ 0 w 341112"/>
                <a:gd name="connsiteY4" fmla="*/ 0 h 1226459"/>
                <a:gd name="connsiteX5" fmla="*/ 0 w 341112"/>
                <a:gd name="connsiteY5" fmla="*/ 337977 h 1226459"/>
                <a:gd name="connsiteX6" fmla="*/ 341112 w 341112"/>
                <a:gd name="connsiteY6" fmla="*/ 337977 h 1226459"/>
                <a:gd name="connsiteX7" fmla="*/ 341112 w 341112"/>
                <a:gd name="connsiteY7" fmla="*/ 1226460 h 1226459"/>
                <a:gd name="connsiteX8" fmla="*/ 0 w 341112"/>
                <a:gd name="connsiteY8" fmla="*/ 1226460 h 1226459"/>
                <a:gd name="connsiteX9" fmla="*/ 0 w 341112"/>
                <a:gd name="connsiteY9" fmla="*/ 337977 h 12264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41112" h="1226459">
                  <a:moveTo>
                    <a:pt x="0" y="0"/>
                  </a:moveTo>
                  <a:lnTo>
                    <a:pt x="341112" y="0"/>
                  </a:lnTo>
                  <a:lnTo>
                    <a:pt x="341112" y="231712"/>
                  </a:lnTo>
                  <a:lnTo>
                    <a:pt x="0" y="231712"/>
                  </a:lnTo>
                  <a:lnTo>
                    <a:pt x="0" y="0"/>
                  </a:lnTo>
                  <a:close/>
                  <a:moveTo>
                    <a:pt x="0" y="337977"/>
                  </a:moveTo>
                  <a:lnTo>
                    <a:pt x="341112" y="337977"/>
                  </a:lnTo>
                  <a:lnTo>
                    <a:pt x="341112" y="1226460"/>
                  </a:lnTo>
                  <a:lnTo>
                    <a:pt x="0" y="1226460"/>
                  </a:lnTo>
                  <a:lnTo>
                    <a:pt x="0" y="337977"/>
                  </a:lnTo>
                  <a:close/>
                </a:path>
              </a:pathLst>
            </a:custGeom>
            <a:grpFill/>
            <a:ln w="9510" cap="flat">
              <a:noFill/>
              <a:prstDash val="solid"/>
              <a:miter/>
            </a:ln>
          </p:spPr>
          <p:txBody>
            <a:bodyPr rtlCol="0" anchor="ctr"/>
            <a:lstStyle/>
            <a:p>
              <a:endParaRPr lang="en-GB"/>
            </a:p>
          </p:txBody>
        </p:sp>
        <p:sp>
          <p:nvSpPr>
            <p:cNvPr id="18" name="Freeform 17">
              <a:extLst>
                <a:ext uri="{FF2B5EF4-FFF2-40B4-BE49-F238E27FC236}">
                  <a16:creationId xmlns:a16="http://schemas.microsoft.com/office/drawing/2014/main" id="{E6CD449F-0369-1C80-63A8-7FB31E363DA8}"/>
                </a:ext>
              </a:extLst>
            </p:cNvPr>
            <p:cNvSpPr/>
            <p:nvPr/>
          </p:nvSpPr>
          <p:spPr>
            <a:xfrm>
              <a:off x="6503806" y="7434596"/>
              <a:ext cx="981470" cy="1269193"/>
            </a:xfrm>
            <a:custGeom>
              <a:avLst/>
              <a:gdLst>
                <a:gd name="connsiteX0" fmla="*/ 661291 w 981470"/>
                <a:gd name="connsiteY0" fmla="*/ 20132 h 1269193"/>
                <a:gd name="connsiteX1" fmla="*/ 980614 w 981470"/>
                <a:gd name="connsiteY1" fmla="*/ 20132 h 1269193"/>
                <a:gd name="connsiteX2" fmla="*/ 980614 w 981470"/>
                <a:gd name="connsiteY2" fmla="*/ 859234 h 1269193"/>
                <a:gd name="connsiteX3" fmla="*/ 981471 w 981470"/>
                <a:gd name="connsiteY3" fmla="*/ 898549 h 1269193"/>
                <a:gd name="connsiteX4" fmla="*/ 945885 w 981470"/>
                <a:gd name="connsiteY4" fmla="*/ 1057899 h 1269193"/>
                <a:gd name="connsiteX5" fmla="*/ 851115 w 981470"/>
                <a:gd name="connsiteY5" fmla="*/ 1180497 h 1269193"/>
                <a:gd name="connsiteX6" fmla="*/ 701064 w 981470"/>
                <a:gd name="connsiteY6" fmla="*/ 1248301 h 1269193"/>
                <a:gd name="connsiteX7" fmla="*/ 492781 w 981470"/>
                <a:gd name="connsiteY7" fmla="*/ 1269193 h 1269193"/>
                <a:gd name="connsiteX8" fmla="*/ 124361 w 981470"/>
                <a:gd name="connsiteY8" fmla="*/ 1188854 h 1269193"/>
                <a:gd name="connsiteX9" fmla="*/ 24168 w 981470"/>
                <a:gd name="connsiteY9" fmla="*/ 973855 h 1269193"/>
                <a:gd name="connsiteX10" fmla="*/ 25881 w 981470"/>
                <a:gd name="connsiteY10" fmla="*/ 928653 h 1269193"/>
                <a:gd name="connsiteX11" fmla="*/ 357002 w 981470"/>
                <a:gd name="connsiteY11" fmla="*/ 966258 h 1269193"/>
                <a:gd name="connsiteX12" fmla="*/ 395538 w 981470"/>
                <a:gd name="connsiteY12" fmla="*/ 1029884 h 1269193"/>
                <a:gd name="connsiteX13" fmla="*/ 490307 w 981470"/>
                <a:gd name="connsiteY13" fmla="*/ 1055809 h 1269193"/>
                <a:gd name="connsiteX14" fmla="*/ 600491 w 981470"/>
                <a:gd name="connsiteY14" fmla="*/ 1016494 h 1269193"/>
                <a:gd name="connsiteX15" fmla="*/ 636933 w 981470"/>
                <a:gd name="connsiteY15" fmla="*/ 879271 h 1269193"/>
                <a:gd name="connsiteX16" fmla="*/ 636933 w 981470"/>
                <a:gd name="connsiteY16" fmla="*/ 744612 h 1269193"/>
                <a:gd name="connsiteX17" fmla="*/ 536360 w 981470"/>
                <a:gd name="connsiteY17" fmla="*/ 830745 h 1269193"/>
                <a:gd name="connsiteX18" fmla="*/ 366232 w 981470"/>
                <a:gd name="connsiteY18" fmla="*/ 872529 h 1269193"/>
                <a:gd name="connsiteX19" fmla="*/ 77928 w 981470"/>
                <a:gd name="connsiteY19" fmla="*/ 716883 h 1269193"/>
                <a:gd name="connsiteX20" fmla="*/ 0 w 981470"/>
                <a:gd name="connsiteY20" fmla="*/ 424964 h 1269193"/>
                <a:gd name="connsiteX21" fmla="*/ 100573 w 981470"/>
                <a:gd name="connsiteY21" fmla="*/ 108734 h 1269193"/>
                <a:gd name="connsiteX22" fmla="*/ 363758 w 981470"/>
                <a:gd name="connsiteY22" fmla="*/ 0 h 1269193"/>
                <a:gd name="connsiteX23" fmla="*/ 535218 w 981470"/>
                <a:gd name="connsiteY23" fmla="*/ 35137 h 1269193"/>
                <a:gd name="connsiteX24" fmla="*/ 661387 w 981470"/>
                <a:gd name="connsiteY24" fmla="*/ 151468 h 1269193"/>
                <a:gd name="connsiteX25" fmla="*/ 661387 w 981470"/>
                <a:gd name="connsiteY25" fmla="*/ 20132 h 1269193"/>
                <a:gd name="connsiteX26" fmla="*/ 340256 w 981470"/>
                <a:gd name="connsiteY26" fmla="*/ 450984 h 1269193"/>
                <a:gd name="connsiteX27" fmla="*/ 381361 w 981470"/>
                <a:gd name="connsiteY27" fmla="*/ 593620 h 1269193"/>
                <a:gd name="connsiteX28" fmla="*/ 489546 w 981470"/>
                <a:gd name="connsiteY28" fmla="*/ 640057 h 1269193"/>
                <a:gd name="connsiteX29" fmla="*/ 596399 w 981470"/>
                <a:gd name="connsiteY29" fmla="*/ 591910 h 1269193"/>
                <a:gd name="connsiteX30" fmla="*/ 639597 w 981470"/>
                <a:gd name="connsiteY30" fmla="*/ 446805 h 1269193"/>
                <a:gd name="connsiteX31" fmla="*/ 594306 w 981470"/>
                <a:gd name="connsiteY31" fmla="*/ 298282 h 1269193"/>
                <a:gd name="connsiteX32" fmla="*/ 483647 w 981470"/>
                <a:gd name="connsiteY32" fmla="*/ 246811 h 1269193"/>
                <a:gd name="connsiteX33" fmla="*/ 379267 w 981470"/>
                <a:gd name="connsiteY33" fmla="*/ 294103 h 1269193"/>
                <a:gd name="connsiteX34" fmla="*/ 340256 w 981470"/>
                <a:gd name="connsiteY34" fmla="*/ 450984 h 12691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Lst>
              <a:rect l="l" t="t" r="r" b="b"/>
              <a:pathLst>
                <a:path w="981470" h="1269193">
                  <a:moveTo>
                    <a:pt x="661291" y="20132"/>
                  </a:moveTo>
                  <a:lnTo>
                    <a:pt x="980614" y="20132"/>
                  </a:lnTo>
                  <a:lnTo>
                    <a:pt x="980614" y="859234"/>
                  </a:lnTo>
                  <a:lnTo>
                    <a:pt x="981471" y="898549"/>
                  </a:lnTo>
                  <a:cubicBezTo>
                    <a:pt x="981471" y="954293"/>
                    <a:pt x="969577" y="1007473"/>
                    <a:pt x="945885" y="1057899"/>
                  </a:cubicBezTo>
                  <a:cubicBezTo>
                    <a:pt x="922097" y="1108324"/>
                    <a:pt x="890603" y="1149254"/>
                    <a:pt x="851115" y="1180497"/>
                  </a:cubicBezTo>
                  <a:cubicBezTo>
                    <a:pt x="811723" y="1211740"/>
                    <a:pt x="761674" y="1234342"/>
                    <a:pt x="701064" y="1248301"/>
                  </a:cubicBezTo>
                  <a:cubicBezTo>
                    <a:pt x="640454" y="1262261"/>
                    <a:pt x="570994" y="1269193"/>
                    <a:pt x="492781" y="1269193"/>
                  </a:cubicBezTo>
                  <a:cubicBezTo>
                    <a:pt x="313994" y="1269193"/>
                    <a:pt x="191156" y="1242414"/>
                    <a:pt x="124361" y="1188854"/>
                  </a:cubicBezTo>
                  <a:cubicBezTo>
                    <a:pt x="57566" y="1135294"/>
                    <a:pt x="24168" y="1063596"/>
                    <a:pt x="24168" y="973855"/>
                  </a:cubicBezTo>
                  <a:cubicBezTo>
                    <a:pt x="24168" y="962745"/>
                    <a:pt x="24739" y="947645"/>
                    <a:pt x="25881" y="928653"/>
                  </a:cubicBezTo>
                  <a:lnTo>
                    <a:pt x="357002" y="966258"/>
                  </a:lnTo>
                  <a:cubicBezTo>
                    <a:pt x="365375" y="996932"/>
                    <a:pt x="378221" y="1018109"/>
                    <a:pt x="395538" y="1029884"/>
                  </a:cubicBezTo>
                  <a:cubicBezTo>
                    <a:pt x="420657" y="1047168"/>
                    <a:pt x="452247" y="1055809"/>
                    <a:pt x="490307" y="1055809"/>
                  </a:cubicBezTo>
                  <a:cubicBezTo>
                    <a:pt x="539500" y="1055809"/>
                    <a:pt x="576227" y="1042704"/>
                    <a:pt x="600491" y="1016494"/>
                  </a:cubicBezTo>
                  <a:cubicBezTo>
                    <a:pt x="624754" y="990284"/>
                    <a:pt x="636933" y="944512"/>
                    <a:pt x="636933" y="879271"/>
                  </a:cubicBezTo>
                  <a:lnTo>
                    <a:pt x="636933" y="744612"/>
                  </a:lnTo>
                  <a:cubicBezTo>
                    <a:pt x="603440" y="784212"/>
                    <a:pt x="569853" y="812986"/>
                    <a:pt x="536360" y="830745"/>
                  </a:cubicBezTo>
                  <a:cubicBezTo>
                    <a:pt x="483837" y="858664"/>
                    <a:pt x="427128" y="872529"/>
                    <a:pt x="366232" y="872529"/>
                  </a:cubicBezTo>
                  <a:cubicBezTo>
                    <a:pt x="247199" y="872529"/>
                    <a:pt x="151098" y="820679"/>
                    <a:pt x="77928" y="716883"/>
                  </a:cubicBezTo>
                  <a:cubicBezTo>
                    <a:pt x="25976" y="643286"/>
                    <a:pt x="0" y="545948"/>
                    <a:pt x="0" y="424964"/>
                  </a:cubicBezTo>
                  <a:cubicBezTo>
                    <a:pt x="0" y="286696"/>
                    <a:pt x="33493" y="181286"/>
                    <a:pt x="100573" y="108734"/>
                  </a:cubicBezTo>
                  <a:cubicBezTo>
                    <a:pt x="167654" y="36276"/>
                    <a:pt x="255382" y="0"/>
                    <a:pt x="363758" y="0"/>
                  </a:cubicBezTo>
                  <a:cubicBezTo>
                    <a:pt x="433027" y="0"/>
                    <a:pt x="490212" y="11681"/>
                    <a:pt x="535218" y="35137"/>
                  </a:cubicBezTo>
                  <a:cubicBezTo>
                    <a:pt x="580224" y="58593"/>
                    <a:pt x="622280" y="97338"/>
                    <a:pt x="661387" y="151468"/>
                  </a:cubicBezTo>
                  <a:lnTo>
                    <a:pt x="661387" y="20132"/>
                  </a:lnTo>
                  <a:close/>
                  <a:moveTo>
                    <a:pt x="340256" y="450984"/>
                  </a:moveTo>
                  <a:cubicBezTo>
                    <a:pt x="340256" y="515085"/>
                    <a:pt x="353958" y="562661"/>
                    <a:pt x="381361" y="593620"/>
                  </a:cubicBezTo>
                  <a:cubicBezTo>
                    <a:pt x="408764" y="624578"/>
                    <a:pt x="444826" y="640057"/>
                    <a:pt x="489546" y="640057"/>
                  </a:cubicBezTo>
                  <a:cubicBezTo>
                    <a:pt x="534266" y="640057"/>
                    <a:pt x="567664" y="624008"/>
                    <a:pt x="596399" y="591910"/>
                  </a:cubicBezTo>
                  <a:cubicBezTo>
                    <a:pt x="625135" y="559813"/>
                    <a:pt x="639597" y="511476"/>
                    <a:pt x="639597" y="446805"/>
                  </a:cubicBezTo>
                  <a:cubicBezTo>
                    <a:pt x="639597" y="382135"/>
                    <a:pt x="624468" y="332659"/>
                    <a:pt x="594306" y="298282"/>
                  </a:cubicBezTo>
                  <a:cubicBezTo>
                    <a:pt x="564144" y="264000"/>
                    <a:pt x="527225" y="246811"/>
                    <a:pt x="483647" y="246811"/>
                  </a:cubicBezTo>
                  <a:cubicBezTo>
                    <a:pt x="440068" y="246811"/>
                    <a:pt x="405243" y="262575"/>
                    <a:pt x="379267" y="294103"/>
                  </a:cubicBezTo>
                  <a:cubicBezTo>
                    <a:pt x="353291" y="325631"/>
                    <a:pt x="340256" y="377862"/>
                    <a:pt x="340256" y="450984"/>
                  </a:cubicBezTo>
                  <a:close/>
                </a:path>
              </a:pathLst>
            </a:custGeom>
            <a:grpFill/>
            <a:ln w="9510" cap="flat">
              <a:noFill/>
              <a:prstDash val="solid"/>
              <a:miter/>
            </a:ln>
          </p:spPr>
          <p:txBody>
            <a:bodyPr rtlCol="0" anchor="ctr"/>
            <a:lstStyle/>
            <a:p>
              <a:endParaRPr lang="en-GB"/>
            </a:p>
          </p:txBody>
        </p:sp>
        <p:sp>
          <p:nvSpPr>
            <p:cNvPr id="19" name="Freeform 18">
              <a:extLst>
                <a:ext uri="{FF2B5EF4-FFF2-40B4-BE49-F238E27FC236}">
                  <a16:creationId xmlns:a16="http://schemas.microsoft.com/office/drawing/2014/main" id="{94C90E63-13FA-87F4-9ADF-A59DD6A95DA2}"/>
                </a:ext>
              </a:extLst>
            </p:cNvPr>
            <p:cNvSpPr/>
            <p:nvPr/>
          </p:nvSpPr>
          <p:spPr>
            <a:xfrm>
              <a:off x="7505448" y="7434786"/>
              <a:ext cx="1031043" cy="928557"/>
            </a:xfrm>
            <a:custGeom>
              <a:avLst/>
              <a:gdLst>
                <a:gd name="connsiteX0" fmla="*/ 1030949 w 1031043"/>
                <a:gd name="connsiteY0" fmla="*/ 548702 h 928557"/>
                <a:gd name="connsiteX1" fmla="*/ 347012 w 1031043"/>
                <a:gd name="connsiteY1" fmla="*/ 548702 h 928557"/>
                <a:gd name="connsiteX2" fmla="*/ 391447 w 1031043"/>
                <a:gd name="connsiteY2" fmla="*/ 670825 h 928557"/>
                <a:gd name="connsiteX3" fmla="*/ 520565 w 1031043"/>
                <a:gd name="connsiteY3" fmla="*/ 728564 h 928557"/>
                <a:gd name="connsiteX4" fmla="*/ 616095 w 1031043"/>
                <a:gd name="connsiteY4" fmla="*/ 703493 h 928557"/>
                <a:gd name="connsiteX5" fmla="*/ 675564 w 1031043"/>
                <a:gd name="connsiteY5" fmla="*/ 647464 h 928557"/>
                <a:gd name="connsiteX6" fmla="*/ 1011728 w 1031043"/>
                <a:gd name="connsiteY6" fmla="*/ 678423 h 928557"/>
                <a:gd name="connsiteX7" fmla="*/ 825615 w 1031043"/>
                <a:gd name="connsiteY7" fmla="*/ 870440 h 928557"/>
                <a:gd name="connsiteX8" fmla="*/ 512953 w 1031043"/>
                <a:gd name="connsiteY8" fmla="*/ 928558 h 928557"/>
                <a:gd name="connsiteX9" fmla="*/ 234640 w 1031043"/>
                <a:gd name="connsiteY9" fmla="*/ 878796 h 928557"/>
                <a:gd name="connsiteX10" fmla="*/ 66605 w 1031043"/>
                <a:gd name="connsiteY10" fmla="*/ 720682 h 928557"/>
                <a:gd name="connsiteX11" fmla="*/ 0 w 1031043"/>
                <a:gd name="connsiteY11" fmla="*/ 465988 h 928557"/>
                <a:gd name="connsiteX12" fmla="*/ 133686 w 1031043"/>
                <a:gd name="connsiteY12" fmla="*/ 128866 h 928557"/>
                <a:gd name="connsiteX13" fmla="*/ 502962 w 1031043"/>
                <a:gd name="connsiteY13" fmla="*/ 0 h 928557"/>
                <a:gd name="connsiteX14" fmla="*/ 804683 w 1031043"/>
                <a:gd name="connsiteY14" fmla="*/ 57738 h 928557"/>
                <a:gd name="connsiteX15" fmla="*/ 973193 w 1031043"/>
                <a:gd name="connsiteY15" fmla="*/ 225065 h 928557"/>
                <a:gd name="connsiteX16" fmla="*/ 1031044 w 1031043"/>
                <a:gd name="connsiteY16" fmla="*/ 510336 h 928557"/>
                <a:gd name="connsiteX17" fmla="*/ 1031044 w 1031043"/>
                <a:gd name="connsiteY17" fmla="*/ 548797 h 928557"/>
                <a:gd name="connsiteX18" fmla="*/ 683937 w 1031043"/>
                <a:gd name="connsiteY18" fmla="*/ 385554 h 928557"/>
                <a:gd name="connsiteX19" fmla="*/ 630748 w 1031043"/>
                <a:gd name="connsiteY19" fmla="*/ 244152 h 928557"/>
                <a:gd name="connsiteX20" fmla="*/ 517139 w 1031043"/>
                <a:gd name="connsiteY20" fmla="*/ 201514 h 928557"/>
                <a:gd name="connsiteX21" fmla="*/ 387165 w 1031043"/>
                <a:gd name="connsiteY21" fmla="*/ 265899 h 928557"/>
                <a:gd name="connsiteX22" fmla="*/ 347773 w 1031043"/>
                <a:gd name="connsiteY22" fmla="*/ 385554 h 928557"/>
                <a:gd name="connsiteX23" fmla="*/ 683937 w 1031043"/>
                <a:gd name="connsiteY23" fmla="*/ 385554 h 9285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1031043" h="928557">
                  <a:moveTo>
                    <a:pt x="1030949" y="548702"/>
                  </a:moveTo>
                  <a:lnTo>
                    <a:pt x="347012" y="548702"/>
                  </a:lnTo>
                  <a:cubicBezTo>
                    <a:pt x="353196" y="603401"/>
                    <a:pt x="367945" y="644046"/>
                    <a:pt x="391447" y="670825"/>
                  </a:cubicBezTo>
                  <a:cubicBezTo>
                    <a:pt x="424368" y="709286"/>
                    <a:pt x="467471" y="728564"/>
                    <a:pt x="520565" y="728564"/>
                  </a:cubicBezTo>
                  <a:cubicBezTo>
                    <a:pt x="554058" y="728564"/>
                    <a:pt x="585933" y="720207"/>
                    <a:pt x="616095" y="703493"/>
                  </a:cubicBezTo>
                  <a:cubicBezTo>
                    <a:pt x="634554" y="692857"/>
                    <a:pt x="654346" y="674244"/>
                    <a:pt x="675564" y="647464"/>
                  </a:cubicBezTo>
                  <a:lnTo>
                    <a:pt x="1011728" y="678423"/>
                  </a:lnTo>
                  <a:cubicBezTo>
                    <a:pt x="960348" y="767689"/>
                    <a:pt x="898310" y="831694"/>
                    <a:pt x="825615" y="870440"/>
                  </a:cubicBezTo>
                  <a:cubicBezTo>
                    <a:pt x="753016" y="909185"/>
                    <a:pt x="648732" y="928558"/>
                    <a:pt x="512953" y="928558"/>
                  </a:cubicBezTo>
                  <a:cubicBezTo>
                    <a:pt x="395062" y="928558"/>
                    <a:pt x="302291" y="911939"/>
                    <a:pt x="234640" y="878796"/>
                  </a:cubicBezTo>
                  <a:cubicBezTo>
                    <a:pt x="166988" y="845654"/>
                    <a:pt x="111040" y="792949"/>
                    <a:pt x="66605" y="720682"/>
                  </a:cubicBezTo>
                  <a:cubicBezTo>
                    <a:pt x="22170" y="648509"/>
                    <a:pt x="0" y="563516"/>
                    <a:pt x="0" y="465988"/>
                  </a:cubicBezTo>
                  <a:cubicBezTo>
                    <a:pt x="0" y="327151"/>
                    <a:pt x="44530" y="214714"/>
                    <a:pt x="133686" y="128866"/>
                  </a:cubicBezTo>
                  <a:cubicBezTo>
                    <a:pt x="222841" y="43019"/>
                    <a:pt x="345870" y="0"/>
                    <a:pt x="502962" y="0"/>
                  </a:cubicBezTo>
                  <a:cubicBezTo>
                    <a:pt x="630368" y="0"/>
                    <a:pt x="730941" y="19278"/>
                    <a:pt x="804683" y="57738"/>
                  </a:cubicBezTo>
                  <a:cubicBezTo>
                    <a:pt x="878424" y="96198"/>
                    <a:pt x="934562" y="152037"/>
                    <a:pt x="973193" y="225065"/>
                  </a:cubicBezTo>
                  <a:cubicBezTo>
                    <a:pt x="1011728" y="298092"/>
                    <a:pt x="1031044" y="393246"/>
                    <a:pt x="1031044" y="510336"/>
                  </a:cubicBezTo>
                  <a:lnTo>
                    <a:pt x="1031044" y="548797"/>
                  </a:lnTo>
                  <a:close/>
                  <a:moveTo>
                    <a:pt x="683937" y="385554"/>
                  </a:moveTo>
                  <a:cubicBezTo>
                    <a:pt x="677182" y="319744"/>
                    <a:pt x="659484" y="272642"/>
                    <a:pt x="630748" y="244152"/>
                  </a:cubicBezTo>
                  <a:cubicBezTo>
                    <a:pt x="601918" y="215663"/>
                    <a:pt x="564144" y="201514"/>
                    <a:pt x="517139" y="201514"/>
                  </a:cubicBezTo>
                  <a:cubicBezTo>
                    <a:pt x="462904" y="201514"/>
                    <a:pt x="419611" y="222975"/>
                    <a:pt x="387165" y="265899"/>
                  </a:cubicBezTo>
                  <a:cubicBezTo>
                    <a:pt x="366517" y="292679"/>
                    <a:pt x="353387" y="332564"/>
                    <a:pt x="347773" y="385554"/>
                  </a:cubicBezTo>
                  <a:lnTo>
                    <a:pt x="683937" y="385554"/>
                  </a:lnTo>
                  <a:close/>
                </a:path>
              </a:pathLst>
            </a:custGeom>
            <a:grpFill/>
            <a:ln w="9510" cap="flat">
              <a:noFill/>
              <a:prstDash val="solid"/>
              <a:miter/>
            </a:ln>
          </p:spPr>
          <p:txBody>
            <a:bodyPr rtlCol="0" anchor="ctr"/>
            <a:lstStyle/>
            <a:p>
              <a:endParaRPr lang="en-GB"/>
            </a:p>
          </p:txBody>
        </p:sp>
        <p:sp>
          <p:nvSpPr>
            <p:cNvPr id="20" name="Freeform 19">
              <a:extLst>
                <a:ext uri="{FF2B5EF4-FFF2-40B4-BE49-F238E27FC236}">
                  <a16:creationId xmlns:a16="http://schemas.microsoft.com/office/drawing/2014/main" id="{9EEAFEC6-B703-8C64-30EA-DE3CC4A97F8C}"/>
                </a:ext>
              </a:extLst>
            </p:cNvPr>
            <p:cNvSpPr/>
            <p:nvPr/>
          </p:nvSpPr>
          <p:spPr>
            <a:xfrm>
              <a:off x="8524694" y="7434596"/>
              <a:ext cx="946265" cy="928652"/>
            </a:xfrm>
            <a:custGeom>
              <a:avLst/>
              <a:gdLst>
                <a:gd name="connsiteX0" fmla="*/ 0 w 946265"/>
                <a:gd name="connsiteY0" fmla="*/ 661804 h 928652"/>
                <a:gd name="connsiteX1" fmla="*/ 338638 w 946265"/>
                <a:gd name="connsiteY1" fmla="*/ 629991 h 928652"/>
                <a:gd name="connsiteX2" fmla="*/ 397346 w 946265"/>
                <a:gd name="connsiteY2" fmla="*/ 716123 h 928652"/>
                <a:gd name="connsiteX3" fmla="*/ 497919 w 946265"/>
                <a:gd name="connsiteY3" fmla="*/ 742048 h 928652"/>
                <a:gd name="connsiteX4" fmla="*/ 604391 w 946265"/>
                <a:gd name="connsiteY4" fmla="*/ 712799 h 928652"/>
                <a:gd name="connsiteX5" fmla="*/ 633698 w 946265"/>
                <a:gd name="connsiteY5" fmla="*/ 658480 h 928652"/>
                <a:gd name="connsiteX6" fmla="*/ 595162 w 946265"/>
                <a:gd name="connsiteY6" fmla="*/ 601692 h 928652"/>
                <a:gd name="connsiteX7" fmla="*/ 448441 w 946265"/>
                <a:gd name="connsiteY7" fmla="*/ 566650 h 928652"/>
                <a:gd name="connsiteX8" fmla="*/ 201623 w 946265"/>
                <a:gd name="connsiteY8" fmla="*/ 509387 h 928652"/>
                <a:gd name="connsiteX9" fmla="*/ 85064 w 946265"/>
                <a:gd name="connsiteY9" fmla="*/ 420405 h 928652"/>
                <a:gd name="connsiteX10" fmla="*/ 37679 w 946265"/>
                <a:gd name="connsiteY10" fmla="*/ 277485 h 928652"/>
                <a:gd name="connsiteX11" fmla="*/ 88775 w 946265"/>
                <a:gd name="connsiteY11" fmla="*/ 126207 h 928652"/>
                <a:gd name="connsiteX12" fmla="*/ 229597 w 946265"/>
                <a:gd name="connsiteY12" fmla="*/ 31338 h 928652"/>
                <a:gd name="connsiteX13" fmla="*/ 470135 w 946265"/>
                <a:gd name="connsiteY13" fmla="*/ 0 h 928652"/>
                <a:gd name="connsiteX14" fmla="*/ 705251 w 946265"/>
                <a:gd name="connsiteY14" fmla="*/ 24216 h 928652"/>
                <a:gd name="connsiteX15" fmla="*/ 831800 w 946265"/>
                <a:gd name="connsiteY15" fmla="*/ 99522 h 928652"/>
                <a:gd name="connsiteX16" fmla="*/ 916007 w 946265"/>
                <a:gd name="connsiteY16" fmla="*/ 237600 h 928652"/>
                <a:gd name="connsiteX17" fmla="*/ 592498 w 946265"/>
                <a:gd name="connsiteY17" fmla="*/ 269413 h 928652"/>
                <a:gd name="connsiteX18" fmla="*/ 550632 w 946265"/>
                <a:gd name="connsiteY18" fmla="*/ 206642 h 928652"/>
                <a:gd name="connsiteX19" fmla="*/ 453389 w 946265"/>
                <a:gd name="connsiteY19" fmla="*/ 179862 h 928652"/>
                <a:gd name="connsiteX20" fmla="*/ 369181 w 946265"/>
                <a:gd name="connsiteY20" fmla="*/ 200374 h 928652"/>
                <a:gd name="connsiteX21" fmla="*/ 342825 w 946265"/>
                <a:gd name="connsiteY21" fmla="*/ 250040 h 928652"/>
                <a:gd name="connsiteX22" fmla="*/ 376318 w 946265"/>
                <a:gd name="connsiteY22" fmla="*/ 299326 h 928652"/>
                <a:gd name="connsiteX23" fmla="*/ 522182 w 946265"/>
                <a:gd name="connsiteY23" fmla="*/ 329430 h 928652"/>
                <a:gd name="connsiteX24" fmla="*/ 775281 w 946265"/>
                <a:gd name="connsiteY24" fmla="*/ 382895 h 928652"/>
                <a:gd name="connsiteX25" fmla="*/ 902306 w 946265"/>
                <a:gd name="connsiteY25" fmla="*/ 480708 h 928652"/>
                <a:gd name="connsiteX26" fmla="*/ 946265 w 946265"/>
                <a:gd name="connsiteY26" fmla="*/ 620305 h 928652"/>
                <a:gd name="connsiteX27" fmla="*/ 899737 w 946265"/>
                <a:gd name="connsiteY27" fmla="*/ 769873 h 928652"/>
                <a:gd name="connsiteX28" fmla="*/ 753016 w 946265"/>
                <a:gd name="connsiteY28" fmla="*/ 885634 h 928652"/>
                <a:gd name="connsiteX29" fmla="*/ 480221 w 946265"/>
                <a:gd name="connsiteY29" fmla="*/ 928653 h 928652"/>
                <a:gd name="connsiteX30" fmla="*/ 132829 w 946265"/>
                <a:gd name="connsiteY30" fmla="*/ 859234 h 928652"/>
                <a:gd name="connsiteX31" fmla="*/ 0 w 946265"/>
                <a:gd name="connsiteY31" fmla="*/ 661804 h 9286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Lst>
              <a:rect l="l" t="t" r="r" b="b"/>
              <a:pathLst>
                <a:path w="946265" h="928652">
                  <a:moveTo>
                    <a:pt x="0" y="661804"/>
                  </a:moveTo>
                  <a:lnTo>
                    <a:pt x="338638" y="629991"/>
                  </a:lnTo>
                  <a:cubicBezTo>
                    <a:pt x="352625" y="670161"/>
                    <a:pt x="372131" y="698840"/>
                    <a:pt x="397346" y="716123"/>
                  </a:cubicBezTo>
                  <a:cubicBezTo>
                    <a:pt x="422465" y="733407"/>
                    <a:pt x="456053" y="742048"/>
                    <a:pt x="497919" y="742048"/>
                  </a:cubicBezTo>
                  <a:cubicBezTo>
                    <a:pt x="543781" y="742048"/>
                    <a:pt x="579272" y="732267"/>
                    <a:pt x="604391" y="712799"/>
                  </a:cubicBezTo>
                  <a:cubicBezTo>
                    <a:pt x="623898" y="698365"/>
                    <a:pt x="633698" y="680227"/>
                    <a:pt x="633698" y="658480"/>
                  </a:cubicBezTo>
                  <a:cubicBezTo>
                    <a:pt x="633698" y="633979"/>
                    <a:pt x="620853" y="615082"/>
                    <a:pt x="595162" y="601692"/>
                  </a:cubicBezTo>
                  <a:cubicBezTo>
                    <a:pt x="576703" y="592195"/>
                    <a:pt x="527796" y="580515"/>
                    <a:pt x="448441" y="566650"/>
                  </a:cubicBezTo>
                  <a:cubicBezTo>
                    <a:pt x="329980" y="546043"/>
                    <a:pt x="247675" y="526955"/>
                    <a:pt x="201623" y="509387"/>
                  </a:cubicBezTo>
                  <a:cubicBezTo>
                    <a:pt x="155475" y="491818"/>
                    <a:pt x="116654" y="462190"/>
                    <a:pt x="85064" y="420405"/>
                  </a:cubicBezTo>
                  <a:cubicBezTo>
                    <a:pt x="53474" y="378621"/>
                    <a:pt x="37679" y="330949"/>
                    <a:pt x="37679" y="277485"/>
                  </a:cubicBezTo>
                  <a:cubicBezTo>
                    <a:pt x="37679" y="218987"/>
                    <a:pt x="54711" y="168561"/>
                    <a:pt x="88775" y="126207"/>
                  </a:cubicBezTo>
                  <a:cubicBezTo>
                    <a:pt x="122838" y="83853"/>
                    <a:pt x="169747" y="52230"/>
                    <a:pt x="229597" y="31338"/>
                  </a:cubicBezTo>
                  <a:cubicBezTo>
                    <a:pt x="289350" y="10446"/>
                    <a:pt x="369562" y="0"/>
                    <a:pt x="470135" y="0"/>
                  </a:cubicBezTo>
                  <a:cubicBezTo>
                    <a:pt x="576323" y="0"/>
                    <a:pt x="654631" y="8072"/>
                    <a:pt x="705251" y="24216"/>
                  </a:cubicBezTo>
                  <a:cubicBezTo>
                    <a:pt x="755775" y="40360"/>
                    <a:pt x="798022" y="65525"/>
                    <a:pt x="831800" y="99522"/>
                  </a:cubicBezTo>
                  <a:cubicBezTo>
                    <a:pt x="865578" y="133519"/>
                    <a:pt x="893647" y="179577"/>
                    <a:pt x="916007" y="237600"/>
                  </a:cubicBezTo>
                  <a:lnTo>
                    <a:pt x="592498" y="269413"/>
                  </a:lnTo>
                  <a:cubicBezTo>
                    <a:pt x="584125" y="240924"/>
                    <a:pt x="570138" y="220031"/>
                    <a:pt x="550632" y="206642"/>
                  </a:cubicBezTo>
                  <a:cubicBezTo>
                    <a:pt x="523800" y="188788"/>
                    <a:pt x="491354" y="179862"/>
                    <a:pt x="453389" y="179862"/>
                  </a:cubicBezTo>
                  <a:cubicBezTo>
                    <a:pt x="415424" y="179862"/>
                    <a:pt x="386784" y="186699"/>
                    <a:pt x="369181" y="200374"/>
                  </a:cubicBezTo>
                  <a:cubicBezTo>
                    <a:pt x="351579" y="214049"/>
                    <a:pt x="342825" y="230573"/>
                    <a:pt x="342825" y="250040"/>
                  </a:cubicBezTo>
                  <a:cubicBezTo>
                    <a:pt x="342825" y="271787"/>
                    <a:pt x="353958" y="288216"/>
                    <a:pt x="376318" y="299326"/>
                  </a:cubicBezTo>
                  <a:cubicBezTo>
                    <a:pt x="398678" y="310437"/>
                    <a:pt x="447300" y="320503"/>
                    <a:pt x="522182" y="329430"/>
                  </a:cubicBezTo>
                  <a:cubicBezTo>
                    <a:pt x="635601" y="342250"/>
                    <a:pt x="719999" y="360103"/>
                    <a:pt x="775281" y="382895"/>
                  </a:cubicBezTo>
                  <a:cubicBezTo>
                    <a:pt x="830563" y="405781"/>
                    <a:pt x="872905" y="438354"/>
                    <a:pt x="902306" y="480708"/>
                  </a:cubicBezTo>
                  <a:cubicBezTo>
                    <a:pt x="931707" y="523061"/>
                    <a:pt x="946265" y="569594"/>
                    <a:pt x="946265" y="620305"/>
                  </a:cubicBezTo>
                  <a:cubicBezTo>
                    <a:pt x="946265" y="671015"/>
                    <a:pt x="930756" y="721441"/>
                    <a:pt x="899737" y="769873"/>
                  </a:cubicBezTo>
                  <a:cubicBezTo>
                    <a:pt x="868718" y="818304"/>
                    <a:pt x="819811" y="856955"/>
                    <a:pt x="753016" y="885634"/>
                  </a:cubicBezTo>
                  <a:cubicBezTo>
                    <a:pt x="686221" y="914313"/>
                    <a:pt x="595257" y="928653"/>
                    <a:pt x="480221" y="928653"/>
                  </a:cubicBezTo>
                  <a:cubicBezTo>
                    <a:pt x="317610" y="928653"/>
                    <a:pt x="201812" y="905481"/>
                    <a:pt x="132829" y="859234"/>
                  </a:cubicBezTo>
                  <a:cubicBezTo>
                    <a:pt x="63845" y="812986"/>
                    <a:pt x="19506" y="747177"/>
                    <a:pt x="0" y="661804"/>
                  </a:cubicBezTo>
                  <a:close/>
                </a:path>
              </a:pathLst>
            </a:custGeom>
            <a:grpFill/>
            <a:ln w="9510" cap="flat">
              <a:noFill/>
              <a:prstDash val="solid"/>
              <a:miter/>
            </a:ln>
          </p:spPr>
          <p:txBody>
            <a:bodyPr rtlCol="0" anchor="ctr"/>
            <a:lstStyle/>
            <a:p>
              <a:endParaRPr lang="en-GB"/>
            </a:p>
          </p:txBody>
        </p:sp>
        <p:sp>
          <p:nvSpPr>
            <p:cNvPr id="21" name="Freeform 20">
              <a:extLst>
                <a:ext uri="{FF2B5EF4-FFF2-40B4-BE49-F238E27FC236}">
                  <a16:creationId xmlns:a16="http://schemas.microsoft.com/office/drawing/2014/main" id="{F0A6E09F-49E8-1C3B-3E13-D43E02F87BF1}"/>
                </a:ext>
              </a:extLst>
            </p:cNvPr>
            <p:cNvSpPr/>
            <p:nvPr/>
          </p:nvSpPr>
          <p:spPr>
            <a:xfrm>
              <a:off x="3437032" y="6597742"/>
              <a:ext cx="3048410" cy="1765601"/>
            </a:xfrm>
            <a:custGeom>
              <a:avLst/>
              <a:gdLst>
                <a:gd name="connsiteX0" fmla="*/ 0 w 3048410"/>
                <a:gd name="connsiteY0" fmla="*/ 519010 h 1765601"/>
                <a:gd name="connsiteX1" fmla="*/ 0 w 3048410"/>
                <a:gd name="connsiteY1" fmla="*/ 1745469 h 1765601"/>
                <a:gd name="connsiteX2" fmla="*/ 319323 w 3048410"/>
                <a:gd name="connsiteY2" fmla="*/ 1745469 h 1765601"/>
                <a:gd name="connsiteX3" fmla="*/ 319323 w 3048410"/>
                <a:gd name="connsiteY3" fmla="*/ 1614134 h 1765601"/>
                <a:gd name="connsiteX4" fmla="*/ 441686 w 3048410"/>
                <a:gd name="connsiteY4" fmla="*/ 1727046 h 1765601"/>
                <a:gd name="connsiteX5" fmla="*/ 606009 w 3048410"/>
                <a:gd name="connsiteY5" fmla="*/ 1765507 h 1765601"/>
                <a:gd name="connsiteX6" fmla="*/ 796690 w 3048410"/>
                <a:gd name="connsiteY6" fmla="*/ 1710713 h 1765601"/>
                <a:gd name="connsiteX7" fmla="*/ 931232 w 3048410"/>
                <a:gd name="connsiteY7" fmla="*/ 1545095 h 1765601"/>
                <a:gd name="connsiteX8" fmla="*/ 979853 w 3048410"/>
                <a:gd name="connsiteY8" fmla="*/ 1288693 h 1765601"/>
                <a:gd name="connsiteX9" fmla="*/ 873380 w 3048410"/>
                <a:gd name="connsiteY9" fmla="*/ 953660 h 1765601"/>
                <a:gd name="connsiteX10" fmla="*/ 604297 w 3048410"/>
                <a:gd name="connsiteY10" fmla="*/ 836949 h 1765601"/>
                <a:gd name="connsiteX11" fmla="*/ 460525 w 3048410"/>
                <a:gd name="connsiteY11" fmla="*/ 863729 h 1765601"/>
                <a:gd name="connsiteX12" fmla="*/ 344442 w 3048410"/>
                <a:gd name="connsiteY12" fmla="*/ 944068 h 1765601"/>
                <a:gd name="connsiteX13" fmla="*/ 344442 w 3048410"/>
                <a:gd name="connsiteY13" fmla="*/ 670667 h 1765601"/>
                <a:gd name="connsiteX14" fmla="*/ 2703873 w 3048410"/>
                <a:gd name="connsiteY14" fmla="*/ 670382 h 1765601"/>
                <a:gd name="connsiteX15" fmla="*/ 2703873 w 3048410"/>
                <a:gd name="connsiteY15" fmla="*/ 944068 h 1765601"/>
                <a:gd name="connsiteX16" fmla="*/ 2588647 w 3048410"/>
                <a:gd name="connsiteY16" fmla="*/ 863729 h 1765601"/>
                <a:gd name="connsiteX17" fmla="*/ 2444019 w 3048410"/>
                <a:gd name="connsiteY17" fmla="*/ 836949 h 1765601"/>
                <a:gd name="connsiteX18" fmla="*/ 2174555 w 3048410"/>
                <a:gd name="connsiteY18" fmla="*/ 954040 h 1765601"/>
                <a:gd name="connsiteX19" fmla="*/ 2068558 w 3048410"/>
                <a:gd name="connsiteY19" fmla="*/ 1292016 h 1765601"/>
                <a:gd name="connsiteX20" fmla="*/ 2164564 w 3048410"/>
                <a:gd name="connsiteY20" fmla="*/ 1627524 h 1765601"/>
                <a:gd name="connsiteX21" fmla="*/ 2442401 w 3048410"/>
                <a:gd name="connsiteY21" fmla="*/ 1765602 h 1765601"/>
                <a:gd name="connsiteX22" fmla="*/ 2606725 w 3048410"/>
                <a:gd name="connsiteY22" fmla="*/ 1727141 h 1765601"/>
                <a:gd name="connsiteX23" fmla="*/ 2729088 w 3048410"/>
                <a:gd name="connsiteY23" fmla="*/ 1614229 h 1765601"/>
                <a:gd name="connsiteX24" fmla="*/ 2729088 w 3048410"/>
                <a:gd name="connsiteY24" fmla="*/ 1745564 h 1765601"/>
                <a:gd name="connsiteX25" fmla="*/ 3048411 w 3048410"/>
                <a:gd name="connsiteY25" fmla="*/ 1745564 h 1765601"/>
                <a:gd name="connsiteX26" fmla="*/ 3048411 w 3048410"/>
                <a:gd name="connsiteY26" fmla="*/ 519010 h 1765601"/>
                <a:gd name="connsiteX27" fmla="*/ 0 w 3048410"/>
                <a:gd name="connsiteY27" fmla="*/ 519010 h 1765601"/>
                <a:gd name="connsiteX28" fmla="*/ 386023 w 3048410"/>
                <a:gd name="connsiteY28" fmla="*/ 1142638 h 1765601"/>
                <a:gd name="connsiteX29" fmla="*/ 499632 w 3048410"/>
                <a:gd name="connsiteY29" fmla="*/ 1091168 h 1765601"/>
                <a:gd name="connsiteX30" fmla="*/ 598112 w 3048410"/>
                <a:gd name="connsiteY30" fmla="*/ 1140549 h 1765601"/>
                <a:gd name="connsiteX31" fmla="*/ 638741 w 3048410"/>
                <a:gd name="connsiteY31" fmla="*/ 1295340 h 1765601"/>
                <a:gd name="connsiteX32" fmla="*/ 597256 w 3048410"/>
                <a:gd name="connsiteY32" fmla="*/ 1465611 h 1765601"/>
                <a:gd name="connsiteX33" fmla="*/ 494589 w 3048410"/>
                <a:gd name="connsiteY33" fmla="*/ 1516226 h 1765601"/>
                <a:gd name="connsiteX34" fmla="*/ 385167 w 3048410"/>
                <a:gd name="connsiteY34" fmla="*/ 1464756 h 1765601"/>
                <a:gd name="connsiteX35" fmla="*/ 341969 w 3048410"/>
                <a:gd name="connsiteY35" fmla="*/ 1298664 h 1765601"/>
                <a:gd name="connsiteX36" fmla="*/ 385928 w 3048410"/>
                <a:gd name="connsiteY36" fmla="*/ 1142638 h 1765601"/>
                <a:gd name="connsiteX37" fmla="*/ 2662863 w 3048410"/>
                <a:gd name="connsiteY37" fmla="*/ 1465136 h 1765601"/>
                <a:gd name="connsiteX38" fmla="*/ 2553917 w 3048410"/>
                <a:gd name="connsiteY38" fmla="*/ 1516131 h 1765601"/>
                <a:gd name="connsiteX39" fmla="*/ 2451250 w 3048410"/>
                <a:gd name="connsiteY39" fmla="*/ 1465516 h 1765601"/>
                <a:gd name="connsiteX40" fmla="*/ 2409765 w 3048410"/>
                <a:gd name="connsiteY40" fmla="*/ 1306166 h 1765601"/>
                <a:gd name="connsiteX41" fmla="*/ 2450013 w 3048410"/>
                <a:gd name="connsiteY41" fmla="*/ 1140549 h 1765601"/>
                <a:gd name="connsiteX42" fmla="*/ 2549730 w 3048410"/>
                <a:gd name="connsiteY42" fmla="*/ 1091168 h 1765601"/>
                <a:gd name="connsiteX43" fmla="*/ 2662007 w 3048410"/>
                <a:gd name="connsiteY43" fmla="*/ 1142638 h 1765601"/>
                <a:gd name="connsiteX44" fmla="*/ 2706442 w 3048410"/>
                <a:gd name="connsiteY44" fmla="*/ 1298664 h 1765601"/>
                <a:gd name="connsiteX45" fmla="*/ 2662863 w 3048410"/>
                <a:gd name="connsiteY45" fmla="*/ 1465136 h 17656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Lst>
              <a:rect l="l" t="t" r="r" b="b"/>
              <a:pathLst>
                <a:path w="3048410" h="1765601">
                  <a:moveTo>
                    <a:pt x="0" y="519010"/>
                  </a:moveTo>
                  <a:lnTo>
                    <a:pt x="0" y="1745469"/>
                  </a:lnTo>
                  <a:lnTo>
                    <a:pt x="319323" y="1745469"/>
                  </a:lnTo>
                  <a:lnTo>
                    <a:pt x="319323" y="1614134"/>
                  </a:lnTo>
                  <a:cubicBezTo>
                    <a:pt x="363472" y="1669308"/>
                    <a:pt x="404292" y="1707009"/>
                    <a:pt x="441686" y="1727046"/>
                  </a:cubicBezTo>
                  <a:cubicBezTo>
                    <a:pt x="491449" y="1752687"/>
                    <a:pt x="546160" y="1765507"/>
                    <a:pt x="606009" y="1765507"/>
                  </a:cubicBezTo>
                  <a:cubicBezTo>
                    <a:pt x="675849" y="1765507"/>
                    <a:pt x="739409" y="1747274"/>
                    <a:pt x="796690" y="1710713"/>
                  </a:cubicBezTo>
                  <a:cubicBezTo>
                    <a:pt x="853970" y="1674151"/>
                    <a:pt x="898785" y="1618977"/>
                    <a:pt x="931232" y="1545095"/>
                  </a:cubicBezTo>
                  <a:cubicBezTo>
                    <a:pt x="963678" y="1471213"/>
                    <a:pt x="979853" y="1385746"/>
                    <a:pt x="979853" y="1288693"/>
                  </a:cubicBezTo>
                  <a:cubicBezTo>
                    <a:pt x="979853" y="1143113"/>
                    <a:pt x="944362" y="1031435"/>
                    <a:pt x="873380" y="953660"/>
                  </a:cubicBezTo>
                  <a:cubicBezTo>
                    <a:pt x="802399" y="875884"/>
                    <a:pt x="712768" y="836949"/>
                    <a:pt x="604297" y="836949"/>
                  </a:cubicBezTo>
                  <a:cubicBezTo>
                    <a:pt x="551774" y="836949"/>
                    <a:pt x="503818" y="845876"/>
                    <a:pt x="460525" y="863729"/>
                  </a:cubicBezTo>
                  <a:cubicBezTo>
                    <a:pt x="417232" y="881582"/>
                    <a:pt x="378506" y="908362"/>
                    <a:pt x="344442" y="944068"/>
                  </a:cubicBezTo>
                  <a:lnTo>
                    <a:pt x="344442" y="670667"/>
                  </a:lnTo>
                  <a:cubicBezTo>
                    <a:pt x="407146" y="632302"/>
                    <a:pt x="1653419" y="-110791"/>
                    <a:pt x="2703873" y="670382"/>
                  </a:cubicBezTo>
                  <a:lnTo>
                    <a:pt x="2703873" y="944068"/>
                  </a:lnTo>
                  <a:cubicBezTo>
                    <a:pt x="2670380" y="908362"/>
                    <a:pt x="2631940" y="881582"/>
                    <a:pt x="2588647" y="863729"/>
                  </a:cubicBezTo>
                  <a:cubicBezTo>
                    <a:pt x="2545354" y="845876"/>
                    <a:pt x="2497113" y="836949"/>
                    <a:pt x="2444019" y="836949"/>
                  </a:cubicBezTo>
                  <a:cubicBezTo>
                    <a:pt x="2335072" y="836949"/>
                    <a:pt x="2245251" y="875979"/>
                    <a:pt x="2174555" y="954040"/>
                  </a:cubicBezTo>
                  <a:cubicBezTo>
                    <a:pt x="2103858" y="1032100"/>
                    <a:pt x="2068558" y="1144727"/>
                    <a:pt x="2068558" y="1292016"/>
                  </a:cubicBezTo>
                  <a:cubicBezTo>
                    <a:pt x="2068558" y="1423637"/>
                    <a:pt x="2100528" y="1535504"/>
                    <a:pt x="2164564" y="1627524"/>
                  </a:cubicBezTo>
                  <a:cubicBezTo>
                    <a:pt x="2228505" y="1719544"/>
                    <a:pt x="2321180" y="1765602"/>
                    <a:pt x="2442401" y="1765602"/>
                  </a:cubicBezTo>
                  <a:cubicBezTo>
                    <a:pt x="2502726" y="1765602"/>
                    <a:pt x="2557533" y="1752782"/>
                    <a:pt x="2606725" y="1727141"/>
                  </a:cubicBezTo>
                  <a:cubicBezTo>
                    <a:pt x="2643643" y="1707674"/>
                    <a:pt x="2684367" y="1669973"/>
                    <a:pt x="2729088" y="1614229"/>
                  </a:cubicBezTo>
                  <a:lnTo>
                    <a:pt x="2729088" y="1745564"/>
                  </a:lnTo>
                  <a:lnTo>
                    <a:pt x="3048411" y="1745564"/>
                  </a:lnTo>
                  <a:lnTo>
                    <a:pt x="3048411" y="519010"/>
                  </a:lnTo>
                  <a:cubicBezTo>
                    <a:pt x="1524205" y="-648762"/>
                    <a:pt x="0" y="519010"/>
                    <a:pt x="0" y="519010"/>
                  </a:cubicBezTo>
                  <a:close/>
                  <a:moveTo>
                    <a:pt x="386023" y="1142638"/>
                  </a:moveTo>
                  <a:cubicBezTo>
                    <a:pt x="415329" y="1108356"/>
                    <a:pt x="453199" y="1091168"/>
                    <a:pt x="499632" y="1091168"/>
                  </a:cubicBezTo>
                  <a:cubicBezTo>
                    <a:pt x="538168" y="1091168"/>
                    <a:pt x="570994" y="1107596"/>
                    <a:pt x="598112" y="1140549"/>
                  </a:cubicBezTo>
                  <a:cubicBezTo>
                    <a:pt x="625230" y="1173501"/>
                    <a:pt x="638741" y="1225067"/>
                    <a:pt x="638741" y="1295340"/>
                  </a:cubicBezTo>
                  <a:cubicBezTo>
                    <a:pt x="638741" y="1375110"/>
                    <a:pt x="624944" y="1431803"/>
                    <a:pt x="597256" y="1465611"/>
                  </a:cubicBezTo>
                  <a:cubicBezTo>
                    <a:pt x="569567" y="1499323"/>
                    <a:pt x="535313" y="1516226"/>
                    <a:pt x="494589" y="1516226"/>
                  </a:cubicBezTo>
                  <a:cubicBezTo>
                    <a:pt x="450439" y="1516226"/>
                    <a:pt x="413997" y="1499038"/>
                    <a:pt x="385167" y="1464756"/>
                  </a:cubicBezTo>
                  <a:cubicBezTo>
                    <a:pt x="356336" y="1430474"/>
                    <a:pt x="341969" y="1375110"/>
                    <a:pt x="341969" y="1298664"/>
                  </a:cubicBezTo>
                  <a:cubicBezTo>
                    <a:pt x="341969" y="1228960"/>
                    <a:pt x="356622" y="1176920"/>
                    <a:pt x="385928" y="1142638"/>
                  </a:cubicBezTo>
                  <a:close/>
                  <a:moveTo>
                    <a:pt x="2662863" y="1465136"/>
                  </a:moveTo>
                  <a:cubicBezTo>
                    <a:pt x="2633843" y="1499133"/>
                    <a:pt x="2597496" y="1516131"/>
                    <a:pt x="2553917" y="1516131"/>
                  </a:cubicBezTo>
                  <a:cubicBezTo>
                    <a:pt x="2513098" y="1516131"/>
                    <a:pt x="2478939" y="1499228"/>
                    <a:pt x="2451250" y="1465516"/>
                  </a:cubicBezTo>
                  <a:cubicBezTo>
                    <a:pt x="2423562" y="1431803"/>
                    <a:pt x="2409765" y="1378624"/>
                    <a:pt x="2409765" y="1306166"/>
                  </a:cubicBezTo>
                  <a:cubicBezTo>
                    <a:pt x="2409765" y="1228676"/>
                    <a:pt x="2423181" y="1173406"/>
                    <a:pt x="2450013" y="1140549"/>
                  </a:cubicBezTo>
                  <a:cubicBezTo>
                    <a:pt x="2476846" y="1107691"/>
                    <a:pt x="2510053" y="1091168"/>
                    <a:pt x="2549730" y="1091168"/>
                  </a:cubicBezTo>
                  <a:cubicBezTo>
                    <a:pt x="2595022" y="1091168"/>
                    <a:pt x="2632416" y="1108356"/>
                    <a:pt x="2662007" y="1142638"/>
                  </a:cubicBezTo>
                  <a:cubicBezTo>
                    <a:pt x="2691599" y="1176920"/>
                    <a:pt x="2706442" y="1228960"/>
                    <a:pt x="2706442" y="1298664"/>
                  </a:cubicBezTo>
                  <a:cubicBezTo>
                    <a:pt x="2706442" y="1375585"/>
                    <a:pt x="2691884" y="1431139"/>
                    <a:pt x="2662863" y="1465136"/>
                  </a:cubicBezTo>
                  <a:close/>
                </a:path>
              </a:pathLst>
            </a:custGeom>
            <a:grpFill/>
            <a:ln w="9510" cap="flat">
              <a:noFill/>
              <a:prstDash val="solid"/>
              <a:miter/>
            </a:ln>
          </p:spPr>
          <p:txBody>
            <a:bodyPr rtlCol="0" anchor="ctr"/>
            <a:lstStyle/>
            <a:p>
              <a:endParaRPr lang="en-GB"/>
            </a:p>
          </p:txBody>
        </p:sp>
      </p:grpSp>
      <p:sp>
        <p:nvSpPr>
          <p:cNvPr id="9" name="Slide Number Placeholder 8">
            <a:extLst>
              <a:ext uri="{FF2B5EF4-FFF2-40B4-BE49-F238E27FC236}">
                <a16:creationId xmlns:a16="http://schemas.microsoft.com/office/drawing/2014/main" id="{C1410B38-8255-EEE2-9F21-B31D1D11F39E}"/>
              </a:ext>
            </a:extLst>
          </p:cNvPr>
          <p:cNvSpPr txBox="1">
            <a:spLocks/>
          </p:cNvSpPr>
          <p:nvPr/>
        </p:nvSpPr>
        <p:spPr>
          <a:xfrm>
            <a:off x="11424013" y="6089128"/>
            <a:ext cx="360000" cy="360000"/>
          </a:xfrm>
          <a:prstGeom prst="rect">
            <a:avLst/>
          </a:prstGeom>
          <a:ln w="6350">
            <a:solidFill>
              <a:schemeClr val="accent2"/>
            </a:solidFill>
          </a:ln>
        </p:spPr>
        <p:txBody>
          <a:bodyPr anchor="ctr"/>
          <a:lstStyle>
            <a:defPPr>
              <a:defRPr lang="en-US"/>
            </a:defPPr>
            <a:lvl1pPr marL="0" algn="ctr" defTabSz="914400" rtl="0" eaLnBrk="1" latinLnBrk="0" hangingPunct="1">
              <a:defRPr sz="1100" b="1" i="0" kern="1200">
                <a:solidFill>
                  <a:schemeClr val="bg1"/>
                </a:solidFill>
                <a:latin typeface="Arial Black" panose="020B0604020202020204" pitchFamily="34" charset="0"/>
                <a:ea typeface="+mn-ea"/>
                <a:cs typeface="Arial Black" panose="020B0604020202020204"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38D37A25-A653-2C40-B525-86C842A0A8C1}" type="slidenum">
              <a:rPr lang="en-GB" sz="1000" b="0" smtClean="0">
                <a:solidFill>
                  <a:schemeClr val="accent2"/>
                </a:solidFill>
                <a:latin typeface="+mn-lt"/>
              </a:rPr>
              <a:t>‹Nr.›</a:t>
            </a:fld>
            <a:endParaRPr lang="en-GB" sz="1000" b="0" dirty="0">
              <a:solidFill>
                <a:schemeClr val="accent2"/>
              </a:solidFill>
              <a:latin typeface="+mn-lt"/>
            </a:endParaRPr>
          </a:p>
        </p:txBody>
      </p:sp>
      <p:sp>
        <p:nvSpPr>
          <p:cNvPr id="3" name="Content Placeholder 2">
            <a:extLst>
              <a:ext uri="{FF2B5EF4-FFF2-40B4-BE49-F238E27FC236}">
                <a16:creationId xmlns:a16="http://schemas.microsoft.com/office/drawing/2014/main" id="{9680A171-831A-AE26-8FAA-01C7AAF5E79E}"/>
              </a:ext>
            </a:extLst>
          </p:cNvPr>
          <p:cNvSpPr>
            <a:spLocks noGrp="1"/>
          </p:cNvSpPr>
          <p:nvPr>
            <p:ph idx="1"/>
          </p:nvPr>
        </p:nvSpPr>
        <p:spPr>
          <a:xfrm>
            <a:off x="407987" y="1813638"/>
            <a:ext cx="3698351" cy="3835471"/>
          </a:xfrm>
        </p:spPr>
        <p:txBody>
          <a:bodyPr/>
          <a:lstStyle>
            <a:lvl1pPr>
              <a:lnSpc>
                <a:spcPct val="100000"/>
              </a:lnSpc>
              <a:spcBef>
                <a:spcPts val="600"/>
              </a:spcBef>
              <a:defRPr sz="1600" b="0" i="0" spc="0">
                <a:solidFill>
                  <a:schemeClr val="tx1"/>
                </a:solidFill>
                <a:latin typeface="Arial" panose="020B0604020202020204" pitchFamily="34" charset="0"/>
                <a:cs typeface="Arial" panose="020B0604020202020204" pitchFamily="34" charset="0"/>
              </a:defRPr>
            </a:lvl1pPr>
            <a:lvl2pPr marL="141750" indent="-141750">
              <a:lnSpc>
                <a:spcPct val="90000"/>
              </a:lnSpc>
              <a:spcBef>
                <a:spcPts val="600"/>
              </a:spcBef>
              <a:spcAft>
                <a:spcPts val="0"/>
              </a:spcAft>
              <a:buClr>
                <a:schemeClr val="accent2"/>
              </a:buClr>
              <a:buFont typeface="Wingdings" pitchFamily="2" charset="2"/>
              <a:buChar char="§"/>
              <a:defRPr sz="1600" b="0" i="0" spc="0">
                <a:solidFill>
                  <a:schemeClr val="tx1"/>
                </a:solidFill>
                <a:latin typeface="Arial" panose="020B0604020202020204" pitchFamily="34" charset="0"/>
                <a:cs typeface="Arial" panose="020B0604020202020204" pitchFamily="34" charset="0"/>
              </a:defRPr>
            </a:lvl2pPr>
            <a:lvl3pPr marL="252000" indent="-120600">
              <a:lnSpc>
                <a:spcPct val="100000"/>
              </a:lnSpc>
              <a:spcBef>
                <a:spcPts val="300"/>
              </a:spcBef>
              <a:buClr>
                <a:schemeClr val="accent2"/>
              </a:buClr>
              <a:buFont typeface="Wingdings" pitchFamily="2" charset="2"/>
              <a:buChar char="§"/>
              <a:defRPr sz="1400" b="0" i="0" spc="0">
                <a:solidFill>
                  <a:schemeClr val="tx1"/>
                </a:solidFill>
                <a:latin typeface="Arial" panose="020B0604020202020204" pitchFamily="34" charset="0"/>
                <a:cs typeface="Arial" panose="020B0604020202020204" pitchFamily="34" charset="0"/>
              </a:defRPr>
            </a:lvl3pPr>
            <a:lvl4pPr marL="393750" indent="-141750">
              <a:lnSpc>
                <a:spcPct val="100000"/>
              </a:lnSpc>
              <a:spcBef>
                <a:spcPts val="300"/>
              </a:spcBef>
              <a:buClr>
                <a:schemeClr val="accent2"/>
              </a:buClr>
              <a:buFont typeface="Wingdings" pitchFamily="2" charset="2"/>
              <a:buChar char="§"/>
              <a:defRPr lang="en-GB" sz="1400" b="0" i="0" kern="1200" spc="0" dirty="0">
                <a:solidFill>
                  <a:schemeClr val="tx1"/>
                </a:solidFill>
                <a:latin typeface="Arial" panose="020B0604020202020204" pitchFamily="34" charset="0"/>
                <a:ea typeface="+mn-ea"/>
                <a:cs typeface="Arial" panose="020B0604020202020204" pitchFamily="34" charset="0"/>
              </a:defRPr>
            </a:lvl4pPr>
            <a:lvl5pPr marL="0" indent="0">
              <a:lnSpc>
                <a:spcPct val="100000"/>
              </a:lnSpc>
              <a:spcBef>
                <a:spcPts val="800"/>
              </a:spcBef>
              <a:buFontTx/>
              <a:buNone/>
              <a:defRPr lang="en-GB" sz="1600" b="1" i="0" kern="1200" spc="-60" baseline="0" dirty="0">
                <a:solidFill>
                  <a:schemeClr val="accent2"/>
                </a:solidFill>
                <a:latin typeface="+mj-lt"/>
                <a:ea typeface="Calibri" panose="020F0502020204030204" pitchFamily="34" charset="0"/>
                <a:cs typeface="Times New Roman" panose="02020603050405020304" pitchFamily="18" charset="0"/>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GB" dirty="0"/>
          </a:p>
        </p:txBody>
      </p:sp>
      <p:sp>
        <p:nvSpPr>
          <p:cNvPr id="2" name="Title 1">
            <a:extLst>
              <a:ext uri="{FF2B5EF4-FFF2-40B4-BE49-F238E27FC236}">
                <a16:creationId xmlns:a16="http://schemas.microsoft.com/office/drawing/2014/main" id="{273FB02F-1F58-5F09-45C4-2CC57BC1DA09}"/>
              </a:ext>
            </a:extLst>
          </p:cNvPr>
          <p:cNvSpPr>
            <a:spLocks noGrp="1"/>
          </p:cNvSpPr>
          <p:nvPr>
            <p:ph type="title"/>
          </p:nvPr>
        </p:nvSpPr>
        <p:spPr>
          <a:xfrm>
            <a:off x="407988" y="404813"/>
            <a:ext cx="11376025" cy="1116000"/>
          </a:xfrm>
        </p:spPr>
        <p:txBody>
          <a:bodyPr/>
          <a:lstStyle>
            <a:lvl1pPr>
              <a:defRPr sz="3800">
                <a:solidFill>
                  <a:schemeClr val="accent2"/>
                </a:solidFill>
              </a:defRPr>
            </a:lvl1pPr>
          </a:lstStyle>
          <a:p>
            <a:r>
              <a:rPr lang="en-GB" dirty="0"/>
              <a:t>Click to edit Master title style</a:t>
            </a:r>
          </a:p>
        </p:txBody>
      </p:sp>
      <p:sp>
        <p:nvSpPr>
          <p:cNvPr id="4" name="Content Placeholder 2">
            <a:extLst>
              <a:ext uri="{FF2B5EF4-FFF2-40B4-BE49-F238E27FC236}">
                <a16:creationId xmlns:a16="http://schemas.microsoft.com/office/drawing/2014/main" id="{B375088E-A096-FEC1-DE00-D0C101465C13}"/>
              </a:ext>
            </a:extLst>
          </p:cNvPr>
          <p:cNvSpPr>
            <a:spLocks noGrp="1"/>
          </p:cNvSpPr>
          <p:nvPr>
            <p:ph idx="10"/>
          </p:nvPr>
        </p:nvSpPr>
        <p:spPr>
          <a:xfrm>
            <a:off x="4259263" y="1813638"/>
            <a:ext cx="3673475" cy="3835471"/>
          </a:xfrm>
        </p:spPr>
        <p:txBody>
          <a:bodyPr/>
          <a:lstStyle>
            <a:lvl1pPr>
              <a:lnSpc>
                <a:spcPct val="100000"/>
              </a:lnSpc>
              <a:spcBef>
                <a:spcPts val="600"/>
              </a:spcBef>
              <a:defRPr sz="1600" b="0" i="0" spc="0">
                <a:solidFill>
                  <a:schemeClr val="tx1"/>
                </a:solidFill>
                <a:latin typeface="Arial" panose="020B0604020202020204" pitchFamily="34" charset="0"/>
                <a:cs typeface="Arial" panose="020B0604020202020204" pitchFamily="34" charset="0"/>
              </a:defRPr>
            </a:lvl1pPr>
            <a:lvl2pPr marL="141750" indent="-141750">
              <a:lnSpc>
                <a:spcPct val="90000"/>
              </a:lnSpc>
              <a:spcBef>
                <a:spcPts val="600"/>
              </a:spcBef>
              <a:spcAft>
                <a:spcPts val="0"/>
              </a:spcAft>
              <a:buClr>
                <a:schemeClr val="accent2"/>
              </a:buClr>
              <a:buFont typeface="Wingdings" pitchFamily="2" charset="2"/>
              <a:buChar char="§"/>
              <a:defRPr sz="1600" b="0" i="0" spc="0">
                <a:solidFill>
                  <a:schemeClr val="tx1"/>
                </a:solidFill>
                <a:latin typeface="Arial" panose="020B0604020202020204" pitchFamily="34" charset="0"/>
                <a:cs typeface="Arial" panose="020B0604020202020204" pitchFamily="34" charset="0"/>
              </a:defRPr>
            </a:lvl2pPr>
            <a:lvl3pPr marL="252000" indent="-120600">
              <a:lnSpc>
                <a:spcPct val="100000"/>
              </a:lnSpc>
              <a:spcBef>
                <a:spcPts val="300"/>
              </a:spcBef>
              <a:buClr>
                <a:schemeClr val="accent2"/>
              </a:buClr>
              <a:buFont typeface="Wingdings" pitchFamily="2" charset="2"/>
              <a:buChar char="§"/>
              <a:defRPr sz="1400" b="0" i="0" spc="0">
                <a:solidFill>
                  <a:schemeClr val="tx1"/>
                </a:solidFill>
                <a:latin typeface="Arial" panose="020B0604020202020204" pitchFamily="34" charset="0"/>
                <a:cs typeface="Arial" panose="020B0604020202020204" pitchFamily="34" charset="0"/>
              </a:defRPr>
            </a:lvl3pPr>
            <a:lvl4pPr marL="393750" indent="-141750">
              <a:lnSpc>
                <a:spcPct val="100000"/>
              </a:lnSpc>
              <a:spcBef>
                <a:spcPts val="300"/>
              </a:spcBef>
              <a:buClr>
                <a:schemeClr val="accent2"/>
              </a:buClr>
              <a:buFont typeface="Wingdings" pitchFamily="2" charset="2"/>
              <a:buChar char="§"/>
              <a:defRPr lang="en-GB" sz="1400" b="0" i="0" kern="1200" spc="0" dirty="0">
                <a:solidFill>
                  <a:schemeClr val="tx1"/>
                </a:solidFill>
                <a:latin typeface="Arial" panose="020B0604020202020204" pitchFamily="34" charset="0"/>
                <a:ea typeface="+mn-ea"/>
                <a:cs typeface="Arial" panose="020B0604020202020204" pitchFamily="34" charset="0"/>
              </a:defRPr>
            </a:lvl4pPr>
            <a:lvl5pPr marL="0" indent="0">
              <a:lnSpc>
                <a:spcPct val="100000"/>
              </a:lnSpc>
              <a:spcBef>
                <a:spcPts val="800"/>
              </a:spcBef>
              <a:buFontTx/>
              <a:buNone/>
              <a:defRPr lang="en-GB" sz="1600" b="1" i="0" kern="1200" spc="-60" baseline="0" dirty="0">
                <a:solidFill>
                  <a:schemeClr val="accent2"/>
                </a:solidFill>
                <a:latin typeface="+mj-lt"/>
                <a:ea typeface="Calibri" panose="020F0502020204030204" pitchFamily="34" charset="0"/>
                <a:cs typeface="Times New Roman" panose="02020603050405020304" pitchFamily="18" charset="0"/>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GB" dirty="0"/>
          </a:p>
        </p:txBody>
      </p:sp>
      <p:sp>
        <p:nvSpPr>
          <p:cNvPr id="5" name="Content Placeholder 2">
            <a:extLst>
              <a:ext uri="{FF2B5EF4-FFF2-40B4-BE49-F238E27FC236}">
                <a16:creationId xmlns:a16="http://schemas.microsoft.com/office/drawing/2014/main" id="{19923D65-C531-6D65-A444-A0D6005B6E32}"/>
              </a:ext>
            </a:extLst>
          </p:cNvPr>
          <p:cNvSpPr>
            <a:spLocks noGrp="1"/>
          </p:cNvSpPr>
          <p:nvPr>
            <p:ph idx="11"/>
          </p:nvPr>
        </p:nvSpPr>
        <p:spPr>
          <a:xfrm>
            <a:off x="8075613" y="1813638"/>
            <a:ext cx="3708400" cy="3835471"/>
          </a:xfrm>
        </p:spPr>
        <p:txBody>
          <a:bodyPr/>
          <a:lstStyle>
            <a:lvl1pPr>
              <a:lnSpc>
                <a:spcPct val="100000"/>
              </a:lnSpc>
              <a:spcBef>
                <a:spcPts val="600"/>
              </a:spcBef>
              <a:defRPr sz="1600" b="0" i="0" spc="0">
                <a:solidFill>
                  <a:schemeClr val="tx1"/>
                </a:solidFill>
                <a:latin typeface="Arial" panose="020B0604020202020204" pitchFamily="34" charset="0"/>
                <a:cs typeface="Arial" panose="020B0604020202020204" pitchFamily="34" charset="0"/>
              </a:defRPr>
            </a:lvl1pPr>
            <a:lvl2pPr marL="141750" indent="-141750">
              <a:lnSpc>
                <a:spcPct val="90000"/>
              </a:lnSpc>
              <a:spcBef>
                <a:spcPts val="600"/>
              </a:spcBef>
              <a:spcAft>
                <a:spcPts val="0"/>
              </a:spcAft>
              <a:buClr>
                <a:schemeClr val="accent2"/>
              </a:buClr>
              <a:buFont typeface="Wingdings" pitchFamily="2" charset="2"/>
              <a:buChar char="§"/>
              <a:defRPr sz="1600" b="0" i="0" spc="0">
                <a:solidFill>
                  <a:schemeClr val="tx1"/>
                </a:solidFill>
                <a:latin typeface="Arial" panose="020B0604020202020204" pitchFamily="34" charset="0"/>
                <a:cs typeface="Arial" panose="020B0604020202020204" pitchFamily="34" charset="0"/>
              </a:defRPr>
            </a:lvl2pPr>
            <a:lvl3pPr marL="252000" indent="-120600">
              <a:lnSpc>
                <a:spcPct val="100000"/>
              </a:lnSpc>
              <a:spcBef>
                <a:spcPts val="300"/>
              </a:spcBef>
              <a:buClr>
                <a:schemeClr val="accent2"/>
              </a:buClr>
              <a:buFont typeface="Wingdings" pitchFamily="2" charset="2"/>
              <a:buChar char="§"/>
              <a:defRPr sz="1400" b="0" i="0" spc="0">
                <a:solidFill>
                  <a:schemeClr val="tx1"/>
                </a:solidFill>
                <a:latin typeface="Arial" panose="020B0604020202020204" pitchFamily="34" charset="0"/>
                <a:cs typeface="Arial" panose="020B0604020202020204" pitchFamily="34" charset="0"/>
              </a:defRPr>
            </a:lvl3pPr>
            <a:lvl4pPr marL="393750" indent="-141750">
              <a:lnSpc>
                <a:spcPct val="100000"/>
              </a:lnSpc>
              <a:spcBef>
                <a:spcPts val="300"/>
              </a:spcBef>
              <a:buClr>
                <a:schemeClr val="accent2"/>
              </a:buClr>
              <a:buFont typeface="Wingdings" pitchFamily="2" charset="2"/>
              <a:buChar char="§"/>
              <a:defRPr lang="en-GB" sz="1400" b="0" i="0" kern="1200" spc="0" dirty="0">
                <a:solidFill>
                  <a:schemeClr val="tx1"/>
                </a:solidFill>
                <a:latin typeface="Arial" panose="020B0604020202020204" pitchFamily="34" charset="0"/>
                <a:ea typeface="+mn-ea"/>
                <a:cs typeface="Arial" panose="020B0604020202020204" pitchFamily="34" charset="0"/>
              </a:defRPr>
            </a:lvl4pPr>
            <a:lvl5pPr marL="0" indent="0">
              <a:lnSpc>
                <a:spcPct val="100000"/>
              </a:lnSpc>
              <a:spcBef>
                <a:spcPts val="800"/>
              </a:spcBef>
              <a:buFontTx/>
              <a:buNone/>
              <a:defRPr lang="en-GB" sz="1600" b="1" i="0" kern="1200" spc="-60" baseline="0" dirty="0">
                <a:solidFill>
                  <a:schemeClr val="accent2"/>
                </a:solidFill>
                <a:latin typeface="+mj-lt"/>
                <a:ea typeface="Calibri" panose="020F0502020204030204" pitchFamily="34" charset="0"/>
                <a:cs typeface="Times New Roman" panose="02020603050405020304" pitchFamily="18" charset="0"/>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GB" dirty="0"/>
          </a:p>
        </p:txBody>
      </p:sp>
      <p:sp>
        <p:nvSpPr>
          <p:cNvPr id="6" name="Slide Number Placeholder 8">
            <a:extLst>
              <a:ext uri="{FF2B5EF4-FFF2-40B4-BE49-F238E27FC236}">
                <a16:creationId xmlns:a16="http://schemas.microsoft.com/office/drawing/2014/main" id="{2D5A53DD-D375-4FB4-D87B-72C09280C400}"/>
              </a:ext>
            </a:extLst>
          </p:cNvPr>
          <p:cNvSpPr txBox="1">
            <a:spLocks/>
          </p:cNvSpPr>
          <p:nvPr userDrawn="1"/>
        </p:nvSpPr>
        <p:spPr>
          <a:xfrm>
            <a:off x="11424013" y="6089128"/>
            <a:ext cx="360000" cy="360000"/>
          </a:xfrm>
          <a:prstGeom prst="rect">
            <a:avLst/>
          </a:prstGeom>
          <a:ln w="6350">
            <a:solidFill>
              <a:schemeClr val="accent2"/>
            </a:solidFill>
          </a:ln>
        </p:spPr>
        <p:txBody>
          <a:bodyPr anchor="ctr"/>
          <a:lstStyle>
            <a:defPPr>
              <a:defRPr lang="en-US"/>
            </a:defPPr>
            <a:lvl1pPr marL="0" algn="ctr" defTabSz="914400" rtl="0" eaLnBrk="1" latinLnBrk="0" hangingPunct="1">
              <a:defRPr sz="1100" b="1" i="0" kern="1200">
                <a:solidFill>
                  <a:schemeClr val="bg1"/>
                </a:solidFill>
                <a:latin typeface="Arial Black" panose="020B0604020202020204" pitchFamily="34" charset="0"/>
                <a:ea typeface="+mn-ea"/>
                <a:cs typeface="Arial Black" panose="020B0604020202020204"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38D37A25-A653-2C40-B525-86C842A0A8C1}" type="slidenum">
              <a:rPr lang="en-GB" sz="1000" b="0" smtClean="0">
                <a:solidFill>
                  <a:schemeClr val="accent2"/>
                </a:solidFill>
                <a:latin typeface="+mn-lt"/>
              </a:rPr>
              <a:t>‹Nr.›</a:t>
            </a:fld>
            <a:endParaRPr lang="en-GB" sz="1000" b="0" dirty="0">
              <a:solidFill>
                <a:schemeClr val="accent2"/>
              </a:solidFill>
              <a:latin typeface="+mn-lt"/>
            </a:endParaRPr>
          </a:p>
        </p:txBody>
      </p:sp>
    </p:spTree>
    <p:extLst>
      <p:ext uri="{BB962C8B-B14F-4D97-AF65-F5344CB8AC3E}">
        <p14:creationId xmlns:p14="http://schemas.microsoft.com/office/powerpoint/2010/main" val="2760124271"/>
      </p:ext>
    </p:extLst>
  </p:cSld>
  <p:clrMapOvr>
    <a:masterClrMapping/>
  </p:clrMapOvr>
  <p:extLst>
    <p:ext uri="{DCECCB84-F9BA-43D5-87BE-67443E8EF086}">
      <p15:sldGuideLst xmlns:p15="http://schemas.microsoft.com/office/powerpoint/2012/main">
        <p15:guide id="3" orient="horz" pos="2160" userDrawn="1">
          <p15:clr>
            <a:srgbClr val="FBAE40"/>
          </p15:clr>
        </p15:guide>
        <p15:guide id="4" pos="3840" userDrawn="1">
          <p15:clr>
            <a:srgbClr val="FBAE40"/>
          </p15:clr>
        </p15:guide>
      </p15:sldGuideLst>
    </p:ext>
  </p:extLs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Title and Content_Col separate">
    <p:spTree>
      <p:nvGrpSpPr>
        <p:cNvPr id="1" name=""/>
        <p:cNvGrpSpPr/>
        <p:nvPr/>
      </p:nvGrpSpPr>
      <p:grpSpPr>
        <a:xfrm>
          <a:off x="0" y="0"/>
          <a:ext cx="0" cy="0"/>
          <a:chOff x="0" y="0"/>
          <a:chExt cx="0" cy="0"/>
        </a:xfrm>
      </p:grpSpPr>
      <p:grpSp>
        <p:nvGrpSpPr>
          <p:cNvPr id="12" name="Logo_Dark teal">
            <a:extLst>
              <a:ext uri="{FF2B5EF4-FFF2-40B4-BE49-F238E27FC236}">
                <a16:creationId xmlns:a16="http://schemas.microsoft.com/office/drawing/2014/main" id="{BF31DAC6-EC58-1A98-C0F4-F72A3D9631F2}"/>
              </a:ext>
            </a:extLst>
          </p:cNvPr>
          <p:cNvGrpSpPr/>
          <p:nvPr/>
        </p:nvGrpSpPr>
        <p:grpSpPr>
          <a:xfrm>
            <a:off x="407988" y="6190748"/>
            <a:ext cx="911237" cy="318053"/>
            <a:chOff x="3437032" y="6597742"/>
            <a:chExt cx="6033927" cy="2106047"/>
          </a:xfrm>
          <a:solidFill>
            <a:schemeClr val="accent2"/>
          </a:solidFill>
        </p:grpSpPr>
        <p:sp>
          <p:nvSpPr>
            <p:cNvPr id="13" name="Freeform 12">
              <a:extLst>
                <a:ext uri="{FF2B5EF4-FFF2-40B4-BE49-F238E27FC236}">
                  <a16:creationId xmlns:a16="http://schemas.microsoft.com/office/drawing/2014/main" id="{B490464D-1CCE-80A9-5688-761AA4EF8E57}"/>
                </a:ext>
              </a:extLst>
            </p:cNvPr>
            <p:cNvSpPr/>
            <p:nvPr/>
          </p:nvSpPr>
          <p:spPr>
            <a:xfrm>
              <a:off x="6540629" y="6754844"/>
              <a:ext cx="498490" cy="608718"/>
            </a:xfrm>
            <a:custGeom>
              <a:avLst/>
              <a:gdLst>
                <a:gd name="connsiteX0" fmla="*/ 74407 w 498490"/>
                <a:gd name="connsiteY0" fmla="*/ 0 h 608718"/>
                <a:gd name="connsiteX1" fmla="*/ 469850 w 498490"/>
                <a:gd name="connsiteY1" fmla="*/ 0 h 608718"/>
                <a:gd name="connsiteX2" fmla="*/ 469850 w 498490"/>
                <a:gd name="connsiteY2" fmla="*/ 132665 h 608718"/>
                <a:gd name="connsiteX3" fmla="*/ 202003 w 498490"/>
                <a:gd name="connsiteY3" fmla="*/ 132665 h 608718"/>
                <a:gd name="connsiteX4" fmla="*/ 187731 w 498490"/>
                <a:gd name="connsiteY4" fmla="*/ 222501 h 608718"/>
                <a:gd name="connsiteX5" fmla="*/ 242727 w 498490"/>
                <a:gd name="connsiteY5" fmla="*/ 202938 h 608718"/>
                <a:gd name="connsiteX6" fmla="*/ 296487 w 498490"/>
                <a:gd name="connsiteY6" fmla="*/ 196385 h 608718"/>
                <a:gd name="connsiteX7" fmla="*/ 442447 w 498490"/>
                <a:gd name="connsiteY7" fmla="*/ 250705 h 608718"/>
                <a:gd name="connsiteX8" fmla="*/ 498490 w 498490"/>
                <a:gd name="connsiteY8" fmla="*/ 387453 h 608718"/>
                <a:gd name="connsiteX9" fmla="*/ 469660 w 498490"/>
                <a:gd name="connsiteY9" fmla="*/ 498846 h 608718"/>
                <a:gd name="connsiteX10" fmla="*/ 387831 w 498490"/>
                <a:gd name="connsiteY10" fmla="*/ 580515 h 608718"/>
                <a:gd name="connsiteX11" fmla="*/ 252242 w 498490"/>
                <a:gd name="connsiteY11" fmla="*/ 608719 h 608718"/>
                <a:gd name="connsiteX12" fmla="*/ 150622 w 498490"/>
                <a:gd name="connsiteY12" fmla="*/ 597513 h 608718"/>
                <a:gd name="connsiteX13" fmla="*/ 78689 w 498490"/>
                <a:gd name="connsiteY13" fmla="*/ 564086 h 608718"/>
                <a:gd name="connsiteX14" fmla="*/ 30638 w 498490"/>
                <a:gd name="connsiteY14" fmla="*/ 513660 h 608718"/>
                <a:gd name="connsiteX15" fmla="*/ 0 w 498490"/>
                <a:gd name="connsiteY15" fmla="*/ 443482 h 608718"/>
                <a:gd name="connsiteX16" fmla="*/ 168511 w 498490"/>
                <a:gd name="connsiteY16" fmla="*/ 425154 h 608718"/>
                <a:gd name="connsiteX17" fmla="*/ 197150 w 498490"/>
                <a:gd name="connsiteY17" fmla="*/ 486595 h 608718"/>
                <a:gd name="connsiteX18" fmla="*/ 250720 w 498490"/>
                <a:gd name="connsiteY18" fmla="*/ 507582 h 608718"/>
                <a:gd name="connsiteX19" fmla="*/ 308190 w 498490"/>
                <a:gd name="connsiteY19" fmla="*/ 481277 h 608718"/>
                <a:gd name="connsiteX20" fmla="*/ 330836 w 498490"/>
                <a:gd name="connsiteY20" fmla="*/ 402742 h 608718"/>
                <a:gd name="connsiteX21" fmla="*/ 307905 w 498490"/>
                <a:gd name="connsiteY21" fmla="*/ 324397 h 608718"/>
                <a:gd name="connsiteX22" fmla="*/ 247009 w 498490"/>
                <a:gd name="connsiteY22" fmla="*/ 299516 h 608718"/>
                <a:gd name="connsiteX23" fmla="*/ 200386 w 498490"/>
                <a:gd name="connsiteY23" fmla="*/ 311387 h 608718"/>
                <a:gd name="connsiteX24" fmla="*/ 163563 w 498490"/>
                <a:gd name="connsiteY24" fmla="*/ 342440 h 608718"/>
                <a:gd name="connsiteX25" fmla="*/ 21694 w 498490"/>
                <a:gd name="connsiteY25" fmla="*/ 322023 h 608718"/>
                <a:gd name="connsiteX26" fmla="*/ 74407 w 498490"/>
                <a:gd name="connsiteY26" fmla="*/ 380 h 6087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498490" h="608718">
                  <a:moveTo>
                    <a:pt x="74407" y="0"/>
                  </a:moveTo>
                  <a:lnTo>
                    <a:pt x="469850" y="0"/>
                  </a:lnTo>
                  <a:lnTo>
                    <a:pt x="469850" y="132665"/>
                  </a:lnTo>
                  <a:lnTo>
                    <a:pt x="202003" y="132665"/>
                  </a:lnTo>
                  <a:lnTo>
                    <a:pt x="187731" y="222501"/>
                  </a:lnTo>
                  <a:cubicBezTo>
                    <a:pt x="206285" y="213764"/>
                    <a:pt x="224554" y="207306"/>
                    <a:pt x="242727" y="202938"/>
                  </a:cubicBezTo>
                  <a:cubicBezTo>
                    <a:pt x="260901" y="198570"/>
                    <a:pt x="278789" y="196385"/>
                    <a:pt x="296487" y="196385"/>
                  </a:cubicBezTo>
                  <a:cubicBezTo>
                    <a:pt x="356432" y="196385"/>
                    <a:pt x="405148" y="214524"/>
                    <a:pt x="442447" y="250705"/>
                  </a:cubicBezTo>
                  <a:cubicBezTo>
                    <a:pt x="479841" y="286886"/>
                    <a:pt x="498490" y="332469"/>
                    <a:pt x="498490" y="387453"/>
                  </a:cubicBezTo>
                  <a:cubicBezTo>
                    <a:pt x="498490" y="426103"/>
                    <a:pt x="488880" y="463234"/>
                    <a:pt x="469660" y="498846"/>
                  </a:cubicBezTo>
                  <a:cubicBezTo>
                    <a:pt x="450439" y="534457"/>
                    <a:pt x="423131" y="561712"/>
                    <a:pt x="387831" y="580515"/>
                  </a:cubicBezTo>
                  <a:cubicBezTo>
                    <a:pt x="352530" y="599318"/>
                    <a:pt x="307334" y="608719"/>
                    <a:pt x="252242" y="608719"/>
                  </a:cubicBezTo>
                  <a:cubicBezTo>
                    <a:pt x="212755" y="608719"/>
                    <a:pt x="178882" y="605015"/>
                    <a:pt x="150622" y="597513"/>
                  </a:cubicBezTo>
                  <a:cubicBezTo>
                    <a:pt x="122363" y="590011"/>
                    <a:pt x="98385" y="578900"/>
                    <a:pt x="78689" y="564086"/>
                  </a:cubicBezTo>
                  <a:cubicBezTo>
                    <a:pt x="58898" y="549272"/>
                    <a:pt x="42913" y="532463"/>
                    <a:pt x="30638" y="513660"/>
                  </a:cubicBezTo>
                  <a:cubicBezTo>
                    <a:pt x="18364" y="494857"/>
                    <a:pt x="8183" y="471496"/>
                    <a:pt x="0" y="443482"/>
                  </a:cubicBezTo>
                  <a:lnTo>
                    <a:pt x="168511" y="425154"/>
                  </a:lnTo>
                  <a:cubicBezTo>
                    <a:pt x="172602" y="452123"/>
                    <a:pt x="182117" y="472541"/>
                    <a:pt x="197150" y="486595"/>
                  </a:cubicBezTo>
                  <a:cubicBezTo>
                    <a:pt x="212184" y="500650"/>
                    <a:pt x="229977" y="507582"/>
                    <a:pt x="250720" y="507582"/>
                  </a:cubicBezTo>
                  <a:cubicBezTo>
                    <a:pt x="273936" y="507582"/>
                    <a:pt x="293062" y="498846"/>
                    <a:pt x="308190" y="481277"/>
                  </a:cubicBezTo>
                  <a:cubicBezTo>
                    <a:pt x="323319" y="463709"/>
                    <a:pt x="330836" y="437499"/>
                    <a:pt x="330836" y="402742"/>
                  </a:cubicBezTo>
                  <a:cubicBezTo>
                    <a:pt x="330836" y="367985"/>
                    <a:pt x="323224" y="341016"/>
                    <a:pt x="307905" y="324397"/>
                  </a:cubicBezTo>
                  <a:cubicBezTo>
                    <a:pt x="292586" y="307778"/>
                    <a:pt x="272319" y="299516"/>
                    <a:pt x="247009" y="299516"/>
                  </a:cubicBezTo>
                  <a:cubicBezTo>
                    <a:pt x="230929" y="299516"/>
                    <a:pt x="215419" y="303505"/>
                    <a:pt x="200386" y="311387"/>
                  </a:cubicBezTo>
                  <a:cubicBezTo>
                    <a:pt x="189253" y="317085"/>
                    <a:pt x="176979" y="327436"/>
                    <a:pt x="163563" y="342440"/>
                  </a:cubicBezTo>
                  <a:lnTo>
                    <a:pt x="21694" y="322023"/>
                  </a:lnTo>
                  <a:lnTo>
                    <a:pt x="74407" y="380"/>
                  </a:lnTo>
                  <a:close/>
                </a:path>
              </a:pathLst>
            </a:custGeom>
            <a:grpFill/>
            <a:ln w="9510" cap="flat">
              <a:noFill/>
              <a:prstDash val="solid"/>
              <a:miter/>
            </a:ln>
          </p:spPr>
          <p:txBody>
            <a:bodyPr rtlCol="0" anchor="ctr"/>
            <a:lstStyle/>
            <a:p>
              <a:endParaRPr lang="en-GB"/>
            </a:p>
          </p:txBody>
        </p:sp>
        <p:sp>
          <p:nvSpPr>
            <p:cNvPr id="14" name="Freeform 13">
              <a:extLst>
                <a:ext uri="{FF2B5EF4-FFF2-40B4-BE49-F238E27FC236}">
                  <a16:creationId xmlns:a16="http://schemas.microsoft.com/office/drawing/2014/main" id="{9859CF2E-9A7B-9D02-F067-BABB0AC90EC0}"/>
                </a:ext>
              </a:extLst>
            </p:cNvPr>
            <p:cNvSpPr/>
            <p:nvPr/>
          </p:nvSpPr>
          <p:spPr>
            <a:xfrm>
              <a:off x="7047207" y="7186645"/>
              <a:ext cx="177930" cy="166566"/>
            </a:xfrm>
            <a:custGeom>
              <a:avLst/>
              <a:gdLst>
                <a:gd name="connsiteX0" fmla="*/ 0 w 177930"/>
                <a:gd name="connsiteY0" fmla="*/ 0 h 166566"/>
                <a:gd name="connsiteX1" fmla="*/ 177930 w 177930"/>
                <a:gd name="connsiteY1" fmla="*/ 0 h 166566"/>
                <a:gd name="connsiteX2" fmla="*/ 177930 w 177930"/>
                <a:gd name="connsiteY2" fmla="*/ 166567 h 166566"/>
                <a:gd name="connsiteX3" fmla="*/ 0 w 177930"/>
                <a:gd name="connsiteY3" fmla="*/ 166567 h 166566"/>
                <a:gd name="connsiteX4" fmla="*/ 0 w 177930"/>
                <a:gd name="connsiteY4" fmla="*/ 0 h 16656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7930" h="166566">
                  <a:moveTo>
                    <a:pt x="0" y="0"/>
                  </a:moveTo>
                  <a:lnTo>
                    <a:pt x="177930" y="0"/>
                  </a:lnTo>
                  <a:lnTo>
                    <a:pt x="177930" y="166567"/>
                  </a:lnTo>
                  <a:lnTo>
                    <a:pt x="0" y="166567"/>
                  </a:lnTo>
                  <a:lnTo>
                    <a:pt x="0" y="0"/>
                  </a:lnTo>
                  <a:close/>
                </a:path>
              </a:pathLst>
            </a:custGeom>
            <a:grpFill/>
            <a:ln w="9510" cap="flat">
              <a:noFill/>
              <a:prstDash val="solid"/>
              <a:miter/>
            </a:ln>
          </p:spPr>
          <p:txBody>
            <a:bodyPr rtlCol="0" anchor="ctr"/>
            <a:lstStyle/>
            <a:p>
              <a:endParaRPr lang="en-GB"/>
            </a:p>
          </p:txBody>
        </p:sp>
        <p:sp>
          <p:nvSpPr>
            <p:cNvPr id="15" name="Freeform 14">
              <a:extLst>
                <a:ext uri="{FF2B5EF4-FFF2-40B4-BE49-F238E27FC236}">
                  <a16:creationId xmlns:a16="http://schemas.microsoft.com/office/drawing/2014/main" id="{DBF96F81-85A2-E487-9A91-05A54F2F35FD}"/>
                </a:ext>
              </a:extLst>
            </p:cNvPr>
            <p:cNvSpPr/>
            <p:nvPr/>
          </p:nvSpPr>
          <p:spPr>
            <a:xfrm>
              <a:off x="7234176" y="6744683"/>
              <a:ext cx="490021" cy="618785"/>
            </a:xfrm>
            <a:custGeom>
              <a:avLst/>
              <a:gdLst>
                <a:gd name="connsiteX0" fmla="*/ 190 w 490021"/>
                <a:gd name="connsiteY0" fmla="*/ 306924 h 618785"/>
                <a:gd name="connsiteX1" fmla="*/ 61752 w 490021"/>
                <a:gd name="connsiteY1" fmla="*/ 68184 h 618785"/>
                <a:gd name="connsiteX2" fmla="*/ 249292 w 490021"/>
                <a:gd name="connsiteY2" fmla="*/ 0 h 618785"/>
                <a:gd name="connsiteX3" fmla="*/ 348629 w 490021"/>
                <a:gd name="connsiteY3" fmla="*/ 14909 h 618785"/>
                <a:gd name="connsiteX4" fmla="*/ 411999 w 490021"/>
                <a:gd name="connsiteY4" fmla="*/ 53655 h 618785"/>
                <a:gd name="connsiteX5" fmla="*/ 450630 w 490021"/>
                <a:gd name="connsiteY5" fmla="*/ 103891 h 618785"/>
                <a:gd name="connsiteX6" fmla="*/ 473275 w 490021"/>
                <a:gd name="connsiteY6" fmla="*/ 165332 h 618785"/>
                <a:gd name="connsiteX7" fmla="*/ 490022 w 490021"/>
                <a:gd name="connsiteY7" fmla="*/ 304929 h 618785"/>
                <a:gd name="connsiteX8" fmla="*/ 434835 w 490021"/>
                <a:gd name="connsiteY8" fmla="*/ 543289 h 618785"/>
                <a:gd name="connsiteX9" fmla="*/ 244630 w 490021"/>
                <a:gd name="connsiteY9" fmla="*/ 618785 h 618785"/>
                <a:gd name="connsiteX10" fmla="*/ 122363 w 490021"/>
                <a:gd name="connsiteY10" fmla="*/ 594664 h 618785"/>
                <a:gd name="connsiteX11" fmla="*/ 45862 w 490021"/>
                <a:gd name="connsiteY11" fmla="*/ 524011 h 618785"/>
                <a:gd name="connsiteX12" fmla="*/ 12084 w 490021"/>
                <a:gd name="connsiteY12" fmla="*/ 433605 h 618785"/>
                <a:gd name="connsiteX13" fmla="*/ 0 w 490021"/>
                <a:gd name="connsiteY13" fmla="*/ 306829 h 618785"/>
                <a:gd name="connsiteX14" fmla="*/ 165370 w 490021"/>
                <a:gd name="connsiteY14" fmla="*/ 307303 h 618785"/>
                <a:gd name="connsiteX15" fmla="*/ 185637 w 490021"/>
                <a:gd name="connsiteY15" fmla="*/ 463424 h 618785"/>
                <a:gd name="connsiteX16" fmla="*/ 244345 w 490021"/>
                <a:gd name="connsiteY16" fmla="*/ 505303 h 618785"/>
                <a:gd name="connsiteX17" fmla="*/ 288304 w 490021"/>
                <a:gd name="connsiteY17" fmla="*/ 487545 h 618785"/>
                <a:gd name="connsiteX18" fmla="*/ 315707 w 490021"/>
                <a:gd name="connsiteY18" fmla="*/ 431421 h 618785"/>
                <a:gd name="connsiteX19" fmla="*/ 324461 w 490021"/>
                <a:gd name="connsiteY19" fmla="*/ 311862 h 618785"/>
                <a:gd name="connsiteX20" fmla="*/ 304194 w 490021"/>
                <a:gd name="connsiteY20" fmla="*/ 151657 h 618785"/>
                <a:gd name="connsiteX21" fmla="*/ 243488 w 490021"/>
                <a:gd name="connsiteY21" fmla="*/ 110633 h 618785"/>
                <a:gd name="connsiteX22" fmla="*/ 183830 w 490021"/>
                <a:gd name="connsiteY22" fmla="*/ 152512 h 618785"/>
                <a:gd name="connsiteX23" fmla="*/ 165465 w 490021"/>
                <a:gd name="connsiteY23" fmla="*/ 307398 h 6187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490021" h="618785">
                  <a:moveTo>
                    <a:pt x="190" y="306924"/>
                  </a:moveTo>
                  <a:cubicBezTo>
                    <a:pt x="190" y="193157"/>
                    <a:pt x="20743" y="113577"/>
                    <a:pt x="61752" y="68184"/>
                  </a:cubicBezTo>
                  <a:cubicBezTo>
                    <a:pt x="102762" y="22696"/>
                    <a:pt x="165275" y="0"/>
                    <a:pt x="249292" y="0"/>
                  </a:cubicBezTo>
                  <a:cubicBezTo>
                    <a:pt x="289636" y="0"/>
                    <a:pt x="322748" y="4938"/>
                    <a:pt x="348629" y="14909"/>
                  </a:cubicBezTo>
                  <a:cubicBezTo>
                    <a:pt x="374510" y="24881"/>
                    <a:pt x="395633" y="37796"/>
                    <a:pt x="411999" y="53655"/>
                  </a:cubicBezTo>
                  <a:cubicBezTo>
                    <a:pt x="428365" y="69609"/>
                    <a:pt x="441210" y="86322"/>
                    <a:pt x="450630" y="103891"/>
                  </a:cubicBezTo>
                  <a:cubicBezTo>
                    <a:pt x="460050" y="121459"/>
                    <a:pt x="467566" y="141876"/>
                    <a:pt x="473275" y="165332"/>
                  </a:cubicBezTo>
                  <a:cubicBezTo>
                    <a:pt x="484408" y="209965"/>
                    <a:pt x="490022" y="256498"/>
                    <a:pt x="490022" y="304929"/>
                  </a:cubicBezTo>
                  <a:cubicBezTo>
                    <a:pt x="490022" y="413473"/>
                    <a:pt x="471658" y="492958"/>
                    <a:pt x="434835" y="543289"/>
                  </a:cubicBezTo>
                  <a:cubicBezTo>
                    <a:pt x="398012" y="593620"/>
                    <a:pt x="334642" y="618785"/>
                    <a:pt x="244630" y="618785"/>
                  </a:cubicBezTo>
                  <a:cubicBezTo>
                    <a:pt x="194201" y="618785"/>
                    <a:pt x="153477" y="610713"/>
                    <a:pt x="122363" y="594664"/>
                  </a:cubicBezTo>
                  <a:cubicBezTo>
                    <a:pt x="91249" y="578615"/>
                    <a:pt x="65749" y="555064"/>
                    <a:pt x="45862" y="524011"/>
                  </a:cubicBezTo>
                  <a:cubicBezTo>
                    <a:pt x="31399" y="501980"/>
                    <a:pt x="20172" y="471876"/>
                    <a:pt x="12084" y="433605"/>
                  </a:cubicBezTo>
                  <a:cubicBezTo>
                    <a:pt x="3996" y="395335"/>
                    <a:pt x="0" y="353171"/>
                    <a:pt x="0" y="306829"/>
                  </a:cubicBezTo>
                  <a:close/>
                  <a:moveTo>
                    <a:pt x="165370" y="307303"/>
                  </a:moveTo>
                  <a:cubicBezTo>
                    <a:pt x="165370" y="383464"/>
                    <a:pt x="172126" y="435505"/>
                    <a:pt x="185637" y="463424"/>
                  </a:cubicBezTo>
                  <a:cubicBezTo>
                    <a:pt x="199149" y="491344"/>
                    <a:pt x="218654" y="505303"/>
                    <a:pt x="244345" y="505303"/>
                  </a:cubicBezTo>
                  <a:cubicBezTo>
                    <a:pt x="261281" y="505303"/>
                    <a:pt x="275935" y="499415"/>
                    <a:pt x="288304" y="487545"/>
                  </a:cubicBezTo>
                  <a:cubicBezTo>
                    <a:pt x="300674" y="475674"/>
                    <a:pt x="309808" y="456967"/>
                    <a:pt x="315707" y="431421"/>
                  </a:cubicBezTo>
                  <a:cubicBezTo>
                    <a:pt x="321606" y="405876"/>
                    <a:pt x="324461" y="365991"/>
                    <a:pt x="324461" y="311862"/>
                  </a:cubicBezTo>
                  <a:cubicBezTo>
                    <a:pt x="324461" y="232377"/>
                    <a:pt x="317705" y="179007"/>
                    <a:pt x="304194" y="151657"/>
                  </a:cubicBezTo>
                  <a:cubicBezTo>
                    <a:pt x="290683" y="124308"/>
                    <a:pt x="270416" y="110633"/>
                    <a:pt x="243488" y="110633"/>
                  </a:cubicBezTo>
                  <a:cubicBezTo>
                    <a:pt x="216561" y="110633"/>
                    <a:pt x="196009" y="124593"/>
                    <a:pt x="183830" y="152512"/>
                  </a:cubicBezTo>
                  <a:cubicBezTo>
                    <a:pt x="171555" y="180432"/>
                    <a:pt x="165465" y="231997"/>
                    <a:pt x="165465" y="307398"/>
                  </a:cubicBezTo>
                  <a:close/>
                </a:path>
              </a:pathLst>
            </a:custGeom>
            <a:grpFill/>
            <a:ln w="9510" cap="flat">
              <a:noFill/>
              <a:prstDash val="solid"/>
              <a:miter/>
            </a:ln>
          </p:spPr>
          <p:txBody>
            <a:bodyPr rtlCol="0" anchor="ctr"/>
            <a:lstStyle/>
            <a:p>
              <a:endParaRPr lang="en-GB"/>
            </a:p>
          </p:txBody>
        </p:sp>
        <p:sp>
          <p:nvSpPr>
            <p:cNvPr id="16" name="Freeform 15">
              <a:extLst>
                <a:ext uri="{FF2B5EF4-FFF2-40B4-BE49-F238E27FC236}">
                  <a16:creationId xmlns:a16="http://schemas.microsoft.com/office/drawing/2014/main" id="{7E834EC7-4DF1-006F-4A8F-79FD8F687876}"/>
                </a:ext>
              </a:extLst>
            </p:cNvPr>
            <p:cNvSpPr/>
            <p:nvPr/>
          </p:nvSpPr>
          <p:spPr>
            <a:xfrm>
              <a:off x="4441243" y="7434691"/>
              <a:ext cx="700683" cy="908520"/>
            </a:xfrm>
            <a:custGeom>
              <a:avLst/>
              <a:gdLst>
                <a:gd name="connsiteX0" fmla="*/ 0 w 700683"/>
                <a:gd name="connsiteY0" fmla="*/ 20037 h 908520"/>
                <a:gd name="connsiteX1" fmla="*/ 319323 w 700683"/>
                <a:gd name="connsiteY1" fmla="*/ 20037 h 908520"/>
                <a:gd name="connsiteX2" fmla="*/ 319323 w 700683"/>
                <a:gd name="connsiteY2" fmla="*/ 165617 h 908520"/>
                <a:gd name="connsiteX3" fmla="*/ 414473 w 700683"/>
                <a:gd name="connsiteY3" fmla="*/ 35517 h 908520"/>
                <a:gd name="connsiteX4" fmla="*/ 535599 w 700683"/>
                <a:gd name="connsiteY4" fmla="*/ 0 h 908520"/>
                <a:gd name="connsiteX5" fmla="*/ 700683 w 700683"/>
                <a:gd name="connsiteY5" fmla="*/ 46817 h 908520"/>
                <a:gd name="connsiteX6" fmla="*/ 595067 w 700683"/>
                <a:gd name="connsiteY6" fmla="*/ 289450 h 908520"/>
                <a:gd name="connsiteX7" fmla="*/ 499537 w 700683"/>
                <a:gd name="connsiteY7" fmla="*/ 264380 h 908520"/>
                <a:gd name="connsiteX8" fmla="*/ 395633 w 700683"/>
                <a:gd name="connsiteY8" fmla="*/ 319554 h 908520"/>
                <a:gd name="connsiteX9" fmla="*/ 342825 w 700683"/>
                <a:gd name="connsiteY9" fmla="*/ 610713 h 908520"/>
                <a:gd name="connsiteX10" fmla="*/ 342825 w 700683"/>
                <a:gd name="connsiteY10" fmla="*/ 908520 h 908520"/>
                <a:gd name="connsiteX11" fmla="*/ 0 w 700683"/>
                <a:gd name="connsiteY11" fmla="*/ 908520 h 908520"/>
                <a:gd name="connsiteX12" fmla="*/ 0 w 700683"/>
                <a:gd name="connsiteY12" fmla="*/ 20037 h 9085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700683" h="908520">
                  <a:moveTo>
                    <a:pt x="0" y="20037"/>
                  </a:moveTo>
                  <a:lnTo>
                    <a:pt x="319323" y="20037"/>
                  </a:lnTo>
                  <a:lnTo>
                    <a:pt x="319323" y="165617"/>
                  </a:lnTo>
                  <a:cubicBezTo>
                    <a:pt x="350056" y="102561"/>
                    <a:pt x="381741" y="59258"/>
                    <a:pt x="414473" y="35517"/>
                  </a:cubicBezTo>
                  <a:cubicBezTo>
                    <a:pt x="447204" y="11776"/>
                    <a:pt x="487548" y="0"/>
                    <a:pt x="535599" y="0"/>
                  </a:cubicBezTo>
                  <a:cubicBezTo>
                    <a:pt x="583649" y="0"/>
                    <a:pt x="640929" y="15669"/>
                    <a:pt x="700683" y="46817"/>
                  </a:cubicBezTo>
                  <a:lnTo>
                    <a:pt x="595067" y="289450"/>
                  </a:lnTo>
                  <a:cubicBezTo>
                    <a:pt x="554819" y="272737"/>
                    <a:pt x="522944" y="264380"/>
                    <a:pt x="499537" y="264380"/>
                  </a:cubicBezTo>
                  <a:cubicBezTo>
                    <a:pt x="454816" y="264380"/>
                    <a:pt x="420182" y="282803"/>
                    <a:pt x="395633" y="319554"/>
                  </a:cubicBezTo>
                  <a:cubicBezTo>
                    <a:pt x="360428" y="371404"/>
                    <a:pt x="342825" y="468457"/>
                    <a:pt x="342825" y="610713"/>
                  </a:cubicBezTo>
                  <a:lnTo>
                    <a:pt x="342825" y="908520"/>
                  </a:lnTo>
                  <a:lnTo>
                    <a:pt x="0" y="908520"/>
                  </a:lnTo>
                  <a:lnTo>
                    <a:pt x="0" y="20037"/>
                  </a:lnTo>
                  <a:close/>
                </a:path>
              </a:pathLst>
            </a:custGeom>
            <a:grpFill/>
            <a:ln w="9510" cap="flat">
              <a:noFill/>
              <a:prstDash val="solid"/>
              <a:miter/>
            </a:ln>
          </p:spPr>
          <p:txBody>
            <a:bodyPr rtlCol="0" anchor="ctr"/>
            <a:lstStyle/>
            <a:p>
              <a:endParaRPr lang="en-GB"/>
            </a:p>
          </p:txBody>
        </p:sp>
        <p:sp>
          <p:nvSpPr>
            <p:cNvPr id="17" name="Freeform 16">
              <a:extLst>
                <a:ext uri="{FF2B5EF4-FFF2-40B4-BE49-F238E27FC236}">
                  <a16:creationId xmlns:a16="http://schemas.microsoft.com/office/drawing/2014/main" id="{6C7FBDE8-F72A-1958-C3FF-09126B7C8A1E}"/>
                </a:ext>
              </a:extLst>
            </p:cNvPr>
            <p:cNvSpPr/>
            <p:nvPr/>
          </p:nvSpPr>
          <p:spPr>
            <a:xfrm>
              <a:off x="5142022" y="7116752"/>
              <a:ext cx="341112" cy="1226459"/>
            </a:xfrm>
            <a:custGeom>
              <a:avLst/>
              <a:gdLst>
                <a:gd name="connsiteX0" fmla="*/ 0 w 341112"/>
                <a:gd name="connsiteY0" fmla="*/ 0 h 1226459"/>
                <a:gd name="connsiteX1" fmla="*/ 341112 w 341112"/>
                <a:gd name="connsiteY1" fmla="*/ 0 h 1226459"/>
                <a:gd name="connsiteX2" fmla="*/ 341112 w 341112"/>
                <a:gd name="connsiteY2" fmla="*/ 231712 h 1226459"/>
                <a:gd name="connsiteX3" fmla="*/ 0 w 341112"/>
                <a:gd name="connsiteY3" fmla="*/ 231712 h 1226459"/>
                <a:gd name="connsiteX4" fmla="*/ 0 w 341112"/>
                <a:gd name="connsiteY4" fmla="*/ 0 h 1226459"/>
                <a:gd name="connsiteX5" fmla="*/ 0 w 341112"/>
                <a:gd name="connsiteY5" fmla="*/ 337977 h 1226459"/>
                <a:gd name="connsiteX6" fmla="*/ 341112 w 341112"/>
                <a:gd name="connsiteY6" fmla="*/ 337977 h 1226459"/>
                <a:gd name="connsiteX7" fmla="*/ 341112 w 341112"/>
                <a:gd name="connsiteY7" fmla="*/ 1226460 h 1226459"/>
                <a:gd name="connsiteX8" fmla="*/ 0 w 341112"/>
                <a:gd name="connsiteY8" fmla="*/ 1226460 h 1226459"/>
                <a:gd name="connsiteX9" fmla="*/ 0 w 341112"/>
                <a:gd name="connsiteY9" fmla="*/ 337977 h 12264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41112" h="1226459">
                  <a:moveTo>
                    <a:pt x="0" y="0"/>
                  </a:moveTo>
                  <a:lnTo>
                    <a:pt x="341112" y="0"/>
                  </a:lnTo>
                  <a:lnTo>
                    <a:pt x="341112" y="231712"/>
                  </a:lnTo>
                  <a:lnTo>
                    <a:pt x="0" y="231712"/>
                  </a:lnTo>
                  <a:lnTo>
                    <a:pt x="0" y="0"/>
                  </a:lnTo>
                  <a:close/>
                  <a:moveTo>
                    <a:pt x="0" y="337977"/>
                  </a:moveTo>
                  <a:lnTo>
                    <a:pt x="341112" y="337977"/>
                  </a:lnTo>
                  <a:lnTo>
                    <a:pt x="341112" y="1226460"/>
                  </a:lnTo>
                  <a:lnTo>
                    <a:pt x="0" y="1226460"/>
                  </a:lnTo>
                  <a:lnTo>
                    <a:pt x="0" y="337977"/>
                  </a:lnTo>
                  <a:close/>
                </a:path>
              </a:pathLst>
            </a:custGeom>
            <a:grpFill/>
            <a:ln w="9510" cap="flat">
              <a:noFill/>
              <a:prstDash val="solid"/>
              <a:miter/>
            </a:ln>
          </p:spPr>
          <p:txBody>
            <a:bodyPr rtlCol="0" anchor="ctr"/>
            <a:lstStyle/>
            <a:p>
              <a:endParaRPr lang="en-GB"/>
            </a:p>
          </p:txBody>
        </p:sp>
        <p:sp>
          <p:nvSpPr>
            <p:cNvPr id="18" name="Freeform 17">
              <a:extLst>
                <a:ext uri="{FF2B5EF4-FFF2-40B4-BE49-F238E27FC236}">
                  <a16:creationId xmlns:a16="http://schemas.microsoft.com/office/drawing/2014/main" id="{E6CD449F-0369-1C80-63A8-7FB31E363DA8}"/>
                </a:ext>
              </a:extLst>
            </p:cNvPr>
            <p:cNvSpPr/>
            <p:nvPr/>
          </p:nvSpPr>
          <p:spPr>
            <a:xfrm>
              <a:off x="6503806" y="7434596"/>
              <a:ext cx="981470" cy="1269193"/>
            </a:xfrm>
            <a:custGeom>
              <a:avLst/>
              <a:gdLst>
                <a:gd name="connsiteX0" fmla="*/ 661291 w 981470"/>
                <a:gd name="connsiteY0" fmla="*/ 20132 h 1269193"/>
                <a:gd name="connsiteX1" fmla="*/ 980614 w 981470"/>
                <a:gd name="connsiteY1" fmla="*/ 20132 h 1269193"/>
                <a:gd name="connsiteX2" fmla="*/ 980614 w 981470"/>
                <a:gd name="connsiteY2" fmla="*/ 859234 h 1269193"/>
                <a:gd name="connsiteX3" fmla="*/ 981471 w 981470"/>
                <a:gd name="connsiteY3" fmla="*/ 898549 h 1269193"/>
                <a:gd name="connsiteX4" fmla="*/ 945885 w 981470"/>
                <a:gd name="connsiteY4" fmla="*/ 1057899 h 1269193"/>
                <a:gd name="connsiteX5" fmla="*/ 851115 w 981470"/>
                <a:gd name="connsiteY5" fmla="*/ 1180497 h 1269193"/>
                <a:gd name="connsiteX6" fmla="*/ 701064 w 981470"/>
                <a:gd name="connsiteY6" fmla="*/ 1248301 h 1269193"/>
                <a:gd name="connsiteX7" fmla="*/ 492781 w 981470"/>
                <a:gd name="connsiteY7" fmla="*/ 1269193 h 1269193"/>
                <a:gd name="connsiteX8" fmla="*/ 124361 w 981470"/>
                <a:gd name="connsiteY8" fmla="*/ 1188854 h 1269193"/>
                <a:gd name="connsiteX9" fmla="*/ 24168 w 981470"/>
                <a:gd name="connsiteY9" fmla="*/ 973855 h 1269193"/>
                <a:gd name="connsiteX10" fmla="*/ 25881 w 981470"/>
                <a:gd name="connsiteY10" fmla="*/ 928653 h 1269193"/>
                <a:gd name="connsiteX11" fmla="*/ 357002 w 981470"/>
                <a:gd name="connsiteY11" fmla="*/ 966258 h 1269193"/>
                <a:gd name="connsiteX12" fmla="*/ 395538 w 981470"/>
                <a:gd name="connsiteY12" fmla="*/ 1029884 h 1269193"/>
                <a:gd name="connsiteX13" fmla="*/ 490307 w 981470"/>
                <a:gd name="connsiteY13" fmla="*/ 1055809 h 1269193"/>
                <a:gd name="connsiteX14" fmla="*/ 600491 w 981470"/>
                <a:gd name="connsiteY14" fmla="*/ 1016494 h 1269193"/>
                <a:gd name="connsiteX15" fmla="*/ 636933 w 981470"/>
                <a:gd name="connsiteY15" fmla="*/ 879271 h 1269193"/>
                <a:gd name="connsiteX16" fmla="*/ 636933 w 981470"/>
                <a:gd name="connsiteY16" fmla="*/ 744612 h 1269193"/>
                <a:gd name="connsiteX17" fmla="*/ 536360 w 981470"/>
                <a:gd name="connsiteY17" fmla="*/ 830745 h 1269193"/>
                <a:gd name="connsiteX18" fmla="*/ 366232 w 981470"/>
                <a:gd name="connsiteY18" fmla="*/ 872529 h 1269193"/>
                <a:gd name="connsiteX19" fmla="*/ 77928 w 981470"/>
                <a:gd name="connsiteY19" fmla="*/ 716883 h 1269193"/>
                <a:gd name="connsiteX20" fmla="*/ 0 w 981470"/>
                <a:gd name="connsiteY20" fmla="*/ 424964 h 1269193"/>
                <a:gd name="connsiteX21" fmla="*/ 100573 w 981470"/>
                <a:gd name="connsiteY21" fmla="*/ 108734 h 1269193"/>
                <a:gd name="connsiteX22" fmla="*/ 363758 w 981470"/>
                <a:gd name="connsiteY22" fmla="*/ 0 h 1269193"/>
                <a:gd name="connsiteX23" fmla="*/ 535218 w 981470"/>
                <a:gd name="connsiteY23" fmla="*/ 35137 h 1269193"/>
                <a:gd name="connsiteX24" fmla="*/ 661387 w 981470"/>
                <a:gd name="connsiteY24" fmla="*/ 151468 h 1269193"/>
                <a:gd name="connsiteX25" fmla="*/ 661387 w 981470"/>
                <a:gd name="connsiteY25" fmla="*/ 20132 h 1269193"/>
                <a:gd name="connsiteX26" fmla="*/ 340256 w 981470"/>
                <a:gd name="connsiteY26" fmla="*/ 450984 h 1269193"/>
                <a:gd name="connsiteX27" fmla="*/ 381361 w 981470"/>
                <a:gd name="connsiteY27" fmla="*/ 593620 h 1269193"/>
                <a:gd name="connsiteX28" fmla="*/ 489546 w 981470"/>
                <a:gd name="connsiteY28" fmla="*/ 640057 h 1269193"/>
                <a:gd name="connsiteX29" fmla="*/ 596399 w 981470"/>
                <a:gd name="connsiteY29" fmla="*/ 591910 h 1269193"/>
                <a:gd name="connsiteX30" fmla="*/ 639597 w 981470"/>
                <a:gd name="connsiteY30" fmla="*/ 446805 h 1269193"/>
                <a:gd name="connsiteX31" fmla="*/ 594306 w 981470"/>
                <a:gd name="connsiteY31" fmla="*/ 298282 h 1269193"/>
                <a:gd name="connsiteX32" fmla="*/ 483647 w 981470"/>
                <a:gd name="connsiteY32" fmla="*/ 246811 h 1269193"/>
                <a:gd name="connsiteX33" fmla="*/ 379267 w 981470"/>
                <a:gd name="connsiteY33" fmla="*/ 294103 h 1269193"/>
                <a:gd name="connsiteX34" fmla="*/ 340256 w 981470"/>
                <a:gd name="connsiteY34" fmla="*/ 450984 h 12691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Lst>
              <a:rect l="l" t="t" r="r" b="b"/>
              <a:pathLst>
                <a:path w="981470" h="1269193">
                  <a:moveTo>
                    <a:pt x="661291" y="20132"/>
                  </a:moveTo>
                  <a:lnTo>
                    <a:pt x="980614" y="20132"/>
                  </a:lnTo>
                  <a:lnTo>
                    <a:pt x="980614" y="859234"/>
                  </a:lnTo>
                  <a:lnTo>
                    <a:pt x="981471" y="898549"/>
                  </a:lnTo>
                  <a:cubicBezTo>
                    <a:pt x="981471" y="954293"/>
                    <a:pt x="969577" y="1007473"/>
                    <a:pt x="945885" y="1057899"/>
                  </a:cubicBezTo>
                  <a:cubicBezTo>
                    <a:pt x="922097" y="1108324"/>
                    <a:pt x="890603" y="1149254"/>
                    <a:pt x="851115" y="1180497"/>
                  </a:cubicBezTo>
                  <a:cubicBezTo>
                    <a:pt x="811723" y="1211740"/>
                    <a:pt x="761674" y="1234342"/>
                    <a:pt x="701064" y="1248301"/>
                  </a:cubicBezTo>
                  <a:cubicBezTo>
                    <a:pt x="640454" y="1262261"/>
                    <a:pt x="570994" y="1269193"/>
                    <a:pt x="492781" y="1269193"/>
                  </a:cubicBezTo>
                  <a:cubicBezTo>
                    <a:pt x="313994" y="1269193"/>
                    <a:pt x="191156" y="1242414"/>
                    <a:pt x="124361" y="1188854"/>
                  </a:cubicBezTo>
                  <a:cubicBezTo>
                    <a:pt x="57566" y="1135294"/>
                    <a:pt x="24168" y="1063596"/>
                    <a:pt x="24168" y="973855"/>
                  </a:cubicBezTo>
                  <a:cubicBezTo>
                    <a:pt x="24168" y="962745"/>
                    <a:pt x="24739" y="947645"/>
                    <a:pt x="25881" y="928653"/>
                  </a:cubicBezTo>
                  <a:lnTo>
                    <a:pt x="357002" y="966258"/>
                  </a:lnTo>
                  <a:cubicBezTo>
                    <a:pt x="365375" y="996932"/>
                    <a:pt x="378221" y="1018109"/>
                    <a:pt x="395538" y="1029884"/>
                  </a:cubicBezTo>
                  <a:cubicBezTo>
                    <a:pt x="420657" y="1047168"/>
                    <a:pt x="452247" y="1055809"/>
                    <a:pt x="490307" y="1055809"/>
                  </a:cubicBezTo>
                  <a:cubicBezTo>
                    <a:pt x="539500" y="1055809"/>
                    <a:pt x="576227" y="1042704"/>
                    <a:pt x="600491" y="1016494"/>
                  </a:cubicBezTo>
                  <a:cubicBezTo>
                    <a:pt x="624754" y="990284"/>
                    <a:pt x="636933" y="944512"/>
                    <a:pt x="636933" y="879271"/>
                  </a:cubicBezTo>
                  <a:lnTo>
                    <a:pt x="636933" y="744612"/>
                  </a:lnTo>
                  <a:cubicBezTo>
                    <a:pt x="603440" y="784212"/>
                    <a:pt x="569853" y="812986"/>
                    <a:pt x="536360" y="830745"/>
                  </a:cubicBezTo>
                  <a:cubicBezTo>
                    <a:pt x="483837" y="858664"/>
                    <a:pt x="427128" y="872529"/>
                    <a:pt x="366232" y="872529"/>
                  </a:cubicBezTo>
                  <a:cubicBezTo>
                    <a:pt x="247199" y="872529"/>
                    <a:pt x="151098" y="820679"/>
                    <a:pt x="77928" y="716883"/>
                  </a:cubicBezTo>
                  <a:cubicBezTo>
                    <a:pt x="25976" y="643286"/>
                    <a:pt x="0" y="545948"/>
                    <a:pt x="0" y="424964"/>
                  </a:cubicBezTo>
                  <a:cubicBezTo>
                    <a:pt x="0" y="286696"/>
                    <a:pt x="33493" y="181286"/>
                    <a:pt x="100573" y="108734"/>
                  </a:cubicBezTo>
                  <a:cubicBezTo>
                    <a:pt x="167654" y="36276"/>
                    <a:pt x="255382" y="0"/>
                    <a:pt x="363758" y="0"/>
                  </a:cubicBezTo>
                  <a:cubicBezTo>
                    <a:pt x="433027" y="0"/>
                    <a:pt x="490212" y="11681"/>
                    <a:pt x="535218" y="35137"/>
                  </a:cubicBezTo>
                  <a:cubicBezTo>
                    <a:pt x="580224" y="58593"/>
                    <a:pt x="622280" y="97338"/>
                    <a:pt x="661387" y="151468"/>
                  </a:cubicBezTo>
                  <a:lnTo>
                    <a:pt x="661387" y="20132"/>
                  </a:lnTo>
                  <a:close/>
                  <a:moveTo>
                    <a:pt x="340256" y="450984"/>
                  </a:moveTo>
                  <a:cubicBezTo>
                    <a:pt x="340256" y="515085"/>
                    <a:pt x="353958" y="562661"/>
                    <a:pt x="381361" y="593620"/>
                  </a:cubicBezTo>
                  <a:cubicBezTo>
                    <a:pt x="408764" y="624578"/>
                    <a:pt x="444826" y="640057"/>
                    <a:pt x="489546" y="640057"/>
                  </a:cubicBezTo>
                  <a:cubicBezTo>
                    <a:pt x="534266" y="640057"/>
                    <a:pt x="567664" y="624008"/>
                    <a:pt x="596399" y="591910"/>
                  </a:cubicBezTo>
                  <a:cubicBezTo>
                    <a:pt x="625135" y="559813"/>
                    <a:pt x="639597" y="511476"/>
                    <a:pt x="639597" y="446805"/>
                  </a:cubicBezTo>
                  <a:cubicBezTo>
                    <a:pt x="639597" y="382135"/>
                    <a:pt x="624468" y="332659"/>
                    <a:pt x="594306" y="298282"/>
                  </a:cubicBezTo>
                  <a:cubicBezTo>
                    <a:pt x="564144" y="264000"/>
                    <a:pt x="527225" y="246811"/>
                    <a:pt x="483647" y="246811"/>
                  </a:cubicBezTo>
                  <a:cubicBezTo>
                    <a:pt x="440068" y="246811"/>
                    <a:pt x="405243" y="262575"/>
                    <a:pt x="379267" y="294103"/>
                  </a:cubicBezTo>
                  <a:cubicBezTo>
                    <a:pt x="353291" y="325631"/>
                    <a:pt x="340256" y="377862"/>
                    <a:pt x="340256" y="450984"/>
                  </a:cubicBezTo>
                  <a:close/>
                </a:path>
              </a:pathLst>
            </a:custGeom>
            <a:grpFill/>
            <a:ln w="9510" cap="flat">
              <a:noFill/>
              <a:prstDash val="solid"/>
              <a:miter/>
            </a:ln>
          </p:spPr>
          <p:txBody>
            <a:bodyPr rtlCol="0" anchor="ctr"/>
            <a:lstStyle/>
            <a:p>
              <a:endParaRPr lang="en-GB"/>
            </a:p>
          </p:txBody>
        </p:sp>
        <p:sp>
          <p:nvSpPr>
            <p:cNvPr id="19" name="Freeform 18">
              <a:extLst>
                <a:ext uri="{FF2B5EF4-FFF2-40B4-BE49-F238E27FC236}">
                  <a16:creationId xmlns:a16="http://schemas.microsoft.com/office/drawing/2014/main" id="{94C90E63-13FA-87F4-9ADF-A59DD6A95DA2}"/>
                </a:ext>
              </a:extLst>
            </p:cNvPr>
            <p:cNvSpPr/>
            <p:nvPr/>
          </p:nvSpPr>
          <p:spPr>
            <a:xfrm>
              <a:off x="7505448" y="7434786"/>
              <a:ext cx="1031043" cy="928557"/>
            </a:xfrm>
            <a:custGeom>
              <a:avLst/>
              <a:gdLst>
                <a:gd name="connsiteX0" fmla="*/ 1030949 w 1031043"/>
                <a:gd name="connsiteY0" fmla="*/ 548702 h 928557"/>
                <a:gd name="connsiteX1" fmla="*/ 347012 w 1031043"/>
                <a:gd name="connsiteY1" fmla="*/ 548702 h 928557"/>
                <a:gd name="connsiteX2" fmla="*/ 391447 w 1031043"/>
                <a:gd name="connsiteY2" fmla="*/ 670825 h 928557"/>
                <a:gd name="connsiteX3" fmla="*/ 520565 w 1031043"/>
                <a:gd name="connsiteY3" fmla="*/ 728564 h 928557"/>
                <a:gd name="connsiteX4" fmla="*/ 616095 w 1031043"/>
                <a:gd name="connsiteY4" fmla="*/ 703493 h 928557"/>
                <a:gd name="connsiteX5" fmla="*/ 675564 w 1031043"/>
                <a:gd name="connsiteY5" fmla="*/ 647464 h 928557"/>
                <a:gd name="connsiteX6" fmla="*/ 1011728 w 1031043"/>
                <a:gd name="connsiteY6" fmla="*/ 678423 h 928557"/>
                <a:gd name="connsiteX7" fmla="*/ 825615 w 1031043"/>
                <a:gd name="connsiteY7" fmla="*/ 870440 h 928557"/>
                <a:gd name="connsiteX8" fmla="*/ 512953 w 1031043"/>
                <a:gd name="connsiteY8" fmla="*/ 928558 h 928557"/>
                <a:gd name="connsiteX9" fmla="*/ 234640 w 1031043"/>
                <a:gd name="connsiteY9" fmla="*/ 878796 h 928557"/>
                <a:gd name="connsiteX10" fmla="*/ 66605 w 1031043"/>
                <a:gd name="connsiteY10" fmla="*/ 720682 h 928557"/>
                <a:gd name="connsiteX11" fmla="*/ 0 w 1031043"/>
                <a:gd name="connsiteY11" fmla="*/ 465988 h 928557"/>
                <a:gd name="connsiteX12" fmla="*/ 133686 w 1031043"/>
                <a:gd name="connsiteY12" fmla="*/ 128866 h 928557"/>
                <a:gd name="connsiteX13" fmla="*/ 502962 w 1031043"/>
                <a:gd name="connsiteY13" fmla="*/ 0 h 928557"/>
                <a:gd name="connsiteX14" fmla="*/ 804683 w 1031043"/>
                <a:gd name="connsiteY14" fmla="*/ 57738 h 928557"/>
                <a:gd name="connsiteX15" fmla="*/ 973193 w 1031043"/>
                <a:gd name="connsiteY15" fmla="*/ 225065 h 928557"/>
                <a:gd name="connsiteX16" fmla="*/ 1031044 w 1031043"/>
                <a:gd name="connsiteY16" fmla="*/ 510336 h 928557"/>
                <a:gd name="connsiteX17" fmla="*/ 1031044 w 1031043"/>
                <a:gd name="connsiteY17" fmla="*/ 548797 h 928557"/>
                <a:gd name="connsiteX18" fmla="*/ 683937 w 1031043"/>
                <a:gd name="connsiteY18" fmla="*/ 385554 h 928557"/>
                <a:gd name="connsiteX19" fmla="*/ 630748 w 1031043"/>
                <a:gd name="connsiteY19" fmla="*/ 244152 h 928557"/>
                <a:gd name="connsiteX20" fmla="*/ 517139 w 1031043"/>
                <a:gd name="connsiteY20" fmla="*/ 201514 h 928557"/>
                <a:gd name="connsiteX21" fmla="*/ 387165 w 1031043"/>
                <a:gd name="connsiteY21" fmla="*/ 265899 h 928557"/>
                <a:gd name="connsiteX22" fmla="*/ 347773 w 1031043"/>
                <a:gd name="connsiteY22" fmla="*/ 385554 h 928557"/>
                <a:gd name="connsiteX23" fmla="*/ 683937 w 1031043"/>
                <a:gd name="connsiteY23" fmla="*/ 385554 h 9285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1031043" h="928557">
                  <a:moveTo>
                    <a:pt x="1030949" y="548702"/>
                  </a:moveTo>
                  <a:lnTo>
                    <a:pt x="347012" y="548702"/>
                  </a:lnTo>
                  <a:cubicBezTo>
                    <a:pt x="353196" y="603401"/>
                    <a:pt x="367945" y="644046"/>
                    <a:pt x="391447" y="670825"/>
                  </a:cubicBezTo>
                  <a:cubicBezTo>
                    <a:pt x="424368" y="709286"/>
                    <a:pt x="467471" y="728564"/>
                    <a:pt x="520565" y="728564"/>
                  </a:cubicBezTo>
                  <a:cubicBezTo>
                    <a:pt x="554058" y="728564"/>
                    <a:pt x="585933" y="720207"/>
                    <a:pt x="616095" y="703493"/>
                  </a:cubicBezTo>
                  <a:cubicBezTo>
                    <a:pt x="634554" y="692857"/>
                    <a:pt x="654346" y="674244"/>
                    <a:pt x="675564" y="647464"/>
                  </a:cubicBezTo>
                  <a:lnTo>
                    <a:pt x="1011728" y="678423"/>
                  </a:lnTo>
                  <a:cubicBezTo>
                    <a:pt x="960348" y="767689"/>
                    <a:pt x="898310" y="831694"/>
                    <a:pt x="825615" y="870440"/>
                  </a:cubicBezTo>
                  <a:cubicBezTo>
                    <a:pt x="753016" y="909185"/>
                    <a:pt x="648732" y="928558"/>
                    <a:pt x="512953" y="928558"/>
                  </a:cubicBezTo>
                  <a:cubicBezTo>
                    <a:pt x="395062" y="928558"/>
                    <a:pt x="302291" y="911939"/>
                    <a:pt x="234640" y="878796"/>
                  </a:cubicBezTo>
                  <a:cubicBezTo>
                    <a:pt x="166988" y="845654"/>
                    <a:pt x="111040" y="792949"/>
                    <a:pt x="66605" y="720682"/>
                  </a:cubicBezTo>
                  <a:cubicBezTo>
                    <a:pt x="22170" y="648509"/>
                    <a:pt x="0" y="563516"/>
                    <a:pt x="0" y="465988"/>
                  </a:cubicBezTo>
                  <a:cubicBezTo>
                    <a:pt x="0" y="327151"/>
                    <a:pt x="44530" y="214714"/>
                    <a:pt x="133686" y="128866"/>
                  </a:cubicBezTo>
                  <a:cubicBezTo>
                    <a:pt x="222841" y="43019"/>
                    <a:pt x="345870" y="0"/>
                    <a:pt x="502962" y="0"/>
                  </a:cubicBezTo>
                  <a:cubicBezTo>
                    <a:pt x="630368" y="0"/>
                    <a:pt x="730941" y="19278"/>
                    <a:pt x="804683" y="57738"/>
                  </a:cubicBezTo>
                  <a:cubicBezTo>
                    <a:pt x="878424" y="96198"/>
                    <a:pt x="934562" y="152037"/>
                    <a:pt x="973193" y="225065"/>
                  </a:cubicBezTo>
                  <a:cubicBezTo>
                    <a:pt x="1011728" y="298092"/>
                    <a:pt x="1031044" y="393246"/>
                    <a:pt x="1031044" y="510336"/>
                  </a:cubicBezTo>
                  <a:lnTo>
                    <a:pt x="1031044" y="548797"/>
                  </a:lnTo>
                  <a:close/>
                  <a:moveTo>
                    <a:pt x="683937" y="385554"/>
                  </a:moveTo>
                  <a:cubicBezTo>
                    <a:pt x="677182" y="319744"/>
                    <a:pt x="659484" y="272642"/>
                    <a:pt x="630748" y="244152"/>
                  </a:cubicBezTo>
                  <a:cubicBezTo>
                    <a:pt x="601918" y="215663"/>
                    <a:pt x="564144" y="201514"/>
                    <a:pt x="517139" y="201514"/>
                  </a:cubicBezTo>
                  <a:cubicBezTo>
                    <a:pt x="462904" y="201514"/>
                    <a:pt x="419611" y="222975"/>
                    <a:pt x="387165" y="265899"/>
                  </a:cubicBezTo>
                  <a:cubicBezTo>
                    <a:pt x="366517" y="292679"/>
                    <a:pt x="353387" y="332564"/>
                    <a:pt x="347773" y="385554"/>
                  </a:cubicBezTo>
                  <a:lnTo>
                    <a:pt x="683937" y="385554"/>
                  </a:lnTo>
                  <a:close/>
                </a:path>
              </a:pathLst>
            </a:custGeom>
            <a:grpFill/>
            <a:ln w="9510" cap="flat">
              <a:noFill/>
              <a:prstDash val="solid"/>
              <a:miter/>
            </a:ln>
          </p:spPr>
          <p:txBody>
            <a:bodyPr rtlCol="0" anchor="ctr"/>
            <a:lstStyle/>
            <a:p>
              <a:endParaRPr lang="en-GB"/>
            </a:p>
          </p:txBody>
        </p:sp>
        <p:sp>
          <p:nvSpPr>
            <p:cNvPr id="20" name="Freeform 19">
              <a:extLst>
                <a:ext uri="{FF2B5EF4-FFF2-40B4-BE49-F238E27FC236}">
                  <a16:creationId xmlns:a16="http://schemas.microsoft.com/office/drawing/2014/main" id="{9EEAFEC6-B703-8C64-30EA-DE3CC4A97F8C}"/>
                </a:ext>
              </a:extLst>
            </p:cNvPr>
            <p:cNvSpPr/>
            <p:nvPr/>
          </p:nvSpPr>
          <p:spPr>
            <a:xfrm>
              <a:off x="8524694" y="7434596"/>
              <a:ext cx="946265" cy="928652"/>
            </a:xfrm>
            <a:custGeom>
              <a:avLst/>
              <a:gdLst>
                <a:gd name="connsiteX0" fmla="*/ 0 w 946265"/>
                <a:gd name="connsiteY0" fmla="*/ 661804 h 928652"/>
                <a:gd name="connsiteX1" fmla="*/ 338638 w 946265"/>
                <a:gd name="connsiteY1" fmla="*/ 629991 h 928652"/>
                <a:gd name="connsiteX2" fmla="*/ 397346 w 946265"/>
                <a:gd name="connsiteY2" fmla="*/ 716123 h 928652"/>
                <a:gd name="connsiteX3" fmla="*/ 497919 w 946265"/>
                <a:gd name="connsiteY3" fmla="*/ 742048 h 928652"/>
                <a:gd name="connsiteX4" fmla="*/ 604391 w 946265"/>
                <a:gd name="connsiteY4" fmla="*/ 712799 h 928652"/>
                <a:gd name="connsiteX5" fmla="*/ 633698 w 946265"/>
                <a:gd name="connsiteY5" fmla="*/ 658480 h 928652"/>
                <a:gd name="connsiteX6" fmla="*/ 595162 w 946265"/>
                <a:gd name="connsiteY6" fmla="*/ 601692 h 928652"/>
                <a:gd name="connsiteX7" fmla="*/ 448441 w 946265"/>
                <a:gd name="connsiteY7" fmla="*/ 566650 h 928652"/>
                <a:gd name="connsiteX8" fmla="*/ 201623 w 946265"/>
                <a:gd name="connsiteY8" fmla="*/ 509387 h 928652"/>
                <a:gd name="connsiteX9" fmla="*/ 85064 w 946265"/>
                <a:gd name="connsiteY9" fmla="*/ 420405 h 928652"/>
                <a:gd name="connsiteX10" fmla="*/ 37679 w 946265"/>
                <a:gd name="connsiteY10" fmla="*/ 277485 h 928652"/>
                <a:gd name="connsiteX11" fmla="*/ 88775 w 946265"/>
                <a:gd name="connsiteY11" fmla="*/ 126207 h 928652"/>
                <a:gd name="connsiteX12" fmla="*/ 229597 w 946265"/>
                <a:gd name="connsiteY12" fmla="*/ 31338 h 928652"/>
                <a:gd name="connsiteX13" fmla="*/ 470135 w 946265"/>
                <a:gd name="connsiteY13" fmla="*/ 0 h 928652"/>
                <a:gd name="connsiteX14" fmla="*/ 705251 w 946265"/>
                <a:gd name="connsiteY14" fmla="*/ 24216 h 928652"/>
                <a:gd name="connsiteX15" fmla="*/ 831800 w 946265"/>
                <a:gd name="connsiteY15" fmla="*/ 99522 h 928652"/>
                <a:gd name="connsiteX16" fmla="*/ 916007 w 946265"/>
                <a:gd name="connsiteY16" fmla="*/ 237600 h 928652"/>
                <a:gd name="connsiteX17" fmla="*/ 592498 w 946265"/>
                <a:gd name="connsiteY17" fmla="*/ 269413 h 928652"/>
                <a:gd name="connsiteX18" fmla="*/ 550632 w 946265"/>
                <a:gd name="connsiteY18" fmla="*/ 206642 h 928652"/>
                <a:gd name="connsiteX19" fmla="*/ 453389 w 946265"/>
                <a:gd name="connsiteY19" fmla="*/ 179862 h 928652"/>
                <a:gd name="connsiteX20" fmla="*/ 369181 w 946265"/>
                <a:gd name="connsiteY20" fmla="*/ 200374 h 928652"/>
                <a:gd name="connsiteX21" fmla="*/ 342825 w 946265"/>
                <a:gd name="connsiteY21" fmla="*/ 250040 h 928652"/>
                <a:gd name="connsiteX22" fmla="*/ 376318 w 946265"/>
                <a:gd name="connsiteY22" fmla="*/ 299326 h 928652"/>
                <a:gd name="connsiteX23" fmla="*/ 522182 w 946265"/>
                <a:gd name="connsiteY23" fmla="*/ 329430 h 928652"/>
                <a:gd name="connsiteX24" fmla="*/ 775281 w 946265"/>
                <a:gd name="connsiteY24" fmla="*/ 382895 h 928652"/>
                <a:gd name="connsiteX25" fmla="*/ 902306 w 946265"/>
                <a:gd name="connsiteY25" fmla="*/ 480708 h 928652"/>
                <a:gd name="connsiteX26" fmla="*/ 946265 w 946265"/>
                <a:gd name="connsiteY26" fmla="*/ 620305 h 928652"/>
                <a:gd name="connsiteX27" fmla="*/ 899737 w 946265"/>
                <a:gd name="connsiteY27" fmla="*/ 769873 h 928652"/>
                <a:gd name="connsiteX28" fmla="*/ 753016 w 946265"/>
                <a:gd name="connsiteY28" fmla="*/ 885634 h 928652"/>
                <a:gd name="connsiteX29" fmla="*/ 480221 w 946265"/>
                <a:gd name="connsiteY29" fmla="*/ 928653 h 928652"/>
                <a:gd name="connsiteX30" fmla="*/ 132829 w 946265"/>
                <a:gd name="connsiteY30" fmla="*/ 859234 h 928652"/>
                <a:gd name="connsiteX31" fmla="*/ 0 w 946265"/>
                <a:gd name="connsiteY31" fmla="*/ 661804 h 9286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Lst>
              <a:rect l="l" t="t" r="r" b="b"/>
              <a:pathLst>
                <a:path w="946265" h="928652">
                  <a:moveTo>
                    <a:pt x="0" y="661804"/>
                  </a:moveTo>
                  <a:lnTo>
                    <a:pt x="338638" y="629991"/>
                  </a:lnTo>
                  <a:cubicBezTo>
                    <a:pt x="352625" y="670161"/>
                    <a:pt x="372131" y="698840"/>
                    <a:pt x="397346" y="716123"/>
                  </a:cubicBezTo>
                  <a:cubicBezTo>
                    <a:pt x="422465" y="733407"/>
                    <a:pt x="456053" y="742048"/>
                    <a:pt x="497919" y="742048"/>
                  </a:cubicBezTo>
                  <a:cubicBezTo>
                    <a:pt x="543781" y="742048"/>
                    <a:pt x="579272" y="732267"/>
                    <a:pt x="604391" y="712799"/>
                  </a:cubicBezTo>
                  <a:cubicBezTo>
                    <a:pt x="623898" y="698365"/>
                    <a:pt x="633698" y="680227"/>
                    <a:pt x="633698" y="658480"/>
                  </a:cubicBezTo>
                  <a:cubicBezTo>
                    <a:pt x="633698" y="633979"/>
                    <a:pt x="620853" y="615082"/>
                    <a:pt x="595162" y="601692"/>
                  </a:cubicBezTo>
                  <a:cubicBezTo>
                    <a:pt x="576703" y="592195"/>
                    <a:pt x="527796" y="580515"/>
                    <a:pt x="448441" y="566650"/>
                  </a:cubicBezTo>
                  <a:cubicBezTo>
                    <a:pt x="329980" y="546043"/>
                    <a:pt x="247675" y="526955"/>
                    <a:pt x="201623" y="509387"/>
                  </a:cubicBezTo>
                  <a:cubicBezTo>
                    <a:pt x="155475" y="491818"/>
                    <a:pt x="116654" y="462190"/>
                    <a:pt x="85064" y="420405"/>
                  </a:cubicBezTo>
                  <a:cubicBezTo>
                    <a:pt x="53474" y="378621"/>
                    <a:pt x="37679" y="330949"/>
                    <a:pt x="37679" y="277485"/>
                  </a:cubicBezTo>
                  <a:cubicBezTo>
                    <a:pt x="37679" y="218987"/>
                    <a:pt x="54711" y="168561"/>
                    <a:pt x="88775" y="126207"/>
                  </a:cubicBezTo>
                  <a:cubicBezTo>
                    <a:pt x="122838" y="83853"/>
                    <a:pt x="169747" y="52230"/>
                    <a:pt x="229597" y="31338"/>
                  </a:cubicBezTo>
                  <a:cubicBezTo>
                    <a:pt x="289350" y="10446"/>
                    <a:pt x="369562" y="0"/>
                    <a:pt x="470135" y="0"/>
                  </a:cubicBezTo>
                  <a:cubicBezTo>
                    <a:pt x="576323" y="0"/>
                    <a:pt x="654631" y="8072"/>
                    <a:pt x="705251" y="24216"/>
                  </a:cubicBezTo>
                  <a:cubicBezTo>
                    <a:pt x="755775" y="40360"/>
                    <a:pt x="798022" y="65525"/>
                    <a:pt x="831800" y="99522"/>
                  </a:cubicBezTo>
                  <a:cubicBezTo>
                    <a:pt x="865578" y="133519"/>
                    <a:pt x="893647" y="179577"/>
                    <a:pt x="916007" y="237600"/>
                  </a:cubicBezTo>
                  <a:lnTo>
                    <a:pt x="592498" y="269413"/>
                  </a:lnTo>
                  <a:cubicBezTo>
                    <a:pt x="584125" y="240924"/>
                    <a:pt x="570138" y="220031"/>
                    <a:pt x="550632" y="206642"/>
                  </a:cubicBezTo>
                  <a:cubicBezTo>
                    <a:pt x="523800" y="188788"/>
                    <a:pt x="491354" y="179862"/>
                    <a:pt x="453389" y="179862"/>
                  </a:cubicBezTo>
                  <a:cubicBezTo>
                    <a:pt x="415424" y="179862"/>
                    <a:pt x="386784" y="186699"/>
                    <a:pt x="369181" y="200374"/>
                  </a:cubicBezTo>
                  <a:cubicBezTo>
                    <a:pt x="351579" y="214049"/>
                    <a:pt x="342825" y="230573"/>
                    <a:pt x="342825" y="250040"/>
                  </a:cubicBezTo>
                  <a:cubicBezTo>
                    <a:pt x="342825" y="271787"/>
                    <a:pt x="353958" y="288216"/>
                    <a:pt x="376318" y="299326"/>
                  </a:cubicBezTo>
                  <a:cubicBezTo>
                    <a:pt x="398678" y="310437"/>
                    <a:pt x="447300" y="320503"/>
                    <a:pt x="522182" y="329430"/>
                  </a:cubicBezTo>
                  <a:cubicBezTo>
                    <a:pt x="635601" y="342250"/>
                    <a:pt x="719999" y="360103"/>
                    <a:pt x="775281" y="382895"/>
                  </a:cubicBezTo>
                  <a:cubicBezTo>
                    <a:pt x="830563" y="405781"/>
                    <a:pt x="872905" y="438354"/>
                    <a:pt x="902306" y="480708"/>
                  </a:cubicBezTo>
                  <a:cubicBezTo>
                    <a:pt x="931707" y="523061"/>
                    <a:pt x="946265" y="569594"/>
                    <a:pt x="946265" y="620305"/>
                  </a:cubicBezTo>
                  <a:cubicBezTo>
                    <a:pt x="946265" y="671015"/>
                    <a:pt x="930756" y="721441"/>
                    <a:pt x="899737" y="769873"/>
                  </a:cubicBezTo>
                  <a:cubicBezTo>
                    <a:pt x="868718" y="818304"/>
                    <a:pt x="819811" y="856955"/>
                    <a:pt x="753016" y="885634"/>
                  </a:cubicBezTo>
                  <a:cubicBezTo>
                    <a:pt x="686221" y="914313"/>
                    <a:pt x="595257" y="928653"/>
                    <a:pt x="480221" y="928653"/>
                  </a:cubicBezTo>
                  <a:cubicBezTo>
                    <a:pt x="317610" y="928653"/>
                    <a:pt x="201812" y="905481"/>
                    <a:pt x="132829" y="859234"/>
                  </a:cubicBezTo>
                  <a:cubicBezTo>
                    <a:pt x="63845" y="812986"/>
                    <a:pt x="19506" y="747177"/>
                    <a:pt x="0" y="661804"/>
                  </a:cubicBezTo>
                  <a:close/>
                </a:path>
              </a:pathLst>
            </a:custGeom>
            <a:grpFill/>
            <a:ln w="9510" cap="flat">
              <a:noFill/>
              <a:prstDash val="solid"/>
              <a:miter/>
            </a:ln>
          </p:spPr>
          <p:txBody>
            <a:bodyPr rtlCol="0" anchor="ctr"/>
            <a:lstStyle/>
            <a:p>
              <a:endParaRPr lang="en-GB"/>
            </a:p>
          </p:txBody>
        </p:sp>
        <p:sp>
          <p:nvSpPr>
            <p:cNvPr id="21" name="Freeform 20">
              <a:extLst>
                <a:ext uri="{FF2B5EF4-FFF2-40B4-BE49-F238E27FC236}">
                  <a16:creationId xmlns:a16="http://schemas.microsoft.com/office/drawing/2014/main" id="{F0A6E09F-49E8-1C3B-3E13-D43E02F87BF1}"/>
                </a:ext>
              </a:extLst>
            </p:cNvPr>
            <p:cNvSpPr/>
            <p:nvPr/>
          </p:nvSpPr>
          <p:spPr>
            <a:xfrm>
              <a:off x="3437032" y="6597742"/>
              <a:ext cx="3048410" cy="1765601"/>
            </a:xfrm>
            <a:custGeom>
              <a:avLst/>
              <a:gdLst>
                <a:gd name="connsiteX0" fmla="*/ 0 w 3048410"/>
                <a:gd name="connsiteY0" fmla="*/ 519010 h 1765601"/>
                <a:gd name="connsiteX1" fmla="*/ 0 w 3048410"/>
                <a:gd name="connsiteY1" fmla="*/ 1745469 h 1765601"/>
                <a:gd name="connsiteX2" fmla="*/ 319323 w 3048410"/>
                <a:gd name="connsiteY2" fmla="*/ 1745469 h 1765601"/>
                <a:gd name="connsiteX3" fmla="*/ 319323 w 3048410"/>
                <a:gd name="connsiteY3" fmla="*/ 1614134 h 1765601"/>
                <a:gd name="connsiteX4" fmla="*/ 441686 w 3048410"/>
                <a:gd name="connsiteY4" fmla="*/ 1727046 h 1765601"/>
                <a:gd name="connsiteX5" fmla="*/ 606009 w 3048410"/>
                <a:gd name="connsiteY5" fmla="*/ 1765507 h 1765601"/>
                <a:gd name="connsiteX6" fmla="*/ 796690 w 3048410"/>
                <a:gd name="connsiteY6" fmla="*/ 1710713 h 1765601"/>
                <a:gd name="connsiteX7" fmla="*/ 931232 w 3048410"/>
                <a:gd name="connsiteY7" fmla="*/ 1545095 h 1765601"/>
                <a:gd name="connsiteX8" fmla="*/ 979853 w 3048410"/>
                <a:gd name="connsiteY8" fmla="*/ 1288693 h 1765601"/>
                <a:gd name="connsiteX9" fmla="*/ 873380 w 3048410"/>
                <a:gd name="connsiteY9" fmla="*/ 953660 h 1765601"/>
                <a:gd name="connsiteX10" fmla="*/ 604297 w 3048410"/>
                <a:gd name="connsiteY10" fmla="*/ 836949 h 1765601"/>
                <a:gd name="connsiteX11" fmla="*/ 460525 w 3048410"/>
                <a:gd name="connsiteY11" fmla="*/ 863729 h 1765601"/>
                <a:gd name="connsiteX12" fmla="*/ 344442 w 3048410"/>
                <a:gd name="connsiteY12" fmla="*/ 944068 h 1765601"/>
                <a:gd name="connsiteX13" fmla="*/ 344442 w 3048410"/>
                <a:gd name="connsiteY13" fmla="*/ 670667 h 1765601"/>
                <a:gd name="connsiteX14" fmla="*/ 2703873 w 3048410"/>
                <a:gd name="connsiteY14" fmla="*/ 670382 h 1765601"/>
                <a:gd name="connsiteX15" fmla="*/ 2703873 w 3048410"/>
                <a:gd name="connsiteY15" fmla="*/ 944068 h 1765601"/>
                <a:gd name="connsiteX16" fmla="*/ 2588647 w 3048410"/>
                <a:gd name="connsiteY16" fmla="*/ 863729 h 1765601"/>
                <a:gd name="connsiteX17" fmla="*/ 2444019 w 3048410"/>
                <a:gd name="connsiteY17" fmla="*/ 836949 h 1765601"/>
                <a:gd name="connsiteX18" fmla="*/ 2174555 w 3048410"/>
                <a:gd name="connsiteY18" fmla="*/ 954040 h 1765601"/>
                <a:gd name="connsiteX19" fmla="*/ 2068558 w 3048410"/>
                <a:gd name="connsiteY19" fmla="*/ 1292016 h 1765601"/>
                <a:gd name="connsiteX20" fmla="*/ 2164564 w 3048410"/>
                <a:gd name="connsiteY20" fmla="*/ 1627524 h 1765601"/>
                <a:gd name="connsiteX21" fmla="*/ 2442401 w 3048410"/>
                <a:gd name="connsiteY21" fmla="*/ 1765602 h 1765601"/>
                <a:gd name="connsiteX22" fmla="*/ 2606725 w 3048410"/>
                <a:gd name="connsiteY22" fmla="*/ 1727141 h 1765601"/>
                <a:gd name="connsiteX23" fmla="*/ 2729088 w 3048410"/>
                <a:gd name="connsiteY23" fmla="*/ 1614229 h 1765601"/>
                <a:gd name="connsiteX24" fmla="*/ 2729088 w 3048410"/>
                <a:gd name="connsiteY24" fmla="*/ 1745564 h 1765601"/>
                <a:gd name="connsiteX25" fmla="*/ 3048411 w 3048410"/>
                <a:gd name="connsiteY25" fmla="*/ 1745564 h 1765601"/>
                <a:gd name="connsiteX26" fmla="*/ 3048411 w 3048410"/>
                <a:gd name="connsiteY26" fmla="*/ 519010 h 1765601"/>
                <a:gd name="connsiteX27" fmla="*/ 0 w 3048410"/>
                <a:gd name="connsiteY27" fmla="*/ 519010 h 1765601"/>
                <a:gd name="connsiteX28" fmla="*/ 386023 w 3048410"/>
                <a:gd name="connsiteY28" fmla="*/ 1142638 h 1765601"/>
                <a:gd name="connsiteX29" fmla="*/ 499632 w 3048410"/>
                <a:gd name="connsiteY29" fmla="*/ 1091168 h 1765601"/>
                <a:gd name="connsiteX30" fmla="*/ 598112 w 3048410"/>
                <a:gd name="connsiteY30" fmla="*/ 1140549 h 1765601"/>
                <a:gd name="connsiteX31" fmla="*/ 638741 w 3048410"/>
                <a:gd name="connsiteY31" fmla="*/ 1295340 h 1765601"/>
                <a:gd name="connsiteX32" fmla="*/ 597256 w 3048410"/>
                <a:gd name="connsiteY32" fmla="*/ 1465611 h 1765601"/>
                <a:gd name="connsiteX33" fmla="*/ 494589 w 3048410"/>
                <a:gd name="connsiteY33" fmla="*/ 1516226 h 1765601"/>
                <a:gd name="connsiteX34" fmla="*/ 385167 w 3048410"/>
                <a:gd name="connsiteY34" fmla="*/ 1464756 h 1765601"/>
                <a:gd name="connsiteX35" fmla="*/ 341969 w 3048410"/>
                <a:gd name="connsiteY35" fmla="*/ 1298664 h 1765601"/>
                <a:gd name="connsiteX36" fmla="*/ 385928 w 3048410"/>
                <a:gd name="connsiteY36" fmla="*/ 1142638 h 1765601"/>
                <a:gd name="connsiteX37" fmla="*/ 2662863 w 3048410"/>
                <a:gd name="connsiteY37" fmla="*/ 1465136 h 1765601"/>
                <a:gd name="connsiteX38" fmla="*/ 2553917 w 3048410"/>
                <a:gd name="connsiteY38" fmla="*/ 1516131 h 1765601"/>
                <a:gd name="connsiteX39" fmla="*/ 2451250 w 3048410"/>
                <a:gd name="connsiteY39" fmla="*/ 1465516 h 1765601"/>
                <a:gd name="connsiteX40" fmla="*/ 2409765 w 3048410"/>
                <a:gd name="connsiteY40" fmla="*/ 1306166 h 1765601"/>
                <a:gd name="connsiteX41" fmla="*/ 2450013 w 3048410"/>
                <a:gd name="connsiteY41" fmla="*/ 1140549 h 1765601"/>
                <a:gd name="connsiteX42" fmla="*/ 2549730 w 3048410"/>
                <a:gd name="connsiteY42" fmla="*/ 1091168 h 1765601"/>
                <a:gd name="connsiteX43" fmla="*/ 2662007 w 3048410"/>
                <a:gd name="connsiteY43" fmla="*/ 1142638 h 1765601"/>
                <a:gd name="connsiteX44" fmla="*/ 2706442 w 3048410"/>
                <a:gd name="connsiteY44" fmla="*/ 1298664 h 1765601"/>
                <a:gd name="connsiteX45" fmla="*/ 2662863 w 3048410"/>
                <a:gd name="connsiteY45" fmla="*/ 1465136 h 17656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Lst>
              <a:rect l="l" t="t" r="r" b="b"/>
              <a:pathLst>
                <a:path w="3048410" h="1765601">
                  <a:moveTo>
                    <a:pt x="0" y="519010"/>
                  </a:moveTo>
                  <a:lnTo>
                    <a:pt x="0" y="1745469"/>
                  </a:lnTo>
                  <a:lnTo>
                    <a:pt x="319323" y="1745469"/>
                  </a:lnTo>
                  <a:lnTo>
                    <a:pt x="319323" y="1614134"/>
                  </a:lnTo>
                  <a:cubicBezTo>
                    <a:pt x="363472" y="1669308"/>
                    <a:pt x="404292" y="1707009"/>
                    <a:pt x="441686" y="1727046"/>
                  </a:cubicBezTo>
                  <a:cubicBezTo>
                    <a:pt x="491449" y="1752687"/>
                    <a:pt x="546160" y="1765507"/>
                    <a:pt x="606009" y="1765507"/>
                  </a:cubicBezTo>
                  <a:cubicBezTo>
                    <a:pt x="675849" y="1765507"/>
                    <a:pt x="739409" y="1747274"/>
                    <a:pt x="796690" y="1710713"/>
                  </a:cubicBezTo>
                  <a:cubicBezTo>
                    <a:pt x="853970" y="1674151"/>
                    <a:pt x="898785" y="1618977"/>
                    <a:pt x="931232" y="1545095"/>
                  </a:cubicBezTo>
                  <a:cubicBezTo>
                    <a:pt x="963678" y="1471213"/>
                    <a:pt x="979853" y="1385746"/>
                    <a:pt x="979853" y="1288693"/>
                  </a:cubicBezTo>
                  <a:cubicBezTo>
                    <a:pt x="979853" y="1143113"/>
                    <a:pt x="944362" y="1031435"/>
                    <a:pt x="873380" y="953660"/>
                  </a:cubicBezTo>
                  <a:cubicBezTo>
                    <a:pt x="802399" y="875884"/>
                    <a:pt x="712768" y="836949"/>
                    <a:pt x="604297" y="836949"/>
                  </a:cubicBezTo>
                  <a:cubicBezTo>
                    <a:pt x="551774" y="836949"/>
                    <a:pt x="503818" y="845876"/>
                    <a:pt x="460525" y="863729"/>
                  </a:cubicBezTo>
                  <a:cubicBezTo>
                    <a:pt x="417232" y="881582"/>
                    <a:pt x="378506" y="908362"/>
                    <a:pt x="344442" y="944068"/>
                  </a:cubicBezTo>
                  <a:lnTo>
                    <a:pt x="344442" y="670667"/>
                  </a:lnTo>
                  <a:cubicBezTo>
                    <a:pt x="407146" y="632302"/>
                    <a:pt x="1653419" y="-110791"/>
                    <a:pt x="2703873" y="670382"/>
                  </a:cubicBezTo>
                  <a:lnTo>
                    <a:pt x="2703873" y="944068"/>
                  </a:lnTo>
                  <a:cubicBezTo>
                    <a:pt x="2670380" y="908362"/>
                    <a:pt x="2631940" y="881582"/>
                    <a:pt x="2588647" y="863729"/>
                  </a:cubicBezTo>
                  <a:cubicBezTo>
                    <a:pt x="2545354" y="845876"/>
                    <a:pt x="2497113" y="836949"/>
                    <a:pt x="2444019" y="836949"/>
                  </a:cubicBezTo>
                  <a:cubicBezTo>
                    <a:pt x="2335072" y="836949"/>
                    <a:pt x="2245251" y="875979"/>
                    <a:pt x="2174555" y="954040"/>
                  </a:cubicBezTo>
                  <a:cubicBezTo>
                    <a:pt x="2103858" y="1032100"/>
                    <a:pt x="2068558" y="1144727"/>
                    <a:pt x="2068558" y="1292016"/>
                  </a:cubicBezTo>
                  <a:cubicBezTo>
                    <a:pt x="2068558" y="1423637"/>
                    <a:pt x="2100528" y="1535504"/>
                    <a:pt x="2164564" y="1627524"/>
                  </a:cubicBezTo>
                  <a:cubicBezTo>
                    <a:pt x="2228505" y="1719544"/>
                    <a:pt x="2321180" y="1765602"/>
                    <a:pt x="2442401" y="1765602"/>
                  </a:cubicBezTo>
                  <a:cubicBezTo>
                    <a:pt x="2502726" y="1765602"/>
                    <a:pt x="2557533" y="1752782"/>
                    <a:pt x="2606725" y="1727141"/>
                  </a:cubicBezTo>
                  <a:cubicBezTo>
                    <a:pt x="2643643" y="1707674"/>
                    <a:pt x="2684367" y="1669973"/>
                    <a:pt x="2729088" y="1614229"/>
                  </a:cubicBezTo>
                  <a:lnTo>
                    <a:pt x="2729088" y="1745564"/>
                  </a:lnTo>
                  <a:lnTo>
                    <a:pt x="3048411" y="1745564"/>
                  </a:lnTo>
                  <a:lnTo>
                    <a:pt x="3048411" y="519010"/>
                  </a:lnTo>
                  <a:cubicBezTo>
                    <a:pt x="1524205" y="-648762"/>
                    <a:pt x="0" y="519010"/>
                    <a:pt x="0" y="519010"/>
                  </a:cubicBezTo>
                  <a:close/>
                  <a:moveTo>
                    <a:pt x="386023" y="1142638"/>
                  </a:moveTo>
                  <a:cubicBezTo>
                    <a:pt x="415329" y="1108356"/>
                    <a:pt x="453199" y="1091168"/>
                    <a:pt x="499632" y="1091168"/>
                  </a:cubicBezTo>
                  <a:cubicBezTo>
                    <a:pt x="538168" y="1091168"/>
                    <a:pt x="570994" y="1107596"/>
                    <a:pt x="598112" y="1140549"/>
                  </a:cubicBezTo>
                  <a:cubicBezTo>
                    <a:pt x="625230" y="1173501"/>
                    <a:pt x="638741" y="1225067"/>
                    <a:pt x="638741" y="1295340"/>
                  </a:cubicBezTo>
                  <a:cubicBezTo>
                    <a:pt x="638741" y="1375110"/>
                    <a:pt x="624944" y="1431803"/>
                    <a:pt x="597256" y="1465611"/>
                  </a:cubicBezTo>
                  <a:cubicBezTo>
                    <a:pt x="569567" y="1499323"/>
                    <a:pt x="535313" y="1516226"/>
                    <a:pt x="494589" y="1516226"/>
                  </a:cubicBezTo>
                  <a:cubicBezTo>
                    <a:pt x="450439" y="1516226"/>
                    <a:pt x="413997" y="1499038"/>
                    <a:pt x="385167" y="1464756"/>
                  </a:cubicBezTo>
                  <a:cubicBezTo>
                    <a:pt x="356336" y="1430474"/>
                    <a:pt x="341969" y="1375110"/>
                    <a:pt x="341969" y="1298664"/>
                  </a:cubicBezTo>
                  <a:cubicBezTo>
                    <a:pt x="341969" y="1228960"/>
                    <a:pt x="356622" y="1176920"/>
                    <a:pt x="385928" y="1142638"/>
                  </a:cubicBezTo>
                  <a:close/>
                  <a:moveTo>
                    <a:pt x="2662863" y="1465136"/>
                  </a:moveTo>
                  <a:cubicBezTo>
                    <a:pt x="2633843" y="1499133"/>
                    <a:pt x="2597496" y="1516131"/>
                    <a:pt x="2553917" y="1516131"/>
                  </a:cubicBezTo>
                  <a:cubicBezTo>
                    <a:pt x="2513098" y="1516131"/>
                    <a:pt x="2478939" y="1499228"/>
                    <a:pt x="2451250" y="1465516"/>
                  </a:cubicBezTo>
                  <a:cubicBezTo>
                    <a:pt x="2423562" y="1431803"/>
                    <a:pt x="2409765" y="1378624"/>
                    <a:pt x="2409765" y="1306166"/>
                  </a:cubicBezTo>
                  <a:cubicBezTo>
                    <a:pt x="2409765" y="1228676"/>
                    <a:pt x="2423181" y="1173406"/>
                    <a:pt x="2450013" y="1140549"/>
                  </a:cubicBezTo>
                  <a:cubicBezTo>
                    <a:pt x="2476846" y="1107691"/>
                    <a:pt x="2510053" y="1091168"/>
                    <a:pt x="2549730" y="1091168"/>
                  </a:cubicBezTo>
                  <a:cubicBezTo>
                    <a:pt x="2595022" y="1091168"/>
                    <a:pt x="2632416" y="1108356"/>
                    <a:pt x="2662007" y="1142638"/>
                  </a:cubicBezTo>
                  <a:cubicBezTo>
                    <a:pt x="2691599" y="1176920"/>
                    <a:pt x="2706442" y="1228960"/>
                    <a:pt x="2706442" y="1298664"/>
                  </a:cubicBezTo>
                  <a:cubicBezTo>
                    <a:pt x="2706442" y="1375585"/>
                    <a:pt x="2691884" y="1431139"/>
                    <a:pt x="2662863" y="1465136"/>
                  </a:cubicBezTo>
                  <a:close/>
                </a:path>
              </a:pathLst>
            </a:custGeom>
            <a:grpFill/>
            <a:ln w="9510" cap="flat">
              <a:noFill/>
              <a:prstDash val="solid"/>
              <a:miter/>
            </a:ln>
          </p:spPr>
          <p:txBody>
            <a:bodyPr rtlCol="0" anchor="ctr"/>
            <a:lstStyle/>
            <a:p>
              <a:endParaRPr lang="en-GB"/>
            </a:p>
          </p:txBody>
        </p:sp>
      </p:grpSp>
      <p:sp>
        <p:nvSpPr>
          <p:cNvPr id="9" name="Slide Number Placeholder 8">
            <a:extLst>
              <a:ext uri="{FF2B5EF4-FFF2-40B4-BE49-F238E27FC236}">
                <a16:creationId xmlns:a16="http://schemas.microsoft.com/office/drawing/2014/main" id="{C1410B38-8255-EEE2-9F21-B31D1D11F39E}"/>
              </a:ext>
            </a:extLst>
          </p:cNvPr>
          <p:cNvSpPr txBox="1">
            <a:spLocks/>
          </p:cNvSpPr>
          <p:nvPr/>
        </p:nvSpPr>
        <p:spPr>
          <a:xfrm>
            <a:off x="11424013" y="6089128"/>
            <a:ext cx="360000" cy="360000"/>
          </a:xfrm>
          <a:prstGeom prst="rect">
            <a:avLst/>
          </a:prstGeom>
          <a:ln w="6350">
            <a:solidFill>
              <a:schemeClr val="accent2"/>
            </a:solidFill>
          </a:ln>
        </p:spPr>
        <p:txBody>
          <a:bodyPr anchor="ctr"/>
          <a:lstStyle>
            <a:defPPr>
              <a:defRPr lang="en-US"/>
            </a:defPPr>
            <a:lvl1pPr marL="0" algn="ctr" defTabSz="914400" rtl="0" eaLnBrk="1" latinLnBrk="0" hangingPunct="1">
              <a:defRPr sz="1100" b="1" i="0" kern="1200">
                <a:solidFill>
                  <a:schemeClr val="bg1"/>
                </a:solidFill>
                <a:latin typeface="Arial Black" panose="020B0604020202020204" pitchFamily="34" charset="0"/>
                <a:ea typeface="+mn-ea"/>
                <a:cs typeface="Arial Black" panose="020B0604020202020204"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38D37A25-A653-2C40-B525-86C842A0A8C1}" type="slidenum">
              <a:rPr lang="en-GB" sz="1000" b="0" smtClean="0">
                <a:solidFill>
                  <a:schemeClr val="accent2"/>
                </a:solidFill>
                <a:latin typeface="+mn-lt"/>
              </a:rPr>
              <a:t>‹Nr.›</a:t>
            </a:fld>
            <a:endParaRPr lang="en-GB" sz="1000" b="0" dirty="0">
              <a:solidFill>
                <a:schemeClr val="accent2"/>
              </a:solidFill>
              <a:latin typeface="+mn-lt"/>
            </a:endParaRPr>
          </a:p>
        </p:txBody>
      </p:sp>
      <p:sp>
        <p:nvSpPr>
          <p:cNvPr id="3" name="Content Placeholder 2">
            <a:extLst>
              <a:ext uri="{FF2B5EF4-FFF2-40B4-BE49-F238E27FC236}">
                <a16:creationId xmlns:a16="http://schemas.microsoft.com/office/drawing/2014/main" id="{9680A171-831A-AE26-8FAA-01C7AAF5E79E}"/>
              </a:ext>
            </a:extLst>
          </p:cNvPr>
          <p:cNvSpPr>
            <a:spLocks noGrp="1"/>
          </p:cNvSpPr>
          <p:nvPr>
            <p:ph idx="1"/>
          </p:nvPr>
        </p:nvSpPr>
        <p:spPr>
          <a:xfrm>
            <a:off x="406400" y="1808614"/>
            <a:ext cx="2613877" cy="3835471"/>
          </a:xfrm>
        </p:spPr>
        <p:txBody>
          <a:bodyPr/>
          <a:lstStyle>
            <a:lvl1pPr>
              <a:lnSpc>
                <a:spcPct val="100000"/>
              </a:lnSpc>
              <a:spcBef>
                <a:spcPts val="600"/>
              </a:spcBef>
              <a:defRPr sz="1600" b="0" i="0" spc="0">
                <a:solidFill>
                  <a:schemeClr val="tx1"/>
                </a:solidFill>
                <a:latin typeface="Arial" panose="020B0604020202020204" pitchFamily="34" charset="0"/>
                <a:cs typeface="Arial" panose="020B0604020202020204" pitchFamily="34" charset="0"/>
              </a:defRPr>
            </a:lvl1pPr>
            <a:lvl2pPr marL="141750" indent="-141750">
              <a:lnSpc>
                <a:spcPct val="90000"/>
              </a:lnSpc>
              <a:spcBef>
                <a:spcPts val="600"/>
              </a:spcBef>
              <a:spcAft>
                <a:spcPts val="0"/>
              </a:spcAft>
              <a:buClr>
                <a:schemeClr val="accent2"/>
              </a:buClr>
              <a:buFont typeface="Wingdings" pitchFamily="2" charset="2"/>
              <a:buChar char="§"/>
              <a:defRPr sz="1600" b="0" i="0" spc="0">
                <a:solidFill>
                  <a:schemeClr val="tx1"/>
                </a:solidFill>
                <a:latin typeface="Arial" panose="020B0604020202020204" pitchFamily="34" charset="0"/>
                <a:cs typeface="Arial" panose="020B0604020202020204" pitchFamily="34" charset="0"/>
              </a:defRPr>
            </a:lvl2pPr>
            <a:lvl3pPr marL="252000" indent="-120600">
              <a:lnSpc>
                <a:spcPct val="100000"/>
              </a:lnSpc>
              <a:spcBef>
                <a:spcPts val="300"/>
              </a:spcBef>
              <a:buClr>
                <a:schemeClr val="accent2"/>
              </a:buClr>
              <a:buFont typeface="Wingdings" pitchFamily="2" charset="2"/>
              <a:buChar char="§"/>
              <a:defRPr sz="1400" b="0" i="0" spc="0">
                <a:solidFill>
                  <a:schemeClr val="tx1"/>
                </a:solidFill>
                <a:latin typeface="Arial" panose="020B0604020202020204" pitchFamily="34" charset="0"/>
                <a:cs typeface="Arial" panose="020B0604020202020204" pitchFamily="34" charset="0"/>
              </a:defRPr>
            </a:lvl3pPr>
            <a:lvl4pPr marL="393750" indent="-141750">
              <a:lnSpc>
                <a:spcPct val="100000"/>
              </a:lnSpc>
              <a:spcBef>
                <a:spcPts val="300"/>
              </a:spcBef>
              <a:buClr>
                <a:schemeClr val="accent2"/>
              </a:buClr>
              <a:buFont typeface="Wingdings" pitchFamily="2" charset="2"/>
              <a:buChar char="§"/>
              <a:defRPr lang="en-GB" sz="1400" b="0" i="0" kern="1200" spc="0" dirty="0">
                <a:solidFill>
                  <a:schemeClr val="tx1"/>
                </a:solidFill>
                <a:latin typeface="Arial" panose="020B0604020202020204" pitchFamily="34" charset="0"/>
                <a:ea typeface="+mn-ea"/>
                <a:cs typeface="Arial" panose="020B0604020202020204" pitchFamily="34" charset="0"/>
              </a:defRPr>
            </a:lvl4pPr>
            <a:lvl5pPr marL="0" indent="0">
              <a:lnSpc>
                <a:spcPct val="100000"/>
              </a:lnSpc>
              <a:spcBef>
                <a:spcPts val="800"/>
              </a:spcBef>
              <a:buFontTx/>
              <a:buNone/>
              <a:defRPr lang="en-GB" sz="1600" b="1" i="0" kern="1200" spc="-60" baseline="0" dirty="0">
                <a:solidFill>
                  <a:schemeClr val="accent2"/>
                </a:solidFill>
                <a:latin typeface="+mj-lt"/>
                <a:ea typeface="Calibri" panose="020F0502020204030204" pitchFamily="34" charset="0"/>
                <a:cs typeface="Times New Roman" panose="02020603050405020304" pitchFamily="18" charset="0"/>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GB" dirty="0"/>
          </a:p>
        </p:txBody>
      </p:sp>
      <p:sp>
        <p:nvSpPr>
          <p:cNvPr id="2" name="Title 1">
            <a:extLst>
              <a:ext uri="{FF2B5EF4-FFF2-40B4-BE49-F238E27FC236}">
                <a16:creationId xmlns:a16="http://schemas.microsoft.com/office/drawing/2014/main" id="{273FB02F-1F58-5F09-45C4-2CC57BC1DA09}"/>
              </a:ext>
            </a:extLst>
          </p:cNvPr>
          <p:cNvSpPr>
            <a:spLocks noGrp="1"/>
          </p:cNvSpPr>
          <p:nvPr>
            <p:ph type="title"/>
          </p:nvPr>
        </p:nvSpPr>
        <p:spPr>
          <a:xfrm>
            <a:off x="407988" y="404813"/>
            <a:ext cx="11376025" cy="1067271"/>
          </a:xfrm>
        </p:spPr>
        <p:txBody>
          <a:bodyPr/>
          <a:lstStyle>
            <a:lvl1pPr>
              <a:defRPr sz="3800">
                <a:solidFill>
                  <a:schemeClr val="accent2"/>
                </a:solidFill>
              </a:defRPr>
            </a:lvl1pPr>
          </a:lstStyle>
          <a:p>
            <a:r>
              <a:rPr lang="en-GB"/>
              <a:t>Click to edit Master title style</a:t>
            </a:r>
            <a:endParaRPr lang="en-GB" dirty="0"/>
          </a:p>
        </p:txBody>
      </p:sp>
      <p:sp>
        <p:nvSpPr>
          <p:cNvPr id="4" name="Content Placeholder 2">
            <a:extLst>
              <a:ext uri="{FF2B5EF4-FFF2-40B4-BE49-F238E27FC236}">
                <a16:creationId xmlns:a16="http://schemas.microsoft.com/office/drawing/2014/main" id="{B375088E-A096-FEC1-DE00-D0C101465C13}"/>
              </a:ext>
            </a:extLst>
          </p:cNvPr>
          <p:cNvSpPr>
            <a:spLocks noGrp="1"/>
          </p:cNvSpPr>
          <p:nvPr>
            <p:ph idx="10"/>
          </p:nvPr>
        </p:nvSpPr>
        <p:spPr>
          <a:xfrm>
            <a:off x="3286128" y="1808614"/>
            <a:ext cx="2613877" cy="3835471"/>
          </a:xfrm>
        </p:spPr>
        <p:txBody>
          <a:bodyPr/>
          <a:lstStyle>
            <a:lvl1pPr>
              <a:lnSpc>
                <a:spcPct val="100000"/>
              </a:lnSpc>
              <a:spcBef>
                <a:spcPts val="600"/>
              </a:spcBef>
              <a:defRPr sz="1600" b="0" i="0" spc="0">
                <a:solidFill>
                  <a:schemeClr val="tx1"/>
                </a:solidFill>
                <a:latin typeface="Arial" panose="020B0604020202020204" pitchFamily="34" charset="0"/>
                <a:cs typeface="Arial" panose="020B0604020202020204" pitchFamily="34" charset="0"/>
              </a:defRPr>
            </a:lvl1pPr>
            <a:lvl2pPr marL="141750" indent="-141750">
              <a:lnSpc>
                <a:spcPct val="90000"/>
              </a:lnSpc>
              <a:spcBef>
                <a:spcPts val="600"/>
              </a:spcBef>
              <a:spcAft>
                <a:spcPts val="0"/>
              </a:spcAft>
              <a:buClr>
                <a:schemeClr val="accent2"/>
              </a:buClr>
              <a:buFont typeface="Wingdings" pitchFamily="2" charset="2"/>
              <a:buChar char="§"/>
              <a:defRPr sz="1600" b="0" i="0" spc="0">
                <a:solidFill>
                  <a:schemeClr val="tx1"/>
                </a:solidFill>
                <a:latin typeface="Arial" panose="020B0604020202020204" pitchFamily="34" charset="0"/>
                <a:cs typeface="Arial" panose="020B0604020202020204" pitchFamily="34" charset="0"/>
              </a:defRPr>
            </a:lvl2pPr>
            <a:lvl3pPr marL="252000" indent="-120600">
              <a:lnSpc>
                <a:spcPct val="100000"/>
              </a:lnSpc>
              <a:spcBef>
                <a:spcPts val="300"/>
              </a:spcBef>
              <a:buClr>
                <a:schemeClr val="accent2"/>
              </a:buClr>
              <a:buFont typeface="Wingdings" pitchFamily="2" charset="2"/>
              <a:buChar char="§"/>
              <a:defRPr sz="1400" b="0" i="0" spc="0">
                <a:solidFill>
                  <a:schemeClr val="tx1"/>
                </a:solidFill>
                <a:latin typeface="Arial" panose="020B0604020202020204" pitchFamily="34" charset="0"/>
                <a:cs typeface="Arial" panose="020B0604020202020204" pitchFamily="34" charset="0"/>
              </a:defRPr>
            </a:lvl3pPr>
            <a:lvl4pPr marL="393750" indent="-141750">
              <a:lnSpc>
                <a:spcPct val="100000"/>
              </a:lnSpc>
              <a:spcBef>
                <a:spcPts val="300"/>
              </a:spcBef>
              <a:buClr>
                <a:schemeClr val="accent2"/>
              </a:buClr>
              <a:buFont typeface="Wingdings" pitchFamily="2" charset="2"/>
              <a:buChar char="§"/>
              <a:defRPr lang="en-GB" sz="1400" b="0" i="0" kern="1200" spc="0" dirty="0">
                <a:solidFill>
                  <a:schemeClr val="tx1"/>
                </a:solidFill>
                <a:latin typeface="Arial" panose="020B0604020202020204" pitchFamily="34" charset="0"/>
                <a:ea typeface="+mn-ea"/>
                <a:cs typeface="Arial" panose="020B0604020202020204" pitchFamily="34" charset="0"/>
              </a:defRPr>
            </a:lvl4pPr>
            <a:lvl5pPr marL="0" indent="0">
              <a:lnSpc>
                <a:spcPct val="100000"/>
              </a:lnSpc>
              <a:spcBef>
                <a:spcPts val="800"/>
              </a:spcBef>
              <a:buFontTx/>
              <a:buNone/>
              <a:defRPr lang="en-GB" sz="1600" b="1" i="0" kern="1200" spc="-60" baseline="0" dirty="0">
                <a:solidFill>
                  <a:schemeClr val="accent2"/>
                </a:solidFill>
                <a:latin typeface="+mj-lt"/>
                <a:ea typeface="Calibri" panose="020F0502020204030204" pitchFamily="34" charset="0"/>
                <a:cs typeface="Times New Roman" panose="02020603050405020304" pitchFamily="18" charset="0"/>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GB" dirty="0"/>
          </a:p>
        </p:txBody>
      </p:sp>
      <p:sp>
        <p:nvSpPr>
          <p:cNvPr id="5" name="Content Placeholder 2">
            <a:extLst>
              <a:ext uri="{FF2B5EF4-FFF2-40B4-BE49-F238E27FC236}">
                <a16:creationId xmlns:a16="http://schemas.microsoft.com/office/drawing/2014/main" id="{19923D65-C531-6D65-A444-A0D6005B6E32}"/>
              </a:ext>
            </a:extLst>
          </p:cNvPr>
          <p:cNvSpPr>
            <a:spLocks noGrp="1"/>
          </p:cNvSpPr>
          <p:nvPr>
            <p:ph idx="11"/>
          </p:nvPr>
        </p:nvSpPr>
        <p:spPr>
          <a:xfrm>
            <a:off x="6167439" y="1808614"/>
            <a:ext cx="2613877" cy="3835471"/>
          </a:xfrm>
        </p:spPr>
        <p:txBody>
          <a:bodyPr/>
          <a:lstStyle>
            <a:lvl1pPr>
              <a:lnSpc>
                <a:spcPct val="100000"/>
              </a:lnSpc>
              <a:spcBef>
                <a:spcPts val="600"/>
              </a:spcBef>
              <a:defRPr sz="1600" b="0" i="0" spc="0">
                <a:solidFill>
                  <a:schemeClr val="tx1"/>
                </a:solidFill>
                <a:latin typeface="Arial" panose="020B0604020202020204" pitchFamily="34" charset="0"/>
                <a:cs typeface="Arial" panose="020B0604020202020204" pitchFamily="34" charset="0"/>
              </a:defRPr>
            </a:lvl1pPr>
            <a:lvl2pPr marL="141750" indent="-141750">
              <a:lnSpc>
                <a:spcPct val="90000"/>
              </a:lnSpc>
              <a:spcBef>
                <a:spcPts val="600"/>
              </a:spcBef>
              <a:spcAft>
                <a:spcPts val="0"/>
              </a:spcAft>
              <a:buClr>
                <a:schemeClr val="accent2"/>
              </a:buClr>
              <a:buFont typeface="Wingdings" pitchFamily="2" charset="2"/>
              <a:buChar char="§"/>
              <a:defRPr sz="1600" b="0" i="0" spc="0">
                <a:solidFill>
                  <a:schemeClr val="tx1"/>
                </a:solidFill>
                <a:latin typeface="Arial" panose="020B0604020202020204" pitchFamily="34" charset="0"/>
                <a:cs typeface="Arial" panose="020B0604020202020204" pitchFamily="34" charset="0"/>
              </a:defRPr>
            </a:lvl2pPr>
            <a:lvl3pPr marL="252000" indent="-120600">
              <a:lnSpc>
                <a:spcPct val="100000"/>
              </a:lnSpc>
              <a:spcBef>
                <a:spcPts val="300"/>
              </a:spcBef>
              <a:buClr>
                <a:schemeClr val="accent2"/>
              </a:buClr>
              <a:buFont typeface="Wingdings" pitchFamily="2" charset="2"/>
              <a:buChar char="§"/>
              <a:defRPr sz="1400" b="0" i="0" spc="0">
                <a:solidFill>
                  <a:schemeClr val="tx1"/>
                </a:solidFill>
                <a:latin typeface="Arial" panose="020B0604020202020204" pitchFamily="34" charset="0"/>
                <a:cs typeface="Arial" panose="020B0604020202020204" pitchFamily="34" charset="0"/>
              </a:defRPr>
            </a:lvl3pPr>
            <a:lvl4pPr marL="393750" indent="-141750">
              <a:lnSpc>
                <a:spcPct val="100000"/>
              </a:lnSpc>
              <a:spcBef>
                <a:spcPts val="300"/>
              </a:spcBef>
              <a:buClr>
                <a:schemeClr val="accent2"/>
              </a:buClr>
              <a:buFont typeface="Wingdings" pitchFamily="2" charset="2"/>
              <a:buChar char="§"/>
              <a:defRPr lang="en-GB" sz="1400" b="0" i="0" kern="1200" spc="0" dirty="0">
                <a:solidFill>
                  <a:schemeClr val="tx1"/>
                </a:solidFill>
                <a:latin typeface="Arial" panose="020B0604020202020204" pitchFamily="34" charset="0"/>
                <a:ea typeface="+mn-ea"/>
                <a:cs typeface="Arial" panose="020B0604020202020204" pitchFamily="34" charset="0"/>
              </a:defRPr>
            </a:lvl4pPr>
            <a:lvl5pPr marL="0" indent="0">
              <a:lnSpc>
                <a:spcPct val="100000"/>
              </a:lnSpc>
              <a:spcBef>
                <a:spcPts val="800"/>
              </a:spcBef>
              <a:buFontTx/>
              <a:buNone/>
              <a:defRPr lang="en-GB" sz="1600" b="1" i="0" kern="1200" spc="-60" baseline="0" dirty="0">
                <a:solidFill>
                  <a:schemeClr val="accent2"/>
                </a:solidFill>
                <a:latin typeface="+mj-lt"/>
                <a:ea typeface="Calibri" panose="020F0502020204030204" pitchFamily="34" charset="0"/>
                <a:cs typeface="Times New Roman" panose="02020603050405020304" pitchFamily="18" charset="0"/>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GB" dirty="0"/>
          </a:p>
        </p:txBody>
      </p:sp>
      <p:sp>
        <p:nvSpPr>
          <p:cNvPr id="6" name="Content Placeholder 2">
            <a:extLst>
              <a:ext uri="{FF2B5EF4-FFF2-40B4-BE49-F238E27FC236}">
                <a16:creationId xmlns:a16="http://schemas.microsoft.com/office/drawing/2014/main" id="{96164B04-88AE-592A-A6CC-2D37B1B0BF0F}"/>
              </a:ext>
            </a:extLst>
          </p:cNvPr>
          <p:cNvSpPr>
            <a:spLocks noGrp="1"/>
          </p:cNvSpPr>
          <p:nvPr>
            <p:ph idx="12"/>
          </p:nvPr>
        </p:nvSpPr>
        <p:spPr>
          <a:xfrm>
            <a:off x="9048751" y="1808614"/>
            <a:ext cx="2612362" cy="3835471"/>
          </a:xfrm>
        </p:spPr>
        <p:txBody>
          <a:bodyPr/>
          <a:lstStyle>
            <a:lvl1pPr>
              <a:lnSpc>
                <a:spcPct val="100000"/>
              </a:lnSpc>
              <a:spcBef>
                <a:spcPts val="600"/>
              </a:spcBef>
              <a:defRPr sz="1600" b="0" i="0" spc="0">
                <a:solidFill>
                  <a:schemeClr val="tx1"/>
                </a:solidFill>
                <a:latin typeface="Arial" panose="020B0604020202020204" pitchFamily="34" charset="0"/>
                <a:cs typeface="Arial" panose="020B0604020202020204" pitchFamily="34" charset="0"/>
              </a:defRPr>
            </a:lvl1pPr>
            <a:lvl2pPr marL="141750" indent="-141750">
              <a:lnSpc>
                <a:spcPct val="90000"/>
              </a:lnSpc>
              <a:spcBef>
                <a:spcPts val="600"/>
              </a:spcBef>
              <a:spcAft>
                <a:spcPts val="0"/>
              </a:spcAft>
              <a:buClr>
                <a:schemeClr val="accent2"/>
              </a:buClr>
              <a:buFont typeface="Wingdings" pitchFamily="2" charset="2"/>
              <a:buChar char="§"/>
              <a:defRPr sz="1600" b="0" i="0" spc="0">
                <a:solidFill>
                  <a:schemeClr val="tx1"/>
                </a:solidFill>
                <a:latin typeface="Arial" panose="020B0604020202020204" pitchFamily="34" charset="0"/>
                <a:cs typeface="Arial" panose="020B0604020202020204" pitchFamily="34" charset="0"/>
              </a:defRPr>
            </a:lvl2pPr>
            <a:lvl3pPr marL="252000" indent="-120600">
              <a:lnSpc>
                <a:spcPct val="100000"/>
              </a:lnSpc>
              <a:spcBef>
                <a:spcPts val="300"/>
              </a:spcBef>
              <a:buClr>
                <a:schemeClr val="accent2"/>
              </a:buClr>
              <a:buFont typeface="Wingdings" pitchFamily="2" charset="2"/>
              <a:buChar char="§"/>
              <a:defRPr sz="1400" b="0" i="0" spc="0">
                <a:solidFill>
                  <a:schemeClr val="tx1"/>
                </a:solidFill>
                <a:latin typeface="Arial" panose="020B0604020202020204" pitchFamily="34" charset="0"/>
                <a:cs typeface="Arial" panose="020B0604020202020204" pitchFamily="34" charset="0"/>
              </a:defRPr>
            </a:lvl3pPr>
            <a:lvl4pPr marL="393750" indent="-141750">
              <a:lnSpc>
                <a:spcPct val="100000"/>
              </a:lnSpc>
              <a:spcBef>
                <a:spcPts val="300"/>
              </a:spcBef>
              <a:buClr>
                <a:schemeClr val="accent2"/>
              </a:buClr>
              <a:buFont typeface="Wingdings" pitchFamily="2" charset="2"/>
              <a:buChar char="§"/>
              <a:defRPr lang="en-GB" sz="1400" b="0" i="0" kern="1200" spc="0" dirty="0">
                <a:solidFill>
                  <a:schemeClr val="tx1"/>
                </a:solidFill>
                <a:latin typeface="Arial" panose="020B0604020202020204" pitchFamily="34" charset="0"/>
                <a:ea typeface="+mn-ea"/>
                <a:cs typeface="Arial" panose="020B0604020202020204" pitchFamily="34" charset="0"/>
              </a:defRPr>
            </a:lvl4pPr>
            <a:lvl5pPr marL="0" indent="0">
              <a:lnSpc>
                <a:spcPct val="100000"/>
              </a:lnSpc>
              <a:spcBef>
                <a:spcPts val="800"/>
              </a:spcBef>
              <a:buFontTx/>
              <a:buNone/>
              <a:defRPr lang="en-GB" sz="1600" b="1" i="0" kern="1200" spc="-60" baseline="0" dirty="0">
                <a:solidFill>
                  <a:schemeClr val="accent2"/>
                </a:solidFill>
                <a:latin typeface="+mj-lt"/>
                <a:ea typeface="Calibri" panose="020F0502020204030204" pitchFamily="34" charset="0"/>
                <a:cs typeface="Times New Roman" panose="02020603050405020304" pitchFamily="18" charset="0"/>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GB" dirty="0"/>
          </a:p>
        </p:txBody>
      </p:sp>
      <p:sp>
        <p:nvSpPr>
          <p:cNvPr id="7" name="Slide Number Placeholder 8">
            <a:extLst>
              <a:ext uri="{FF2B5EF4-FFF2-40B4-BE49-F238E27FC236}">
                <a16:creationId xmlns:a16="http://schemas.microsoft.com/office/drawing/2014/main" id="{83360ECA-427C-637A-48D2-EC985B34645D}"/>
              </a:ext>
            </a:extLst>
          </p:cNvPr>
          <p:cNvSpPr txBox="1">
            <a:spLocks/>
          </p:cNvSpPr>
          <p:nvPr userDrawn="1"/>
        </p:nvSpPr>
        <p:spPr>
          <a:xfrm>
            <a:off x="11424013" y="6089128"/>
            <a:ext cx="360000" cy="360000"/>
          </a:xfrm>
          <a:prstGeom prst="rect">
            <a:avLst/>
          </a:prstGeom>
          <a:ln w="6350">
            <a:solidFill>
              <a:schemeClr val="accent2"/>
            </a:solidFill>
          </a:ln>
        </p:spPr>
        <p:txBody>
          <a:bodyPr anchor="ctr"/>
          <a:lstStyle>
            <a:defPPr>
              <a:defRPr lang="en-US"/>
            </a:defPPr>
            <a:lvl1pPr marL="0" algn="ctr" defTabSz="914400" rtl="0" eaLnBrk="1" latinLnBrk="0" hangingPunct="1">
              <a:defRPr sz="1100" b="1" i="0" kern="1200">
                <a:solidFill>
                  <a:schemeClr val="bg1"/>
                </a:solidFill>
                <a:latin typeface="Arial Black" panose="020B0604020202020204" pitchFamily="34" charset="0"/>
                <a:ea typeface="+mn-ea"/>
                <a:cs typeface="Arial Black" panose="020B0604020202020204"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38D37A25-A653-2C40-B525-86C842A0A8C1}" type="slidenum">
              <a:rPr lang="en-GB" sz="1000" b="0" smtClean="0">
                <a:solidFill>
                  <a:schemeClr val="accent2"/>
                </a:solidFill>
                <a:latin typeface="+mn-lt"/>
              </a:rPr>
              <a:t>‹Nr.›</a:t>
            </a:fld>
            <a:endParaRPr lang="en-GB" sz="1000" b="0" dirty="0">
              <a:solidFill>
                <a:schemeClr val="accent2"/>
              </a:solidFill>
              <a:latin typeface="+mn-lt"/>
            </a:endParaRPr>
          </a:p>
        </p:txBody>
      </p:sp>
    </p:spTree>
    <p:extLst>
      <p:ext uri="{BB962C8B-B14F-4D97-AF65-F5344CB8AC3E}">
        <p14:creationId xmlns:p14="http://schemas.microsoft.com/office/powerpoint/2010/main" val="2727581235"/>
      </p:ext>
    </p:extLst>
  </p:cSld>
  <p:clrMapOvr>
    <a:masterClrMapping/>
  </p:clrMapOvr>
  <p:extLst>
    <p:ext uri="{DCECCB84-F9BA-43D5-87BE-67443E8EF086}">
      <p15:sldGuideLst xmlns:p15="http://schemas.microsoft.com/office/powerpoint/2012/main">
        <p15:guide id="3" orient="horz" pos="2160" userDrawn="1">
          <p15:clr>
            <a:srgbClr val="FBAE40"/>
          </p15:clr>
        </p15:guide>
        <p15:guide id="4" pos="3840" userDrawn="1">
          <p15:clr>
            <a:srgbClr val="FBAE40"/>
          </p15:clr>
        </p15:guide>
      </p15:sldGuideLst>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E51A3FC-E33B-9DFE-6F82-61EADC212F3C}"/>
              </a:ext>
            </a:extLst>
          </p:cNvPr>
          <p:cNvSpPr>
            <a:spLocks noGrp="1"/>
          </p:cNvSpPr>
          <p:nvPr>
            <p:ph type="title"/>
          </p:nvPr>
        </p:nvSpPr>
        <p:spPr>
          <a:xfrm>
            <a:off x="407987" y="1706974"/>
            <a:ext cx="10404476" cy="2852738"/>
          </a:xfrm>
        </p:spPr>
        <p:txBody>
          <a:bodyPr anchor="b"/>
          <a:lstStyle>
            <a:lvl1pPr>
              <a:defRPr sz="5400">
                <a:solidFill>
                  <a:schemeClr val="accent2"/>
                </a:solidFill>
              </a:defRPr>
            </a:lvl1pPr>
          </a:lstStyle>
          <a:p>
            <a:r>
              <a:rPr lang="en-GB"/>
              <a:t>Click to edit Master title style</a:t>
            </a:r>
            <a:endParaRPr lang="en-GB" dirty="0"/>
          </a:p>
        </p:txBody>
      </p:sp>
      <p:sp>
        <p:nvSpPr>
          <p:cNvPr id="3" name="Text Placeholder 2">
            <a:extLst>
              <a:ext uri="{FF2B5EF4-FFF2-40B4-BE49-F238E27FC236}">
                <a16:creationId xmlns:a16="http://schemas.microsoft.com/office/drawing/2014/main" id="{EB3D7F80-BB70-1930-7EF9-C19220677548}"/>
              </a:ext>
            </a:extLst>
          </p:cNvPr>
          <p:cNvSpPr>
            <a:spLocks noGrp="1"/>
          </p:cNvSpPr>
          <p:nvPr>
            <p:ph type="body" idx="1"/>
          </p:nvPr>
        </p:nvSpPr>
        <p:spPr>
          <a:xfrm>
            <a:off x="407988" y="4586699"/>
            <a:ext cx="10404475" cy="1500188"/>
          </a:xfrm>
        </p:spPr>
        <p:txBody>
          <a:bodyPr/>
          <a:lstStyle>
            <a:lvl1pPr marL="0" indent="0">
              <a:buNone/>
              <a:defRPr sz="2000">
                <a:solidFill>
                  <a:schemeClr val="accent2"/>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GB"/>
              <a:t>Click to edit Master text styles</a:t>
            </a:r>
          </a:p>
        </p:txBody>
      </p:sp>
      <p:sp>
        <p:nvSpPr>
          <p:cNvPr id="11" name="Slide Number Placeholder 8">
            <a:extLst>
              <a:ext uri="{FF2B5EF4-FFF2-40B4-BE49-F238E27FC236}">
                <a16:creationId xmlns:a16="http://schemas.microsoft.com/office/drawing/2014/main" id="{D92851A9-9072-BAB4-693D-81A5F06BA4B6}"/>
              </a:ext>
            </a:extLst>
          </p:cNvPr>
          <p:cNvSpPr txBox="1">
            <a:spLocks/>
          </p:cNvSpPr>
          <p:nvPr/>
        </p:nvSpPr>
        <p:spPr>
          <a:xfrm>
            <a:off x="11424013" y="6093188"/>
            <a:ext cx="360000" cy="360000"/>
          </a:xfrm>
          <a:prstGeom prst="rect">
            <a:avLst/>
          </a:prstGeom>
          <a:ln w="6350">
            <a:solidFill>
              <a:schemeClr val="accent3"/>
            </a:solidFill>
          </a:ln>
        </p:spPr>
        <p:txBody>
          <a:bodyPr anchor="ctr"/>
          <a:lstStyle>
            <a:defPPr>
              <a:defRPr lang="en-US"/>
            </a:defPPr>
            <a:lvl1pPr algn="ctr">
              <a:defRPr sz="1000" b="0" i="0">
                <a:solidFill>
                  <a:schemeClr val="accent3"/>
                </a:solidFill>
                <a:cs typeface="Arial Black" panose="020B0604020202020204"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fld id="{5D1F41C6-70F0-924C-B519-8EC59956E4F7}" type="slidenum">
              <a:rPr lang="en-GB" smtClean="0"/>
              <a:pPr lvl="0"/>
              <a:t>‹Nr.›</a:t>
            </a:fld>
            <a:endParaRPr lang="en-GB" dirty="0"/>
          </a:p>
        </p:txBody>
      </p:sp>
      <p:grpSp>
        <p:nvGrpSpPr>
          <p:cNvPr id="19" name="Logo_Dark teal">
            <a:extLst>
              <a:ext uri="{FF2B5EF4-FFF2-40B4-BE49-F238E27FC236}">
                <a16:creationId xmlns:a16="http://schemas.microsoft.com/office/drawing/2014/main" id="{ED26E732-D716-7005-1FDC-39FB8FCE8B5B}"/>
              </a:ext>
            </a:extLst>
          </p:cNvPr>
          <p:cNvGrpSpPr/>
          <p:nvPr/>
        </p:nvGrpSpPr>
        <p:grpSpPr>
          <a:xfrm>
            <a:off x="407988" y="6190748"/>
            <a:ext cx="911237" cy="318053"/>
            <a:chOff x="3437032" y="6597742"/>
            <a:chExt cx="6033927" cy="2106047"/>
          </a:xfrm>
          <a:solidFill>
            <a:schemeClr val="accent2"/>
          </a:solidFill>
        </p:grpSpPr>
        <p:sp>
          <p:nvSpPr>
            <p:cNvPr id="20" name="Freeform 19">
              <a:extLst>
                <a:ext uri="{FF2B5EF4-FFF2-40B4-BE49-F238E27FC236}">
                  <a16:creationId xmlns:a16="http://schemas.microsoft.com/office/drawing/2014/main" id="{3EC50EA3-0E8F-AA08-C501-96829764EC68}"/>
                </a:ext>
              </a:extLst>
            </p:cNvPr>
            <p:cNvSpPr/>
            <p:nvPr/>
          </p:nvSpPr>
          <p:spPr>
            <a:xfrm>
              <a:off x="6540629" y="6754844"/>
              <a:ext cx="498490" cy="608718"/>
            </a:xfrm>
            <a:custGeom>
              <a:avLst/>
              <a:gdLst>
                <a:gd name="connsiteX0" fmla="*/ 74407 w 498490"/>
                <a:gd name="connsiteY0" fmla="*/ 0 h 608718"/>
                <a:gd name="connsiteX1" fmla="*/ 469850 w 498490"/>
                <a:gd name="connsiteY1" fmla="*/ 0 h 608718"/>
                <a:gd name="connsiteX2" fmla="*/ 469850 w 498490"/>
                <a:gd name="connsiteY2" fmla="*/ 132665 h 608718"/>
                <a:gd name="connsiteX3" fmla="*/ 202003 w 498490"/>
                <a:gd name="connsiteY3" fmla="*/ 132665 h 608718"/>
                <a:gd name="connsiteX4" fmla="*/ 187731 w 498490"/>
                <a:gd name="connsiteY4" fmla="*/ 222501 h 608718"/>
                <a:gd name="connsiteX5" fmla="*/ 242727 w 498490"/>
                <a:gd name="connsiteY5" fmla="*/ 202938 h 608718"/>
                <a:gd name="connsiteX6" fmla="*/ 296487 w 498490"/>
                <a:gd name="connsiteY6" fmla="*/ 196385 h 608718"/>
                <a:gd name="connsiteX7" fmla="*/ 442447 w 498490"/>
                <a:gd name="connsiteY7" fmla="*/ 250705 h 608718"/>
                <a:gd name="connsiteX8" fmla="*/ 498490 w 498490"/>
                <a:gd name="connsiteY8" fmla="*/ 387453 h 608718"/>
                <a:gd name="connsiteX9" fmla="*/ 469660 w 498490"/>
                <a:gd name="connsiteY9" fmla="*/ 498846 h 608718"/>
                <a:gd name="connsiteX10" fmla="*/ 387831 w 498490"/>
                <a:gd name="connsiteY10" fmla="*/ 580515 h 608718"/>
                <a:gd name="connsiteX11" fmla="*/ 252242 w 498490"/>
                <a:gd name="connsiteY11" fmla="*/ 608719 h 608718"/>
                <a:gd name="connsiteX12" fmla="*/ 150622 w 498490"/>
                <a:gd name="connsiteY12" fmla="*/ 597513 h 608718"/>
                <a:gd name="connsiteX13" fmla="*/ 78689 w 498490"/>
                <a:gd name="connsiteY13" fmla="*/ 564086 h 608718"/>
                <a:gd name="connsiteX14" fmla="*/ 30638 w 498490"/>
                <a:gd name="connsiteY14" fmla="*/ 513660 h 608718"/>
                <a:gd name="connsiteX15" fmla="*/ 0 w 498490"/>
                <a:gd name="connsiteY15" fmla="*/ 443482 h 608718"/>
                <a:gd name="connsiteX16" fmla="*/ 168511 w 498490"/>
                <a:gd name="connsiteY16" fmla="*/ 425154 h 608718"/>
                <a:gd name="connsiteX17" fmla="*/ 197150 w 498490"/>
                <a:gd name="connsiteY17" fmla="*/ 486595 h 608718"/>
                <a:gd name="connsiteX18" fmla="*/ 250720 w 498490"/>
                <a:gd name="connsiteY18" fmla="*/ 507582 h 608718"/>
                <a:gd name="connsiteX19" fmla="*/ 308190 w 498490"/>
                <a:gd name="connsiteY19" fmla="*/ 481277 h 608718"/>
                <a:gd name="connsiteX20" fmla="*/ 330836 w 498490"/>
                <a:gd name="connsiteY20" fmla="*/ 402742 h 608718"/>
                <a:gd name="connsiteX21" fmla="*/ 307905 w 498490"/>
                <a:gd name="connsiteY21" fmla="*/ 324397 h 608718"/>
                <a:gd name="connsiteX22" fmla="*/ 247009 w 498490"/>
                <a:gd name="connsiteY22" fmla="*/ 299516 h 608718"/>
                <a:gd name="connsiteX23" fmla="*/ 200386 w 498490"/>
                <a:gd name="connsiteY23" fmla="*/ 311387 h 608718"/>
                <a:gd name="connsiteX24" fmla="*/ 163563 w 498490"/>
                <a:gd name="connsiteY24" fmla="*/ 342440 h 608718"/>
                <a:gd name="connsiteX25" fmla="*/ 21694 w 498490"/>
                <a:gd name="connsiteY25" fmla="*/ 322023 h 608718"/>
                <a:gd name="connsiteX26" fmla="*/ 74407 w 498490"/>
                <a:gd name="connsiteY26" fmla="*/ 380 h 6087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498490" h="608718">
                  <a:moveTo>
                    <a:pt x="74407" y="0"/>
                  </a:moveTo>
                  <a:lnTo>
                    <a:pt x="469850" y="0"/>
                  </a:lnTo>
                  <a:lnTo>
                    <a:pt x="469850" y="132665"/>
                  </a:lnTo>
                  <a:lnTo>
                    <a:pt x="202003" y="132665"/>
                  </a:lnTo>
                  <a:lnTo>
                    <a:pt x="187731" y="222501"/>
                  </a:lnTo>
                  <a:cubicBezTo>
                    <a:pt x="206285" y="213764"/>
                    <a:pt x="224554" y="207306"/>
                    <a:pt x="242727" y="202938"/>
                  </a:cubicBezTo>
                  <a:cubicBezTo>
                    <a:pt x="260901" y="198570"/>
                    <a:pt x="278789" y="196385"/>
                    <a:pt x="296487" y="196385"/>
                  </a:cubicBezTo>
                  <a:cubicBezTo>
                    <a:pt x="356432" y="196385"/>
                    <a:pt x="405148" y="214524"/>
                    <a:pt x="442447" y="250705"/>
                  </a:cubicBezTo>
                  <a:cubicBezTo>
                    <a:pt x="479841" y="286886"/>
                    <a:pt x="498490" y="332469"/>
                    <a:pt x="498490" y="387453"/>
                  </a:cubicBezTo>
                  <a:cubicBezTo>
                    <a:pt x="498490" y="426103"/>
                    <a:pt x="488880" y="463234"/>
                    <a:pt x="469660" y="498846"/>
                  </a:cubicBezTo>
                  <a:cubicBezTo>
                    <a:pt x="450439" y="534457"/>
                    <a:pt x="423131" y="561712"/>
                    <a:pt x="387831" y="580515"/>
                  </a:cubicBezTo>
                  <a:cubicBezTo>
                    <a:pt x="352530" y="599318"/>
                    <a:pt x="307334" y="608719"/>
                    <a:pt x="252242" y="608719"/>
                  </a:cubicBezTo>
                  <a:cubicBezTo>
                    <a:pt x="212755" y="608719"/>
                    <a:pt x="178882" y="605015"/>
                    <a:pt x="150622" y="597513"/>
                  </a:cubicBezTo>
                  <a:cubicBezTo>
                    <a:pt x="122363" y="590011"/>
                    <a:pt x="98385" y="578900"/>
                    <a:pt x="78689" y="564086"/>
                  </a:cubicBezTo>
                  <a:cubicBezTo>
                    <a:pt x="58898" y="549272"/>
                    <a:pt x="42913" y="532463"/>
                    <a:pt x="30638" y="513660"/>
                  </a:cubicBezTo>
                  <a:cubicBezTo>
                    <a:pt x="18364" y="494857"/>
                    <a:pt x="8183" y="471496"/>
                    <a:pt x="0" y="443482"/>
                  </a:cubicBezTo>
                  <a:lnTo>
                    <a:pt x="168511" y="425154"/>
                  </a:lnTo>
                  <a:cubicBezTo>
                    <a:pt x="172602" y="452123"/>
                    <a:pt x="182117" y="472541"/>
                    <a:pt x="197150" y="486595"/>
                  </a:cubicBezTo>
                  <a:cubicBezTo>
                    <a:pt x="212184" y="500650"/>
                    <a:pt x="229977" y="507582"/>
                    <a:pt x="250720" y="507582"/>
                  </a:cubicBezTo>
                  <a:cubicBezTo>
                    <a:pt x="273936" y="507582"/>
                    <a:pt x="293062" y="498846"/>
                    <a:pt x="308190" y="481277"/>
                  </a:cubicBezTo>
                  <a:cubicBezTo>
                    <a:pt x="323319" y="463709"/>
                    <a:pt x="330836" y="437499"/>
                    <a:pt x="330836" y="402742"/>
                  </a:cubicBezTo>
                  <a:cubicBezTo>
                    <a:pt x="330836" y="367985"/>
                    <a:pt x="323224" y="341016"/>
                    <a:pt x="307905" y="324397"/>
                  </a:cubicBezTo>
                  <a:cubicBezTo>
                    <a:pt x="292586" y="307778"/>
                    <a:pt x="272319" y="299516"/>
                    <a:pt x="247009" y="299516"/>
                  </a:cubicBezTo>
                  <a:cubicBezTo>
                    <a:pt x="230929" y="299516"/>
                    <a:pt x="215419" y="303505"/>
                    <a:pt x="200386" y="311387"/>
                  </a:cubicBezTo>
                  <a:cubicBezTo>
                    <a:pt x="189253" y="317085"/>
                    <a:pt x="176979" y="327436"/>
                    <a:pt x="163563" y="342440"/>
                  </a:cubicBezTo>
                  <a:lnTo>
                    <a:pt x="21694" y="322023"/>
                  </a:lnTo>
                  <a:lnTo>
                    <a:pt x="74407" y="380"/>
                  </a:lnTo>
                  <a:close/>
                </a:path>
              </a:pathLst>
            </a:custGeom>
            <a:grpFill/>
            <a:ln w="9510" cap="flat">
              <a:noFill/>
              <a:prstDash val="solid"/>
              <a:miter/>
            </a:ln>
          </p:spPr>
          <p:txBody>
            <a:bodyPr rtlCol="0" anchor="ctr"/>
            <a:lstStyle/>
            <a:p>
              <a:endParaRPr lang="en-GB"/>
            </a:p>
          </p:txBody>
        </p:sp>
        <p:sp>
          <p:nvSpPr>
            <p:cNvPr id="21" name="Freeform 20">
              <a:extLst>
                <a:ext uri="{FF2B5EF4-FFF2-40B4-BE49-F238E27FC236}">
                  <a16:creationId xmlns:a16="http://schemas.microsoft.com/office/drawing/2014/main" id="{16946A66-32AD-6A9E-FC89-9E194C4EBADE}"/>
                </a:ext>
              </a:extLst>
            </p:cNvPr>
            <p:cNvSpPr/>
            <p:nvPr/>
          </p:nvSpPr>
          <p:spPr>
            <a:xfrm>
              <a:off x="7047207" y="7186645"/>
              <a:ext cx="177930" cy="166566"/>
            </a:xfrm>
            <a:custGeom>
              <a:avLst/>
              <a:gdLst>
                <a:gd name="connsiteX0" fmla="*/ 0 w 177930"/>
                <a:gd name="connsiteY0" fmla="*/ 0 h 166566"/>
                <a:gd name="connsiteX1" fmla="*/ 177930 w 177930"/>
                <a:gd name="connsiteY1" fmla="*/ 0 h 166566"/>
                <a:gd name="connsiteX2" fmla="*/ 177930 w 177930"/>
                <a:gd name="connsiteY2" fmla="*/ 166567 h 166566"/>
                <a:gd name="connsiteX3" fmla="*/ 0 w 177930"/>
                <a:gd name="connsiteY3" fmla="*/ 166567 h 166566"/>
                <a:gd name="connsiteX4" fmla="*/ 0 w 177930"/>
                <a:gd name="connsiteY4" fmla="*/ 0 h 16656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7930" h="166566">
                  <a:moveTo>
                    <a:pt x="0" y="0"/>
                  </a:moveTo>
                  <a:lnTo>
                    <a:pt x="177930" y="0"/>
                  </a:lnTo>
                  <a:lnTo>
                    <a:pt x="177930" y="166567"/>
                  </a:lnTo>
                  <a:lnTo>
                    <a:pt x="0" y="166567"/>
                  </a:lnTo>
                  <a:lnTo>
                    <a:pt x="0" y="0"/>
                  </a:lnTo>
                  <a:close/>
                </a:path>
              </a:pathLst>
            </a:custGeom>
            <a:grpFill/>
            <a:ln w="9510" cap="flat">
              <a:noFill/>
              <a:prstDash val="solid"/>
              <a:miter/>
            </a:ln>
          </p:spPr>
          <p:txBody>
            <a:bodyPr rtlCol="0" anchor="ctr"/>
            <a:lstStyle/>
            <a:p>
              <a:endParaRPr lang="en-GB"/>
            </a:p>
          </p:txBody>
        </p:sp>
        <p:sp>
          <p:nvSpPr>
            <p:cNvPr id="22" name="Freeform 21">
              <a:extLst>
                <a:ext uri="{FF2B5EF4-FFF2-40B4-BE49-F238E27FC236}">
                  <a16:creationId xmlns:a16="http://schemas.microsoft.com/office/drawing/2014/main" id="{454DAF5B-3578-7482-090F-FD5BD9ECBCFE}"/>
                </a:ext>
              </a:extLst>
            </p:cNvPr>
            <p:cNvSpPr/>
            <p:nvPr/>
          </p:nvSpPr>
          <p:spPr>
            <a:xfrm>
              <a:off x="7234176" y="6744683"/>
              <a:ext cx="490021" cy="618785"/>
            </a:xfrm>
            <a:custGeom>
              <a:avLst/>
              <a:gdLst>
                <a:gd name="connsiteX0" fmla="*/ 190 w 490021"/>
                <a:gd name="connsiteY0" fmla="*/ 306924 h 618785"/>
                <a:gd name="connsiteX1" fmla="*/ 61752 w 490021"/>
                <a:gd name="connsiteY1" fmla="*/ 68184 h 618785"/>
                <a:gd name="connsiteX2" fmla="*/ 249292 w 490021"/>
                <a:gd name="connsiteY2" fmla="*/ 0 h 618785"/>
                <a:gd name="connsiteX3" fmla="*/ 348629 w 490021"/>
                <a:gd name="connsiteY3" fmla="*/ 14909 h 618785"/>
                <a:gd name="connsiteX4" fmla="*/ 411999 w 490021"/>
                <a:gd name="connsiteY4" fmla="*/ 53655 h 618785"/>
                <a:gd name="connsiteX5" fmla="*/ 450630 w 490021"/>
                <a:gd name="connsiteY5" fmla="*/ 103891 h 618785"/>
                <a:gd name="connsiteX6" fmla="*/ 473275 w 490021"/>
                <a:gd name="connsiteY6" fmla="*/ 165332 h 618785"/>
                <a:gd name="connsiteX7" fmla="*/ 490022 w 490021"/>
                <a:gd name="connsiteY7" fmla="*/ 304929 h 618785"/>
                <a:gd name="connsiteX8" fmla="*/ 434835 w 490021"/>
                <a:gd name="connsiteY8" fmla="*/ 543289 h 618785"/>
                <a:gd name="connsiteX9" fmla="*/ 244630 w 490021"/>
                <a:gd name="connsiteY9" fmla="*/ 618785 h 618785"/>
                <a:gd name="connsiteX10" fmla="*/ 122363 w 490021"/>
                <a:gd name="connsiteY10" fmla="*/ 594664 h 618785"/>
                <a:gd name="connsiteX11" fmla="*/ 45862 w 490021"/>
                <a:gd name="connsiteY11" fmla="*/ 524011 h 618785"/>
                <a:gd name="connsiteX12" fmla="*/ 12084 w 490021"/>
                <a:gd name="connsiteY12" fmla="*/ 433605 h 618785"/>
                <a:gd name="connsiteX13" fmla="*/ 0 w 490021"/>
                <a:gd name="connsiteY13" fmla="*/ 306829 h 618785"/>
                <a:gd name="connsiteX14" fmla="*/ 165370 w 490021"/>
                <a:gd name="connsiteY14" fmla="*/ 307303 h 618785"/>
                <a:gd name="connsiteX15" fmla="*/ 185637 w 490021"/>
                <a:gd name="connsiteY15" fmla="*/ 463424 h 618785"/>
                <a:gd name="connsiteX16" fmla="*/ 244345 w 490021"/>
                <a:gd name="connsiteY16" fmla="*/ 505303 h 618785"/>
                <a:gd name="connsiteX17" fmla="*/ 288304 w 490021"/>
                <a:gd name="connsiteY17" fmla="*/ 487545 h 618785"/>
                <a:gd name="connsiteX18" fmla="*/ 315707 w 490021"/>
                <a:gd name="connsiteY18" fmla="*/ 431421 h 618785"/>
                <a:gd name="connsiteX19" fmla="*/ 324461 w 490021"/>
                <a:gd name="connsiteY19" fmla="*/ 311862 h 618785"/>
                <a:gd name="connsiteX20" fmla="*/ 304194 w 490021"/>
                <a:gd name="connsiteY20" fmla="*/ 151657 h 618785"/>
                <a:gd name="connsiteX21" fmla="*/ 243488 w 490021"/>
                <a:gd name="connsiteY21" fmla="*/ 110633 h 618785"/>
                <a:gd name="connsiteX22" fmla="*/ 183830 w 490021"/>
                <a:gd name="connsiteY22" fmla="*/ 152512 h 618785"/>
                <a:gd name="connsiteX23" fmla="*/ 165465 w 490021"/>
                <a:gd name="connsiteY23" fmla="*/ 307398 h 6187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490021" h="618785">
                  <a:moveTo>
                    <a:pt x="190" y="306924"/>
                  </a:moveTo>
                  <a:cubicBezTo>
                    <a:pt x="190" y="193157"/>
                    <a:pt x="20743" y="113577"/>
                    <a:pt x="61752" y="68184"/>
                  </a:cubicBezTo>
                  <a:cubicBezTo>
                    <a:pt x="102762" y="22696"/>
                    <a:pt x="165275" y="0"/>
                    <a:pt x="249292" y="0"/>
                  </a:cubicBezTo>
                  <a:cubicBezTo>
                    <a:pt x="289636" y="0"/>
                    <a:pt x="322748" y="4938"/>
                    <a:pt x="348629" y="14909"/>
                  </a:cubicBezTo>
                  <a:cubicBezTo>
                    <a:pt x="374510" y="24881"/>
                    <a:pt x="395633" y="37796"/>
                    <a:pt x="411999" y="53655"/>
                  </a:cubicBezTo>
                  <a:cubicBezTo>
                    <a:pt x="428365" y="69609"/>
                    <a:pt x="441210" y="86322"/>
                    <a:pt x="450630" y="103891"/>
                  </a:cubicBezTo>
                  <a:cubicBezTo>
                    <a:pt x="460050" y="121459"/>
                    <a:pt x="467566" y="141876"/>
                    <a:pt x="473275" y="165332"/>
                  </a:cubicBezTo>
                  <a:cubicBezTo>
                    <a:pt x="484408" y="209965"/>
                    <a:pt x="490022" y="256498"/>
                    <a:pt x="490022" y="304929"/>
                  </a:cubicBezTo>
                  <a:cubicBezTo>
                    <a:pt x="490022" y="413473"/>
                    <a:pt x="471658" y="492958"/>
                    <a:pt x="434835" y="543289"/>
                  </a:cubicBezTo>
                  <a:cubicBezTo>
                    <a:pt x="398012" y="593620"/>
                    <a:pt x="334642" y="618785"/>
                    <a:pt x="244630" y="618785"/>
                  </a:cubicBezTo>
                  <a:cubicBezTo>
                    <a:pt x="194201" y="618785"/>
                    <a:pt x="153477" y="610713"/>
                    <a:pt x="122363" y="594664"/>
                  </a:cubicBezTo>
                  <a:cubicBezTo>
                    <a:pt x="91249" y="578615"/>
                    <a:pt x="65749" y="555064"/>
                    <a:pt x="45862" y="524011"/>
                  </a:cubicBezTo>
                  <a:cubicBezTo>
                    <a:pt x="31399" y="501980"/>
                    <a:pt x="20172" y="471876"/>
                    <a:pt x="12084" y="433605"/>
                  </a:cubicBezTo>
                  <a:cubicBezTo>
                    <a:pt x="3996" y="395335"/>
                    <a:pt x="0" y="353171"/>
                    <a:pt x="0" y="306829"/>
                  </a:cubicBezTo>
                  <a:close/>
                  <a:moveTo>
                    <a:pt x="165370" y="307303"/>
                  </a:moveTo>
                  <a:cubicBezTo>
                    <a:pt x="165370" y="383464"/>
                    <a:pt x="172126" y="435505"/>
                    <a:pt x="185637" y="463424"/>
                  </a:cubicBezTo>
                  <a:cubicBezTo>
                    <a:pt x="199149" y="491344"/>
                    <a:pt x="218654" y="505303"/>
                    <a:pt x="244345" y="505303"/>
                  </a:cubicBezTo>
                  <a:cubicBezTo>
                    <a:pt x="261281" y="505303"/>
                    <a:pt x="275935" y="499415"/>
                    <a:pt x="288304" y="487545"/>
                  </a:cubicBezTo>
                  <a:cubicBezTo>
                    <a:pt x="300674" y="475674"/>
                    <a:pt x="309808" y="456967"/>
                    <a:pt x="315707" y="431421"/>
                  </a:cubicBezTo>
                  <a:cubicBezTo>
                    <a:pt x="321606" y="405876"/>
                    <a:pt x="324461" y="365991"/>
                    <a:pt x="324461" y="311862"/>
                  </a:cubicBezTo>
                  <a:cubicBezTo>
                    <a:pt x="324461" y="232377"/>
                    <a:pt x="317705" y="179007"/>
                    <a:pt x="304194" y="151657"/>
                  </a:cubicBezTo>
                  <a:cubicBezTo>
                    <a:pt x="290683" y="124308"/>
                    <a:pt x="270416" y="110633"/>
                    <a:pt x="243488" y="110633"/>
                  </a:cubicBezTo>
                  <a:cubicBezTo>
                    <a:pt x="216561" y="110633"/>
                    <a:pt x="196009" y="124593"/>
                    <a:pt x="183830" y="152512"/>
                  </a:cubicBezTo>
                  <a:cubicBezTo>
                    <a:pt x="171555" y="180432"/>
                    <a:pt x="165465" y="231997"/>
                    <a:pt x="165465" y="307398"/>
                  </a:cubicBezTo>
                  <a:close/>
                </a:path>
              </a:pathLst>
            </a:custGeom>
            <a:grpFill/>
            <a:ln w="9510" cap="flat">
              <a:noFill/>
              <a:prstDash val="solid"/>
              <a:miter/>
            </a:ln>
          </p:spPr>
          <p:txBody>
            <a:bodyPr rtlCol="0" anchor="ctr"/>
            <a:lstStyle/>
            <a:p>
              <a:endParaRPr lang="en-GB"/>
            </a:p>
          </p:txBody>
        </p:sp>
        <p:sp>
          <p:nvSpPr>
            <p:cNvPr id="23" name="Freeform 22">
              <a:extLst>
                <a:ext uri="{FF2B5EF4-FFF2-40B4-BE49-F238E27FC236}">
                  <a16:creationId xmlns:a16="http://schemas.microsoft.com/office/drawing/2014/main" id="{2A46F8AC-8DEF-3CFC-5CD4-1237746CE1AD}"/>
                </a:ext>
              </a:extLst>
            </p:cNvPr>
            <p:cNvSpPr/>
            <p:nvPr/>
          </p:nvSpPr>
          <p:spPr>
            <a:xfrm>
              <a:off x="4441243" y="7434691"/>
              <a:ext cx="700683" cy="908520"/>
            </a:xfrm>
            <a:custGeom>
              <a:avLst/>
              <a:gdLst>
                <a:gd name="connsiteX0" fmla="*/ 0 w 700683"/>
                <a:gd name="connsiteY0" fmla="*/ 20037 h 908520"/>
                <a:gd name="connsiteX1" fmla="*/ 319323 w 700683"/>
                <a:gd name="connsiteY1" fmla="*/ 20037 h 908520"/>
                <a:gd name="connsiteX2" fmla="*/ 319323 w 700683"/>
                <a:gd name="connsiteY2" fmla="*/ 165617 h 908520"/>
                <a:gd name="connsiteX3" fmla="*/ 414473 w 700683"/>
                <a:gd name="connsiteY3" fmla="*/ 35517 h 908520"/>
                <a:gd name="connsiteX4" fmla="*/ 535599 w 700683"/>
                <a:gd name="connsiteY4" fmla="*/ 0 h 908520"/>
                <a:gd name="connsiteX5" fmla="*/ 700683 w 700683"/>
                <a:gd name="connsiteY5" fmla="*/ 46817 h 908520"/>
                <a:gd name="connsiteX6" fmla="*/ 595067 w 700683"/>
                <a:gd name="connsiteY6" fmla="*/ 289450 h 908520"/>
                <a:gd name="connsiteX7" fmla="*/ 499537 w 700683"/>
                <a:gd name="connsiteY7" fmla="*/ 264380 h 908520"/>
                <a:gd name="connsiteX8" fmla="*/ 395633 w 700683"/>
                <a:gd name="connsiteY8" fmla="*/ 319554 h 908520"/>
                <a:gd name="connsiteX9" fmla="*/ 342825 w 700683"/>
                <a:gd name="connsiteY9" fmla="*/ 610713 h 908520"/>
                <a:gd name="connsiteX10" fmla="*/ 342825 w 700683"/>
                <a:gd name="connsiteY10" fmla="*/ 908520 h 908520"/>
                <a:gd name="connsiteX11" fmla="*/ 0 w 700683"/>
                <a:gd name="connsiteY11" fmla="*/ 908520 h 908520"/>
                <a:gd name="connsiteX12" fmla="*/ 0 w 700683"/>
                <a:gd name="connsiteY12" fmla="*/ 20037 h 9085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700683" h="908520">
                  <a:moveTo>
                    <a:pt x="0" y="20037"/>
                  </a:moveTo>
                  <a:lnTo>
                    <a:pt x="319323" y="20037"/>
                  </a:lnTo>
                  <a:lnTo>
                    <a:pt x="319323" y="165617"/>
                  </a:lnTo>
                  <a:cubicBezTo>
                    <a:pt x="350056" y="102561"/>
                    <a:pt x="381741" y="59258"/>
                    <a:pt x="414473" y="35517"/>
                  </a:cubicBezTo>
                  <a:cubicBezTo>
                    <a:pt x="447204" y="11776"/>
                    <a:pt x="487548" y="0"/>
                    <a:pt x="535599" y="0"/>
                  </a:cubicBezTo>
                  <a:cubicBezTo>
                    <a:pt x="583649" y="0"/>
                    <a:pt x="640929" y="15669"/>
                    <a:pt x="700683" y="46817"/>
                  </a:cubicBezTo>
                  <a:lnTo>
                    <a:pt x="595067" y="289450"/>
                  </a:lnTo>
                  <a:cubicBezTo>
                    <a:pt x="554819" y="272737"/>
                    <a:pt x="522944" y="264380"/>
                    <a:pt x="499537" y="264380"/>
                  </a:cubicBezTo>
                  <a:cubicBezTo>
                    <a:pt x="454816" y="264380"/>
                    <a:pt x="420182" y="282803"/>
                    <a:pt x="395633" y="319554"/>
                  </a:cubicBezTo>
                  <a:cubicBezTo>
                    <a:pt x="360428" y="371404"/>
                    <a:pt x="342825" y="468457"/>
                    <a:pt x="342825" y="610713"/>
                  </a:cubicBezTo>
                  <a:lnTo>
                    <a:pt x="342825" y="908520"/>
                  </a:lnTo>
                  <a:lnTo>
                    <a:pt x="0" y="908520"/>
                  </a:lnTo>
                  <a:lnTo>
                    <a:pt x="0" y="20037"/>
                  </a:lnTo>
                  <a:close/>
                </a:path>
              </a:pathLst>
            </a:custGeom>
            <a:grpFill/>
            <a:ln w="9510" cap="flat">
              <a:noFill/>
              <a:prstDash val="solid"/>
              <a:miter/>
            </a:ln>
          </p:spPr>
          <p:txBody>
            <a:bodyPr rtlCol="0" anchor="ctr"/>
            <a:lstStyle/>
            <a:p>
              <a:endParaRPr lang="en-GB"/>
            </a:p>
          </p:txBody>
        </p:sp>
        <p:sp>
          <p:nvSpPr>
            <p:cNvPr id="24" name="Freeform 23">
              <a:extLst>
                <a:ext uri="{FF2B5EF4-FFF2-40B4-BE49-F238E27FC236}">
                  <a16:creationId xmlns:a16="http://schemas.microsoft.com/office/drawing/2014/main" id="{D25DBF2B-D944-39A7-47A9-E829C31FDF57}"/>
                </a:ext>
              </a:extLst>
            </p:cNvPr>
            <p:cNvSpPr/>
            <p:nvPr/>
          </p:nvSpPr>
          <p:spPr>
            <a:xfrm>
              <a:off x="5142022" y="7116752"/>
              <a:ext cx="341112" cy="1226459"/>
            </a:xfrm>
            <a:custGeom>
              <a:avLst/>
              <a:gdLst>
                <a:gd name="connsiteX0" fmla="*/ 0 w 341112"/>
                <a:gd name="connsiteY0" fmla="*/ 0 h 1226459"/>
                <a:gd name="connsiteX1" fmla="*/ 341112 w 341112"/>
                <a:gd name="connsiteY1" fmla="*/ 0 h 1226459"/>
                <a:gd name="connsiteX2" fmla="*/ 341112 w 341112"/>
                <a:gd name="connsiteY2" fmla="*/ 231712 h 1226459"/>
                <a:gd name="connsiteX3" fmla="*/ 0 w 341112"/>
                <a:gd name="connsiteY3" fmla="*/ 231712 h 1226459"/>
                <a:gd name="connsiteX4" fmla="*/ 0 w 341112"/>
                <a:gd name="connsiteY4" fmla="*/ 0 h 1226459"/>
                <a:gd name="connsiteX5" fmla="*/ 0 w 341112"/>
                <a:gd name="connsiteY5" fmla="*/ 337977 h 1226459"/>
                <a:gd name="connsiteX6" fmla="*/ 341112 w 341112"/>
                <a:gd name="connsiteY6" fmla="*/ 337977 h 1226459"/>
                <a:gd name="connsiteX7" fmla="*/ 341112 w 341112"/>
                <a:gd name="connsiteY7" fmla="*/ 1226460 h 1226459"/>
                <a:gd name="connsiteX8" fmla="*/ 0 w 341112"/>
                <a:gd name="connsiteY8" fmla="*/ 1226460 h 1226459"/>
                <a:gd name="connsiteX9" fmla="*/ 0 w 341112"/>
                <a:gd name="connsiteY9" fmla="*/ 337977 h 12264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41112" h="1226459">
                  <a:moveTo>
                    <a:pt x="0" y="0"/>
                  </a:moveTo>
                  <a:lnTo>
                    <a:pt x="341112" y="0"/>
                  </a:lnTo>
                  <a:lnTo>
                    <a:pt x="341112" y="231712"/>
                  </a:lnTo>
                  <a:lnTo>
                    <a:pt x="0" y="231712"/>
                  </a:lnTo>
                  <a:lnTo>
                    <a:pt x="0" y="0"/>
                  </a:lnTo>
                  <a:close/>
                  <a:moveTo>
                    <a:pt x="0" y="337977"/>
                  </a:moveTo>
                  <a:lnTo>
                    <a:pt x="341112" y="337977"/>
                  </a:lnTo>
                  <a:lnTo>
                    <a:pt x="341112" y="1226460"/>
                  </a:lnTo>
                  <a:lnTo>
                    <a:pt x="0" y="1226460"/>
                  </a:lnTo>
                  <a:lnTo>
                    <a:pt x="0" y="337977"/>
                  </a:lnTo>
                  <a:close/>
                </a:path>
              </a:pathLst>
            </a:custGeom>
            <a:grpFill/>
            <a:ln w="9510" cap="flat">
              <a:noFill/>
              <a:prstDash val="solid"/>
              <a:miter/>
            </a:ln>
          </p:spPr>
          <p:txBody>
            <a:bodyPr rtlCol="0" anchor="ctr"/>
            <a:lstStyle/>
            <a:p>
              <a:endParaRPr lang="en-GB"/>
            </a:p>
          </p:txBody>
        </p:sp>
        <p:sp>
          <p:nvSpPr>
            <p:cNvPr id="25" name="Freeform 24">
              <a:extLst>
                <a:ext uri="{FF2B5EF4-FFF2-40B4-BE49-F238E27FC236}">
                  <a16:creationId xmlns:a16="http://schemas.microsoft.com/office/drawing/2014/main" id="{C099B3A8-6D33-2EA8-EC4F-1FFAB75F17CD}"/>
                </a:ext>
              </a:extLst>
            </p:cNvPr>
            <p:cNvSpPr/>
            <p:nvPr/>
          </p:nvSpPr>
          <p:spPr>
            <a:xfrm>
              <a:off x="6503806" y="7434596"/>
              <a:ext cx="981470" cy="1269193"/>
            </a:xfrm>
            <a:custGeom>
              <a:avLst/>
              <a:gdLst>
                <a:gd name="connsiteX0" fmla="*/ 661291 w 981470"/>
                <a:gd name="connsiteY0" fmla="*/ 20132 h 1269193"/>
                <a:gd name="connsiteX1" fmla="*/ 980614 w 981470"/>
                <a:gd name="connsiteY1" fmla="*/ 20132 h 1269193"/>
                <a:gd name="connsiteX2" fmla="*/ 980614 w 981470"/>
                <a:gd name="connsiteY2" fmla="*/ 859234 h 1269193"/>
                <a:gd name="connsiteX3" fmla="*/ 981471 w 981470"/>
                <a:gd name="connsiteY3" fmla="*/ 898549 h 1269193"/>
                <a:gd name="connsiteX4" fmla="*/ 945885 w 981470"/>
                <a:gd name="connsiteY4" fmla="*/ 1057899 h 1269193"/>
                <a:gd name="connsiteX5" fmla="*/ 851115 w 981470"/>
                <a:gd name="connsiteY5" fmla="*/ 1180497 h 1269193"/>
                <a:gd name="connsiteX6" fmla="*/ 701064 w 981470"/>
                <a:gd name="connsiteY6" fmla="*/ 1248301 h 1269193"/>
                <a:gd name="connsiteX7" fmla="*/ 492781 w 981470"/>
                <a:gd name="connsiteY7" fmla="*/ 1269193 h 1269193"/>
                <a:gd name="connsiteX8" fmla="*/ 124361 w 981470"/>
                <a:gd name="connsiteY8" fmla="*/ 1188854 h 1269193"/>
                <a:gd name="connsiteX9" fmla="*/ 24168 w 981470"/>
                <a:gd name="connsiteY9" fmla="*/ 973855 h 1269193"/>
                <a:gd name="connsiteX10" fmla="*/ 25881 w 981470"/>
                <a:gd name="connsiteY10" fmla="*/ 928653 h 1269193"/>
                <a:gd name="connsiteX11" fmla="*/ 357002 w 981470"/>
                <a:gd name="connsiteY11" fmla="*/ 966258 h 1269193"/>
                <a:gd name="connsiteX12" fmla="*/ 395538 w 981470"/>
                <a:gd name="connsiteY12" fmla="*/ 1029884 h 1269193"/>
                <a:gd name="connsiteX13" fmla="*/ 490307 w 981470"/>
                <a:gd name="connsiteY13" fmla="*/ 1055809 h 1269193"/>
                <a:gd name="connsiteX14" fmla="*/ 600491 w 981470"/>
                <a:gd name="connsiteY14" fmla="*/ 1016494 h 1269193"/>
                <a:gd name="connsiteX15" fmla="*/ 636933 w 981470"/>
                <a:gd name="connsiteY15" fmla="*/ 879271 h 1269193"/>
                <a:gd name="connsiteX16" fmla="*/ 636933 w 981470"/>
                <a:gd name="connsiteY16" fmla="*/ 744612 h 1269193"/>
                <a:gd name="connsiteX17" fmla="*/ 536360 w 981470"/>
                <a:gd name="connsiteY17" fmla="*/ 830745 h 1269193"/>
                <a:gd name="connsiteX18" fmla="*/ 366232 w 981470"/>
                <a:gd name="connsiteY18" fmla="*/ 872529 h 1269193"/>
                <a:gd name="connsiteX19" fmla="*/ 77928 w 981470"/>
                <a:gd name="connsiteY19" fmla="*/ 716883 h 1269193"/>
                <a:gd name="connsiteX20" fmla="*/ 0 w 981470"/>
                <a:gd name="connsiteY20" fmla="*/ 424964 h 1269193"/>
                <a:gd name="connsiteX21" fmla="*/ 100573 w 981470"/>
                <a:gd name="connsiteY21" fmla="*/ 108734 h 1269193"/>
                <a:gd name="connsiteX22" fmla="*/ 363758 w 981470"/>
                <a:gd name="connsiteY22" fmla="*/ 0 h 1269193"/>
                <a:gd name="connsiteX23" fmla="*/ 535218 w 981470"/>
                <a:gd name="connsiteY23" fmla="*/ 35137 h 1269193"/>
                <a:gd name="connsiteX24" fmla="*/ 661387 w 981470"/>
                <a:gd name="connsiteY24" fmla="*/ 151468 h 1269193"/>
                <a:gd name="connsiteX25" fmla="*/ 661387 w 981470"/>
                <a:gd name="connsiteY25" fmla="*/ 20132 h 1269193"/>
                <a:gd name="connsiteX26" fmla="*/ 340256 w 981470"/>
                <a:gd name="connsiteY26" fmla="*/ 450984 h 1269193"/>
                <a:gd name="connsiteX27" fmla="*/ 381361 w 981470"/>
                <a:gd name="connsiteY27" fmla="*/ 593620 h 1269193"/>
                <a:gd name="connsiteX28" fmla="*/ 489546 w 981470"/>
                <a:gd name="connsiteY28" fmla="*/ 640057 h 1269193"/>
                <a:gd name="connsiteX29" fmla="*/ 596399 w 981470"/>
                <a:gd name="connsiteY29" fmla="*/ 591910 h 1269193"/>
                <a:gd name="connsiteX30" fmla="*/ 639597 w 981470"/>
                <a:gd name="connsiteY30" fmla="*/ 446805 h 1269193"/>
                <a:gd name="connsiteX31" fmla="*/ 594306 w 981470"/>
                <a:gd name="connsiteY31" fmla="*/ 298282 h 1269193"/>
                <a:gd name="connsiteX32" fmla="*/ 483647 w 981470"/>
                <a:gd name="connsiteY32" fmla="*/ 246811 h 1269193"/>
                <a:gd name="connsiteX33" fmla="*/ 379267 w 981470"/>
                <a:gd name="connsiteY33" fmla="*/ 294103 h 1269193"/>
                <a:gd name="connsiteX34" fmla="*/ 340256 w 981470"/>
                <a:gd name="connsiteY34" fmla="*/ 450984 h 12691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Lst>
              <a:rect l="l" t="t" r="r" b="b"/>
              <a:pathLst>
                <a:path w="981470" h="1269193">
                  <a:moveTo>
                    <a:pt x="661291" y="20132"/>
                  </a:moveTo>
                  <a:lnTo>
                    <a:pt x="980614" y="20132"/>
                  </a:lnTo>
                  <a:lnTo>
                    <a:pt x="980614" y="859234"/>
                  </a:lnTo>
                  <a:lnTo>
                    <a:pt x="981471" y="898549"/>
                  </a:lnTo>
                  <a:cubicBezTo>
                    <a:pt x="981471" y="954293"/>
                    <a:pt x="969577" y="1007473"/>
                    <a:pt x="945885" y="1057899"/>
                  </a:cubicBezTo>
                  <a:cubicBezTo>
                    <a:pt x="922097" y="1108324"/>
                    <a:pt x="890603" y="1149254"/>
                    <a:pt x="851115" y="1180497"/>
                  </a:cubicBezTo>
                  <a:cubicBezTo>
                    <a:pt x="811723" y="1211740"/>
                    <a:pt x="761674" y="1234342"/>
                    <a:pt x="701064" y="1248301"/>
                  </a:cubicBezTo>
                  <a:cubicBezTo>
                    <a:pt x="640454" y="1262261"/>
                    <a:pt x="570994" y="1269193"/>
                    <a:pt x="492781" y="1269193"/>
                  </a:cubicBezTo>
                  <a:cubicBezTo>
                    <a:pt x="313994" y="1269193"/>
                    <a:pt x="191156" y="1242414"/>
                    <a:pt x="124361" y="1188854"/>
                  </a:cubicBezTo>
                  <a:cubicBezTo>
                    <a:pt x="57566" y="1135294"/>
                    <a:pt x="24168" y="1063596"/>
                    <a:pt x="24168" y="973855"/>
                  </a:cubicBezTo>
                  <a:cubicBezTo>
                    <a:pt x="24168" y="962745"/>
                    <a:pt x="24739" y="947645"/>
                    <a:pt x="25881" y="928653"/>
                  </a:cubicBezTo>
                  <a:lnTo>
                    <a:pt x="357002" y="966258"/>
                  </a:lnTo>
                  <a:cubicBezTo>
                    <a:pt x="365375" y="996932"/>
                    <a:pt x="378221" y="1018109"/>
                    <a:pt x="395538" y="1029884"/>
                  </a:cubicBezTo>
                  <a:cubicBezTo>
                    <a:pt x="420657" y="1047168"/>
                    <a:pt x="452247" y="1055809"/>
                    <a:pt x="490307" y="1055809"/>
                  </a:cubicBezTo>
                  <a:cubicBezTo>
                    <a:pt x="539500" y="1055809"/>
                    <a:pt x="576227" y="1042704"/>
                    <a:pt x="600491" y="1016494"/>
                  </a:cubicBezTo>
                  <a:cubicBezTo>
                    <a:pt x="624754" y="990284"/>
                    <a:pt x="636933" y="944512"/>
                    <a:pt x="636933" y="879271"/>
                  </a:cubicBezTo>
                  <a:lnTo>
                    <a:pt x="636933" y="744612"/>
                  </a:lnTo>
                  <a:cubicBezTo>
                    <a:pt x="603440" y="784212"/>
                    <a:pt x="569853" y="812986"/>
                    <a:pt x="536360" y="830745"/>
                  </a:cubicBezTo>
                  <a:cubicBezTo>
                    <a:pt x="483837" y="858664"/>
                    <a:pt x="427128" y="872529"/>
                    <a:pt x="366232" y="872529"/>
                  </a:cubicBezTo>
                  <a:cubicBezTo>
                    <a:pt x="247199" y="872529"/>
                    <a:pt x="151098" y="820679"/>
                    <a:pt x="77928" y="716883"/>
                  </a:cubicBezTo>
                  <a:cubicBezTo>
                    <a:pt x="25976" y="643286"/>
                    <a:pt x="0" y="545948"/>
                    <a:pt x="0" y="424964"/>
                  </a:cubicBezTo>
                  <a:cubicBezTo>
                    <a:pt x="0" y="286696"/>
                    <a:pt x="33493" y="181286"/>
                    <a:pt x="100573" y="108734"/>
                  </a:cubicBezTo>
                  <a:cubicBezTo>
                    <a:pt x="167654" y="36276"/>
                    <a:pt x="255382" y="0"/>
                    <a:pt x="363758" y="0"/>
                  </a:cubicBezTo>
                  <a:cubicBezTo>
                    <a:pt x="433027" y="0"/>
                    <a:pt x="490212" y="11681"/>
                    <a:pt x="535218" y="35137"/>
                  </a:cubicBezTo>
                  <a:cubicBezTo>
                    <a:pt x="580224" y="58593"/>
                    <a:pt x="622280" y="97338"/>
                    <a:pt x="661387" y="151468"/>
                  </a:cubicBezTo>
                  <a:lnTo>
                    <a:pt x="661387" y="20132"/>
                  </a:lnTo>
                  <a:close/>
                  <a:moveTo>
                    <a:pt x="340256" y="450984"/>
                  </a:moveTo>
                  <a:cubicBezTo>
                    <a:pt x="340256" y="515085"/>
                    <a:pt x="353958" y="562661"/>
                    <a:pt x="381361" y="593620"/>
                  </a:cubicBezTo>
                  <a:cubicBezTo>
                    <a:pt x="408764" y="624578"/>
                    <a:pt x="444826" y="640057"/>
                    <a:pt x="489546" y="640057"/>
                  </a:cubicBezTo>
                  <a:cubicBezTo>
                    <a:pt x="534266" y="640057"/>
                    <a:pt x="567664" y="624008"/>
                    <a:pt x="596399" y="591910"/>
                  </a:cubicBezTo>
                  <a:cubicBezTo>
                    <a:pt x="625135" y="559813"/>
                    <a:pt x="639597" y="511476"/>
                    <a:pt x="639597" y="446805"/>
                  </a:cubicBezTo>
                  <a:cubicBezTo>
                    <a:pt x="639597" y="382135"/>
                    <a:pt x="624468" y="332659"/>
                    <a:pt x="594306" y="298282"/>
                  </a:cubicBezTo>
                  <a:cubicBezTo>
                    <a:pt x="564144" y="264000"/>
                    <a:pt x="527225" y="246811"/>
                    <a:pt x="483647" y="246811"/>
                  </a:cubicBezTo>
                  <a:cubicBezTo>
                    <a:pt x="440068" y="246811"/>
                    <a:pt x="405243" y="262575"/>
                    <a:pt x="379267" y="294103"/>
                  </a:cubicBezTo>
                  <a:cubicBezTo>
                    <a:pt x="353291" y="325631"/>
                    <a:pt x="340256" y="377862"/>
                    <a:pt x="340256" y="450984"/>
                  </a:cubicBezTo>
                  <a:close/>
                </a:path>
              </a:pathLst>
            </a:custGeom>
            <a:grpFill/>
            <a:ln w="9510" cap="flat">
              <a:noFill/>
              <a:prstDash val="solid"/>
              <a:miter/>
            </a:ln>
          </p:spPr>
          <p:txBody>
            <a:bodyPr rtlCol="0" anchor="ctr"/>
            <a:lstStyle/>
            <a:p>
              <a:endParaRPr lang="en-GB"/>
            </a:p>
          </p:txBody>
        </p:sp>
        <p:sp>
          <p:nvSpPr>
            <p:cNvPr id="26" name="Freeform 25">
              <a:extLst>
                <a:ext uri="{FF2B5EF4-FFF2-40B4-BE49-F238E27FC236}">
                  <a16:creationId xmlns:a16="http://schemas.microsoft.com/office/drawing/2014/main" id="{AAB07716-146B-89C4-40EB-44A60239DB53}"/>
                </a:ext>
              </a:extLst>
            </p:cNvPr>
            <p:cNvSpPr/>
            <p:nvPr/>
          </p:nvSpPr>
          <p:spPr>
            <a:xfrm>
              <a:off x="7505448" y="7434786"/>
              <a:ext cx="1031043" cy="928557"/>
            </a:xfrm>
            <a:custGeom>
              <a:avLst/>
              <a:gdLst>
                <a:gd name="connsiteX0" fmla="*/ 1030949 w 1031043"/>
                <a:gd name="connsiteY0" fmla="*/ 548702 h 928557"/>
                <a:gd name="connsiteX1" fmla="*/ 347012 w 1031043"/>
                <a:gd name="connsiteY1" fmla="*/ 548702 h 928557"/>
                <a:gd name="connsiteX2" fmla="*/ 391447 w 1031043"/>
                <a:gd name="connsiteY2" fmla="*/ 670825 h 928557"/>
                <a:gd name="connsiteX3" fmla="*/ 520565 w 1031043"/>
                <a:gd name="connsiteY3" fmla="*/ 728564 h 928557"/>
                <a:gd name="connsiteX4" fmla="*/ 616095 w 1031043"/>
                <a:gd name="connsiteY4" fmla="*/ 703493 h 928557"/>
                <a:gd name="connsiteX5" fmla="*/ 675564 w 1031043"/>
                <a:gd name="connsiteY5" fmla="*/ 647464 h 928557"/>
                <a:gd name="connsiteX6" fmla="*/ 1011728 w 1031043"/>
                <a:gd name="connsiteY6" fmla="*/ 678423 h 928557"/>
                <a:gd name="connsiteX7" fmla="*/ 825615 w 1031043"/>
                <a:gd name="connsiteY7" fmla="*/ 870440 h 928557"/>
                <a:gd name="connsiteX8" fmla="*/ 512953 w 1031043"/>
                <a:gd name="connsiteY8" fmla="*/ 928558 h 928557"/>
                <a:gd name="connsiteX9" fmla="*/ 234640 w 1031043"/>
                <a:gd name="connsiteY9" fmla="*/ 878796 h 928557"/>
                <a:gd name="connsiteX10" fmla="*/ 66605 w 1031043"/>
                <a:gd name="connsiteY10" fmla="*/ 720682 h 928557"/>
                <a:gd name="connsiteX11" fmla="*/ 0 w 1031043"/>
                <a:gd name="connsiteY11" fmla="*/ 465988 h 928557"/>
                <a:gd name="connsiteX12" fmla="*/ 133686 w 1031043"/>
                <a:gd name="connsiteY12" fmla="*/ 128866 h 928557"/>
                <a:gd name="connsiteX13" fmla="*/ 502962 w 1031043"/>
                <a:gd name="connsiteY13" fmla="*/ 0 h 928557"/>
                <a:gd name="connsiteX14" fmla="*/ 804683 w 1031043"/>
                <a:gd name="connsiteY14" fmla="*/ 57738 h 928557"/>
                <a:gd name="connsiteX15" fmla="*/ 973193 w 1031043"/>
                <a:gd name="connsiteY15" fmla="*/ 225065 h 928557"/>
                <a:gd name="connsiteX16" fmla="*/ 1031044 w 1031043"/>
                <a:gd name="connsiteY16" fmla="*/ 510336 h 928557"/>
                <a:gd name="connsiteX17" fmla="*/ 1031044 w 1031043"/>
                <a:gd name="connsiteY17" fmla="*/ 548797 h 928557"/>
                <a:gd name="connsiteX18" fmla="*/ 683937 w 1031043"/>
                <a:gd name="connsiteY18" fmla="*/ 385554 h 928557"/>
                <a:gd name="connsiteX19" fmla="*/ 630748 w 1031043"/>
                <a:gd name="connsiteY19" fmla="*/ 244152 h 928557"/>
                <a:gd name="connsiteX20" fmla="*/ 517139 w 1031043"/>
                <a:gd name="connsiteY20" fmla="*/ 201514 h 928557"/>
                <a:gd name="connsiteX21" fmla="*/ 387165 w 1031043"/>
                <a:gd name="connsiteY21" fmla="*/ 265899 h 928557"/>
                <a:gd name="connsiteX22" fmla="*/ 347773 w 1031043"/>
                <a:gd name="connsiteY22" fmla="*/ 385554 h 928557"/>
                <a:gd name="connsiteX23" fmla="*/ 683937 w 1031043"/>
                <a:gd name="connsiteY23" fmla="*/ 385554 h 9285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1031043" h="928557">
                  <a:moveTo>
                    <a:pt x="1030949" y="548702"/>
                  </a:moveTo>
                  <a:lnTo>
                    <a:pt x="347012" y="548702"/>
                  </a:lnTo>
                  <a:cubicBezTo>
                    <a:pt x="353196" y="603401"/>
                    <a:pt x="367945" y="644046"/>
                    <a:pt x="391447" y="670825"/>
                  </a:cubicBezTo>
                  <a:cubicBezTo>
                    <a:pt x="424368" y="709286"/>
                    <a:pt x="467471" y="728564"/>
                    <a:pt x="520565" y="728564"/>
                  </a:cubicBezTo>
                  <a:cubicBezTo>
                    <a:pt x="554058" y="728564"/>
                    <a:pt x="585933" y="720207"/>
                    <a:pt x="616095" y="703493"/>
                  </a:cubicBezTo>
                  <a:cubicBezTo>
                    <a:pt x="634554" y="692857"/>
                    <a:pt x="654346" y="674244"/>
                    <a:pt x="675564" y="647464"/>
                  </a:cubicBezTo>
                  <a:lnTo>
                    <a:pt x="1011728" y="678423"/>
                  </a:lnTo>
                  <a:cubicBezTo>
                    <a:pt x="960348" y="767689"/>
                    <a:pt x="898310" y="831694"/>
                    <a:pt x="825615" y="870440"/>
                  </a:cubicBezTo>
                  <a:cubicBezTo>
                    <a:pt x="753016" y="909185"/>
                    <a:pt x="648732" y="928558"/>
                    <a:pt x="512953" y="928558"/>
                  </a:cubicBezTo>
                  <a:cubicBezTo>
                    <a:pt x="395062" y="928558"/>
                    <a:pt x="302291" y="911939"/>
                    <a:pt x="234640" y="878796"/>
                  </a:cubicBezTo>
                  <a:cubicBezTo>
                    <a:pt x="166988" y="845654"/>
                    <a:pt x="111040" y="792949"/>
                    <a:pt x="66605" y="720682"/>
                  </a:cubicBezTo>
                  <a:cubicBezTo>
                    <a:pt x="22170" y="648509"/>
                    <a:pt x="0" y="563516"/>
                    <a:pt x="0" y="465988"/>
                  </a:cubicBezTo>
                  <a:cubicBezTo>
                    <a:pt x="0" y="327151"/>
                    <a:pt x="44530" y="214714"/>
                    <a:pt x="133686" y="128866"/>
                  </a:cubicBezTo>
                  <a:cubicBezTo>
                    <a:pt x="222841" y="43019"/>
                    <a:pt x="345870" y="0"/>
                    <a:pt x="502962" y="0"/>
                  </a:cubicBezTo>
                  <a:cubicBezTo>
                    <a:pt x="630368" y="0"/>
                    <a:pt x="730941" y="19278"/>
                    <a:pt x="804683" y="57738"/>
                  </a:cubicBezTo>
                  <a:cubicBezTo>
                    <a:pt x="878424" y="96198"/>
                    <a:pt x="934562" y="152037"/>
                    <a:pt x="973193" y="225065"/>
                  </a:cubicBezTo>
                  <a:cubicBezTo>
                    <a:pt x="1011728" y="298092"/>
                    <a:pt x="1031044" y="393246"/>
                    <a:pt x="1031044" y="510336"/>
                  </a:cubicBezTo>
                  <a:lnTo>
                    <a:pt x="1031044" y="548797"/>
                  </a:lnTo>
                  <a:close/>
                  <a:moveTo>
                    <a:pt x="683937" y="385554"/>
                  </a:moveTo>
                  <a:cubicBezTo>
                    <a:pt x="677182" y="319744"/>
                    <a:pt x="659484" y="272642"/>
                    <a:pt x="630748" y="244152"/>
                  </a:cubicBezTo>
                  <a:cubicBezTo>
                    <a:pt x="601918" y="215663"/>
                    <a:pt x="564144" y="201514"/>
                    <a:pt x="517139" y="201514"/>
                  </a:cubicBezTo>
                  <a:cubicBezTo>
                    <a:pt x="462904" y="201514"/>
                    <a:pt x="419611" y="222975"/>
                    <a:pt x="387165" y="265899"/>
                  </a:cubicBezTo>
                  <a:cubicBezTo>
                    <a:pt x="366517" y="292679"/>
                    <a:pt x="353387" y="332564"/>
                    <a:pt x="347773" y="385554"/>
                  </a:cubicBezTo>
                  <a:lnTo>
                    <a:pt x="683937" y="385554"/>
                  </a:lnTo>
                  <a:close/>
                </a:path>
              </a:pathLst>
            </a:custGeom>
            <a:grpFill/>
            <a:ln w="9510" cap="flat">
              <a:noFill/>
              <a:prstDash val="solid"/>
              <a:miter/>
            </a:ln>
          </p:spPr>
          <p:txBody>
            <a:bodyPr rtlCol="0" anchor="ctr"/>
            <a:lstStyle/>
            <a:p>
              <a:endParaRPr lang="en-GB"/>
            </a:p>
          </p:txBody>
        </p:sp>
        <p:sp>
          <p:nvSpPr>
            <p:cNvPr id="27" name="Freeform 26">
              <a:extLst>
                <a:ext uri="{FF2B5EF4-FFF2-40B4-BE49-F238E27FC236}">
                  <a16:creationId xmlns:a16="http://schemas.microsoft.com/office/drawing/2014/main" id="{4E8D85CD-D666-98AD-D9AF-21D9C7872269}"/>
                </a:ext>
              </a:extLst>
            </p:cNvPr>
            <p:cNvSpPr/>
            <p:nvPr/>
          </p:nvSpPr>
          <p:spPr>
            <a:xfrm>
              <a:off x="8524694" y="7434596"/>
              <a:ext cx="946265" cy="928652"/>
            </a:xfrm>
            <a:custGeom>
              <a:avLst/>
              <a:gdLst>
                <a:gd name="connsiteX0" fmla="*/ 0 w 946265"/>
                <a:gd name="connsiteY0" fmla="*/ 661804 h 928652"/>
                <a:gd name="connsiteX1" fmla="*/ 338638 w 946265"/>
                <a:gd name="connsiteY1" fmla="*/ 629991 h 928652"/>
                <a:gd name="connsiteX2" fmla="*/ 397346 w 946265"/>
                <a:gd name="connsiteY2" fmla="*/ 716123 h 928652"/>
                <a:gd name="connsiteX3" fmla="*/ 497919 w 946265"/>
                <a:gd name="connsiteY3" fmla="*/ 742048 h 928652"/>
                <a:gd name="connsiteX4" fmla="*/ 604391 w 946265"/>
                <a:gd name="connsiteY4" fmla="*/ 712799 h 928652"/>
                <a:gd name="connsiteX5" fmla="*/ 633698 w 946265"/>
                <a:gd name="connsiteY5" fmla="*/ 658480 h 928652"/>
                <a:gd name="connsiteX6" fmla="*/ 595162 w 946265"/>
                <a:gd name="connsiteY6" fmla="*/ 601692 h 928652"/>
                <a:gd name="connsiteX7" fmla="*/ 448441 w 946265"/>
                <a:gd name="connsiteY7" fmla="*/ 566650 h 928652"/>
                <a:gd name="connsiteX8" fmla="*/ 201623 w 946265"/>
                <a:gd name="connsiteY8" fmla="*/ 509387 h 928652"/>
                <a:gd name="connsiteX9" fmla="*/ 85064 w 946265"/>
                <a:gd name="connsiteY9" fmla="*/ 420405 h 928652"/>
                <a:gd name="connsiteX10" fmla="*/ 37679 w 946265"/>
                <a:gd name="connsiteY10" fmla="*/ 277485 h 928652"/>
                <a:gd name="connsiteX11" fmla="*/ 88775 w 946265"/>
                <a:gd name="connsiteY11" fmla="*/ 126207 h 928652"/>
                <a:gd name="connsiteX12" fmla="*/ 229597 w 946265"/>
                <a:gd name="connsiteY12" fmla="*/ 31338 h 928652"/>
                <a:gd name="connsiteX13" fmla="*/ 470135 w 946265"/>
                <a:gd name="connsiteY13" fmla="*/ 0 h 928652"/>
                <a:gd name="connsiteX14" fmla="*/ 705251 w 946265"/>
                <a:gd name="connsiteY14" fmla="*/ 24216 h 928652"/>
                <a:gd name="connsiteX15" fmla="*/ 831800 w 946265"/>
                <a:gd name="connsiteY15" fmla="*/ 99522 h 928652"/>
                <a:gd name="connsiteX16" fmla="*/ 916007 w 946265"/>
                <a:gd name="connsiteY16" fmla="*/ 237600 h 928652"/>
                <a:gd name="connsiteX17" fmla="*/ 592498 w 946265"/>
                <a:gd name="connsiteY17" fmla="*/ 269413 h 928652"/>
                <a:gd name="connsiteX18" fmla="*/ 550632 w 946265"/>
                <a:gd name="connsiteY18" fmla="*/ 206642 h 928652"/>
                <a:gd name="connsiteX19" fmla="*/ 453389 w 946265"/>
                <a:gd name="connsiteY19" fmla="*/ 179862 h 928652"/>
                <a:gd name="connsiteX20" fmla="*/ 369181 w 946265"/>
                <a:gd name="connsiteY20" fmla="*/ 200374 h 928652"/>
                <a:gd name="connsiteX21" fmla="*/ 342825 w 946265"/>
                <a:gd name="connsiteY21" fmla="*/ 250040 h 928652"/>
                <a:gd name="connsiteX22" fmla="*/ 376318 w 946265"/>
                <a:gd name="connsiteY22" fmla="*/ 299326 h 928652"/>
                <a:gd name="connsiteX23" fmla="*/ 522182 w 946265"/>
                <a:gd name="connsiteY23" fmla="*/ 329430 h 928652"/>
                <a:gd name="connsiteX24" fmla="*/ 775281 w 946265"/>
                <a:gd name="connsiteY24" fmla="*/ 382895 h 928652"/>
                <a:gd name="connsiteX25" fmla="*/ 902306 w 946265"/>
                <a:gd name="connsiteY25" fmla="*/ 480708 h 928652"/>
                <a:gd name="connsiteX26" fmla="*/ 946265 w 946265"/>
                <a:gd name="connsiteY26" fmla="*/ 620305 h 928652"/>
                <a:gd name="connsiteX27" fmla="*/ 899737 w 946265"/>
                <a:gd name="connsiteY27" fmla="*/ 769873 h 928652"/>
                <a:gd name="connsiteX28" fmla="*/ 753016 w 946265"/>
                <a:gd name="connsiteY28" fmla="*/ 885634 h 928652"/>
                <a:gd name="connsiteX29" fmla="*/ 480221 w 946265"/>
                <a:gd name="connsiteY29" fmla="*/ 928653 h 928652"/>
                <a:gd name="connsiteX30" fmla="*/ 132829 w 946265"/>
                <a:gd name="connsiteY30" fmla="*/ 859234 h 928652"/>
                <a:gd name="connsiteX31" fmla="*/ 0 w 946265"/>
                <a:gd name="connsiteY31" fmla="*/ 661804 h 9286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Lst>
              <a:rect l="l" t="t" r="r" b="b"/>
              <a:pathLst>
                <a:path w="946265" h="928652">
                  <a:moveTo>
                    <a:pt x="0" y="661804"/>
                  </a:moveTo>
                  <a:lnTo>
                    <a:pt x="338638" y="629991"/>
                  </a:lnTo>
                  <a:cubicBezTo>
                    <a:pt x="352625" y="670161"/>
                    <a:pt x="372131" y="698840"/>
                    <a:pt x="397346" y="716123"/>
                  </a:cubicBezTo>
                  <a:cubicBezTo>
                    <a:pt x="422465" y="733407"/>
                    <a:pt x="456053" y="742048"/>
                    <a:pt x="497919" y="742048"/>
                  </a:cubicBezTo>
                  <a:cubicBezTo>
                    <a:pt x="543781" y="742048"/>
                    <a:pt x="579272" y="732267"/>
                    <a:pt x="604391" y="712799"/>
                  </a:cubicBezTo>
                  <a:cubicBezTo>
                    <a:pt x="623898" y="698365"/>
                    <a:pt x="633698" y="680227"/>
                    <a:pt x="633698" y="658480"/>
                  </a:cubicBezTo>
                  <a:cubicBezTo>
                    <a:pt x="633698" y="633979"/>
                    <a:pt x="620853" y="615082"/>
                    <a:pt x="595162" y="601692"/>
                  </a:cubicBezTo>
                  <a:cubicBezTo>
                    <a:pt x="576703" y="592195"/>
                    <a:pt x="527796" y="580515"/>
                    <a:pt x="448441" y="566650"/>
                  </a:cubicBezTo>
                  <a:cubicBezTo>
                    <a:pt x="329980" y="546043"/>
                    <a:pt x="247675" y="526955"/>
                    <a:pt x="201623" y="509387"/>
                  </a:cubicBezTo>
                  <a:cubicBezTo>
                    <a:pt x="155475" y="491818"/>
                    <a:pt x="116654" y="462190"/>
                    <a:pt x="85064" y="420405"/>
                  </a:cubicBezTo>
                  <a:cubicBezTo>
                    <a:pt x="53474" y="378621"/>
                    <a:pt x="37679" y="330949"/>
                    <a:pt x="37679" y="277485"/>
                  </a:cubicBezTo>
                  <a:cubicBezTo>
                    <a:pt x="37679" y="218987"/>
                    <a:pt x="54711" y="168561"/>
                    <a:pt x="88775" y="126207"/>
                  </a:cubicBezTo>
                  <a:cubicBezTo>
                    <a:pt x="122838" y="83853"/>
                    <a:pt x="169747" y="52230"/>
                    <a:pt x="229597" y="31338"/>
                  </a:cubicBezTo>
                  <a:cubicBezTo>
                    <a:pt x="289350" y="10446"/>
                    <a:pt x="369562" y="0"/>
                    <a:pt x="470135" y="0"/>
                  </a:cubicBezTo>
                  <a:cubicBezTo>
                    <a:pt x="576323" y="0"/>
                    <a:pt x="654631" y="8072"/>
                    <a:pt x="705251" y="24216"/>
                  </a:cubicBezTo>
                  <a:cubicBezTo>
                    <a:pt x="755775" y="40360"/>
                    <a:pt x="798022" y="65525"/>
                    <a:pt x="831800" y="99522"/>
                  </a:cubicBezTo>
                  <a:cubicBezTo>
                    <a:pt x="865578" y="133519"/>
                    <a:pt x="893647" y="179577"/>
                    <a:pt x="916007" y="237600"/>
                  </a:cubicBezTo>
                  <a:lnTo>
                    <a:pt x="592498" y="269413"/>
                  </a:lnTo>
                  <a:cubicBezTo>
                    <a:pt x="584125" y="240924"/>
                    <a:pt x="570138" y="220031"/>
                    <a:pt x="550632" y="206642"/>
                  </a:cubicBezTo>
                  <a:cubicBezTo>
                    <a:pt x="523800" y="188788"/>
                    <a:pt x="491354" y="179862"/>
                    <a:pt x="453389" y="179862"/>
                  </a:cubicBezTo>
                  <a:cubicBezTo>
                    <a:pt x="415424" y="179862"/>
                    <a:pt x="386784" y="186699"/>
                    <a:pt x="369181" y="200374"/>
                  </a:cubicBezTo>
                  <a:cubicBezTo>
                    <a:pt x="351579" y="214049"/>
                    <a:pt x="342825" y="230573"/>
                    <a:pt x="342825" y="250040"/>
                  </a:cubicBezTo>
                  <a:cubicBezTo>
                    <a:pt x="342825" y="271787"/>
                    <a:pt x="353958" y="288216"/>
                    <a:pt x="376318" y="299326"/>
                  </a:cubicBezTo>
                  <a:cubicBezTo>
                    <a:pt x="398678" y="310437"/>
                    <a:pt x="447300" y="320503"/>
                    <a:pt x="522182" y="329430"/>
                  </a:cubicBezTo>
                  <a:cubicBezTo>
                    <a:pt x="635601" y="342250"/>
                    <a:pt x="719999" y="360103"/>
                    <a:pt x="775281" y="382895"/>
                  </a:cubicBezTo>
                  <a:cubicBezTo>
                    <a:pt x="830563" y="405781"/>
                    <a:pt x="872905" y="438354"/>
                    <a:pt x="902306" y="480708"/>
                  </a:cubicBezTo>
                  <a:cubicBezTo>
                    <a:pt x="931707" y="523061"/>
                    <a:pt x="946265" y="569594"/>
                    <a:pt x="946265" y="620305"/>
                  </a:cubicBezTo>
                  <a:cubicBezTo>
                    <a:pt x="946265" y="671015"/>
                    <a:pt x="930756" y="721441"/>
                    <a:pt x="899737" y="769873"/>
                  </a:cubicBezTo>
                  <a:cubicBezTo>
                    <a:pt x="868718" y="818304"/>
                    <a:pt x="819811" y="856955"/>
                    <a:pt x="753016" y="885634"/>
                  </a:cubicBezTo>
                  <a:cubicBezTo>
                    <a:pt x="686221" y="914313"/>
                    <a:pt x="595257" y="928653"/>
                    <a:pt x="480221" y="928653"/>
                  </a:cubicBezTo>
                  <a:cubicBezTo>
                    <a:pt x="317610" y="928653"/>
                    <a:pt x="201812" y="905481"/>
                    <a:pt x="132829" y="859234"/>
                  </a:cubicBezTo>
                  <a:cubicBezTo>
                    <a:pt x="63845" y="812986"/>
                    <a:pt x="19506" y="747177"/>
                    <a:pt x="0" y="661804"/>
                  </a:cubicBezTo>
                  <a:close/>
                </a:path>
              </a:pathLst>
            </a:custGeom>
            <a:grpFill/>
            <a:ln w="9510" cap="flat">
              <a:noFill/>
              <a:prstDash val="solid"/>
              <a:miter/>
            </a:ln>
          </p:spPr>
          <p:txBody>
            <a:bodyPr rtlCol="0" anchor="ctr"/>
            <a:lstStyle/>
            <a:p>
              <a:endParaRPr lang="en-GB"/>
            </a:p>
          </p:txBody>
        </p:sp>
        <p:sp>
          <p:nvSpPr>
            <p:cNvPr id="28" name="Freeform 27">
              <a:extLst>
                <a:ext uri="{FF2B5EF4-FFF2-40B4-BE49-F238E27FC236}">
                  <a16:creationId xmlns:a16="http://schemas.microsoft.com/office/drawing/2014/main" id="{23149A77-F386-C5C5-3BFC-37A8E15057DF}"/>
                </a:ext>
              </a:extLst>
            </p:cNvPr>
            <p:cNvSpPr/>
            <p:nvPr/>
          </p:nvSpPr>
          <p:spPr>
            <a:xfrm>
              <a:off x="3437032" y="6597742"/>
              <a:ext cx="3048410" cy="1765601"/>
            </a:xfrm>
            <a:custGeom>
              <a:avLst/>
              <a:gdLst>
                <a:gd name="connsiteX0" fmla="*/ 0 w 3048410"/>
                <a:gd name="connsiteY0" fmla="*/ 519010 h 1765601"/>
                <a:gd name="connsiteX1" fmla="*/ 0 w 3048410"/>
                <a:gd name="connsiteY1" fmla="*/ 1745469 h 1765601"/>
                <a:gd name="connsiteX2" fmla="*/ 319323 w 3048410"/>
                <a:gd name="connsiteY2" fmla="*/ 1745469 h 1765601"/>
                <a:gd name="connsiteX3" fmla="*/ 319323 w 3048410"/>
                <a:gd name="connsiteY3" fmla="*/ 1614134 h 1765601"/>
                <a:gd name="connsiteX4" fmla="*/ 441686 w 3048410"/>
                <a:gd name="connsiteY4" fmla="*/ 1727046 h 1765601"/>
                <a:gd name="connsiteX5" fmla="*/ 606009 w 3048410"/>
                <a:gd name="connsiteY5" fmla="*/ 1765507 h 1765601"/>
                <a:gd name="connsiteX6" fmla="*/ 796690 w 3048410"/>
                <a:gd name="connsiteY6" fmla="*/ 1710713 h 1765601"/>
                <a:gd name="connsiteX7" fmla="*/ 931232 w 3048410"/>
                <a:gd name="connsiteY7" fmla="*/ 1545095 h 1765601"/>
                <a:gd name="connsiteX8" fmla="*/ 979853 w 3048410"/>
                <a:gd name="connsiteY8" fmla="*/ 1288693 h 1765601"/>
                <a:gd name="connsiteX9" fmla="*/ 873380 w 3048410"/>
                <a:gd name="connsiteY9" fmla="*/ 953660 h 1765601"/>
                <a:gd name="connsiteX10" fmla="*/ 604297 w 3048410"/>
                <a:gd name="connsiteY10" fmla="*/ 836949 h 1765601"/>
                <a:gd name="connsiteX11" fmla="*/ 460525 w 3048410"/>
                <a:gd name="connsiteY11" fmla="*/ 863729 h 1765601"/>
                <a:gd name="connsiteX12" fmla="*/ 344442 w 3048410"/>
                <a:gd name="connsiteY12" fmla="*/ 944068 h 1765601"/>
                <a:gd name="connsiteX13" fmla="*/ 344442 w 3048410"/>
                <a:gd name="connsiteY13" fmla="*/ 670667 h 1765601"/>
                <a:gd name="connsiteX14" fmla="*/ 2703873 w 3048410"/>
                <a:gd name="connsiteY14" fmla="*/ 670382 h 1765601"/>
                <a:gd name="connsiteX15" fmla="*/ 2703873 w 3048410"/>
                <a:gd name="connsiteY15" fmla="*/ 944068 h 1765601"/>
                <a:gd name="connsiteX16" fmla="*/ 2588647 w 3048410"/>
                <a:gd name="connsiteY16" fmla="*/ 863729 h 1765601"/>
                <a:gd name="connsiteX17" fmla="*/ 2444019 w 3048410"/>
                <a:gd name="connsiteY17" fmla="*/ 836949 h 1765601"/>
                <a:gd name="connsiteX18" fmla="*/ 2174555 w 3048410"/>
                <a:gd name="connsiteY18" fmla="*/ 954040 h 1765601"/>
                <a:gd name="connsiteX19" fmla="*/ 2068558 w 3048410"/>
                <a:gd name="connsiteY19" fmla="*/ 1292016 h 1765601"/>
                <a:gd name="connsiteX20" fmla="*/ 2164564 w 3048410"/>
                <a:gd name="connsiteY20" fmla="*/ 1627524 h 1765601"/>
                <a:gd name="connsiteX21" fmla="*/ 2442401 w 3048410"/>
                <a:gd name="connsiteY21" fmla="*/ 1765602 h 1765601"/>
                <a:gd name="connsiteX22" fmla="*/ 2606725 w 3048410"/>
                <a:gd name="connsiteY22" fmla="*/ 1727141 h 1765601"/>
                <a:gd name="connsiteX23" fmla="*/ 2729088 w 3048410"/>
                <a:gd name="connsiteY23" fmla="*/ 1614229 h 1765601"/>
                <a:gd name="connsiteX24" fmla="*/ 2729088 w 3048410"/>
                <a:gd name="connsiteY24" fmla="*/ 1745564 h 1765601"/>
                <a:gd name="connsiteX25" fmla="*/ 3048411 w 3048410"/>
                <a:gd name="connsiteY25" fmla="*/ 1745564 h 1765601"/>
                <a:gd name="connsiteX26" fmla="*/ 3048411 w 3048410"/>
                <a:gd name="connsiteY26" fmla="*/ 519010 h 1765601"/>
                <a:gd name="connsiteX27" fmla="*/ 0 w 3048410"/>
                <a:gd name="connsiteY27" fmla="*/ 519010 h 1765601"/>
                <a:gd name="connsiteX28" fmla="*/ 386023 w 3048410"/>
                <a:gd name="connsiteY28" fmla="*/ 1142638 h 1765601"/>
                <a:gd name="connsiteX29" fmla="*/ 499632 w 3048410"/>
                <a:gd name="connsiteY29" fmla="*/ 1091168 h 1765601"/>
                <a:gd name="connsiteX30" fmla="*/ 598112 w 3048410"/>
                <a:gd name="connsiteY30" fmla="*/ 1140549 h 1765601"/>
                <a:gd name="connsiteX31" fmla="*/ 638741 w 3048410"/>
                <a:gd name="connsiteY31" fmla="*/ 1295340 h 1765601"/>
                <a:gd name="connsiteX32" fmla="*/ 597256 w 3048410"/>
                <a:gd name="connsiteY32" fmla="*/ 1465611 h 1765601"/>
                <a:gd name="connsiteX33" fmla="*/ 494589 w 3048410"/>
                <a:gd name="connsiteY33" fmla="*/ 1516226 h 1765601"/>
                <a:gd name="connsiteX34" fmla="*/ 385167 w 3048410"/>
                <a:gd name="connsiteY34" fmla="*/ 1464756 h 1765601"/>
                <a:gd name="connsiteX35" fmla="*/ 341969 w 3048410"/>
                <a:gd name="connsiteY35" fmla="*/ 1298664 h 1765601"/>
                <a:gd name="connsiteX36" fmla="*/ 385928 w 3048410"/>
                <a:gd name="connsiteY36" fmla="*/ 1142638 h 1765601"/>
                <a:gd name="connsiteX37" fmla="*/ 2662863 w 3048410"/>
                <a:gd name="connsiteY37" fmla="*/ 1465136 h 1765601"/>
                <a:gd name="connsiteX38" fmla="*/ 2553917 w 3048410"/>
                <a:gd name="connsiteY38" fmla="*/ 1516131 h 1765601"/>
                <a:gd name="connsiteX39" fmla="*/ 2451250 w 3048410"/>
                <a:gd name="connsiteY39" fmla="*/ 1465516 h 1765601"/>
                <a:gd name="connsiteX40" fmla="*/ 2409765 w 3048410"/>
                <a:gd name="connsiteY40" fmla="*/ 1306166 h 1765601"/>
                <a:gd name="connsiteX41" fmla="*/ 2450013 w 3048410"/>
                <a:gd name="connsiteY41" fmla="*/ 1140549 h 1765601"/>
                <a:gd name="connsiteX42" fmla="*/ 2549730 w 3048410"/>
                <a:gd name="connsiteY42" fmla="*/ 1091168 h 1765601"/>
                <a:gd name="connsiteX43" fmla="*/ 2662007 w 3048410"/>
                <a:gd name="connsiteY43" fmla="*/ 1142638 h 1765601"/>
                <a:gd name="connsiteX44" fmla="*/ 2706442 w 3048410"/>
                <a:gd name="connsiteY44" fmla="*/ 1298664 h 1765601"/>
                <a:gd name="connsiteX45" fmla="*/ 2662863 w 3048410"/>
                <a:gd name="connsiteY45" fmla="*/ 1465136 h 17656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Lst>
              <a:rect l="l" t="t" r="r" b="b"/>
              <a:pathLst>
                <a:path w="3048410" h="1765601">
                  <a:moveTo>
                    <a:pt x="0" y="519010"/>
                  </a:moveTo>
                  <a:lnTo>
                    <a:pt x="0" y="1745469"/>
                  </a:lnTo>
                  <a:lnTo>
                    <a:pt x="319323" y="1745469"/>
                  </a:lnTo>
                  <a:lnTo>
                    <a:pt x="319323" y="1614134"/>
                  </a:lnTo>
                  <a:cubicBezTo>
                    <a:pt x="363472" y="1669308"/>
                    <a:pt x="404292" y="1707009"/>
                    <a:pt x="441686" y="1727046"/>
                  </a:cubicBezTo>
                  <a:cubicBezTo>
                    <a:pt x="491449" y="1752687"/>
                    <a:pt x="546160" y="1765507"/>
                    <a:pt x="606009" y="1765507"/>
                  </a:cubicBezTo>
                  <a:cubicBezTo>
                    <a:pt x="675849" y="1765507"/>
                    <a:pt x="739409" y="1747274"/>
                    <a:pt x="796690" y="1710713"/>
                  </a:cubicBezTo>
                  <a:cubicBezTo>
                    <a:pt x="853970" y="1674151"/>
                    <a:pt x="898785" y="1618977"/>
                    <a:pt x="931232" y="1545095"/>
                  </a:cubicBezTo>
                  <a:cubicBezTo>
                    <a:pt x="963678" y="1471213"/>
                    <a:pt x="979853" y="1385746"/>
                    <a:pt x="979853" y="1288693"/>
                  </a:cubicBezTo>
                  <a:cubicBezTo>
                    <a:pt x="979853" y="1143113"/>
                    <a:pt x="944362" y="1031435"/>
                    <a:pt x="873380" y="953660"/>
                  </a:cubicBezTo>
                  <a:cubicBezTo>
                    <a:pt x="802399" y="875884"/>
                    <a:pt x="712768" y="836949"/>
                    <a:pt x="604297" y="836949"/>
                  </a:cubicBezTo>
                  <a:cubicBezTo>
                    <a:pt x="551774" y="836949"/>
                    <a:pt x="503818" y="845876"/>
                    <a:pt x="460525" y="863729"/>
                  </a:cubicBezTo>
                  <a:cubicBezTo>
                    <a:pt x="417232" y="881582"/>
                    <a:pt x="378506" y="908362"/>
                    <a:pt x="344442" y="944068"/>
                  </a:cubicBezTo>
                  <a:lnTo>
                    <a:pt x="344442" y="670667"/>
                  </a:lnTo>
                  <a:cubicBezTo>
                    <a:pt x="407146" y="632302"/>
                    <a:pt x="1653419" y="-110791"/>
                    <a:pt x="2703873" y="670382"/>
                  </a:cubicBezTo>
                  <a:lnTo>
                    <a:pt x="2703873" y="944068"/>
                  </a:lnTo>
                  <a:cubicBezTo>
                    <a:pt x="2670380" y="908362"/>
                    <a:pt x="2631940" y="881582"/>
                    <a:pt x="2588647" y="863729"/>
                  </a:cubicBezTo>
                  <a:cubicBezTo>
                    <a:pt x="2545354" y="845876"/>
                    <a:pt x="2497113" y="836949"/>
                    <a:pt x="2444019" y="836949"/>
                  </a:cubicBezTo>
                  <a:cubicBezTo>
                    <a:pt x="2335072" y="836949"/>
                    <a:pt x="2245251" y="875979"/>
                    <a:pt x="2174555" y="954040"/>
                  </a:cubicBezTo>
                  <a:cubicBezTo>
                    <a:pt x="2103858" y="1032100"/>
                    <a:pt x="2068558" y="1144727"/>
                    <a:pt x="2068558" y="1292016"/>
                  </a:cubicBezTo>
                  <a:cubicBezTo>
                    <a:pt x="2068558" y="1423637"/>
                    <a:pt x="2100528" y="1535504"/>
                    <a:pt x="2164564" y="1627524"/>
                  </a:cubicBezTo>
                  <a:cubicBezTo>
                    <a:pt x="2228505" y="1719544"/>
                    <a:pt x="2321180" y="1765602"/>
                    <a:pt x="2442401" y="1765602"/>
                  </a:cubicBezTo>
                  <a:cubicBezTo>
                    <a:pt x="2502726" y="1765602"/>
                    <a:pt x="2557533" y="1752782"/>
                    <a:pt x="2606725" y="1727141"/>
                  </a:cubicBezTo>
                  <a:cubicBezTo>
                    <a:pt x="2643643" y="1707674"/>
                    <a:pt x="2684367" y="1669973"/>
                    <a:pt x="2729088" y="1614229"/>
                  </a:cubicBezTo>
                  <a:lnTo>
                    <a:pt x="2729088" y="1745564"/>
                  </a:lnTo>
                  <a:lnTo>
                    <a:pt x="3048411" y="1745564"/>
                  </a:lnTo>
                  <a:lnTo>
                    <a:pt x="3048411" y="519010"/>
                  </a:lnTo>
                  <a:cubicBezTo>
                    <a:pt x="1524205" y="-648762"/>
                    <a:pt x="0" y="519010"/>
                    <a:pt x="0" y="519010"/>
                  </a:cubicBezTo>
                  <a:close/>
                  <a:moveTo>
                    <a:pt x="386023" y="1142638"/>
                  </a:moveTo>
                  <a:cubicBezTo>
                    <a:pt x="415329" y="1108356"/>
                    <a:pt x="453199" y="1091168"/>
                    <a:pt x="499632" y="1091168"/>
                  </a:cubicBezTo>
                  <a:cubicBezTo>
                    <a:pt x="538168" y="1091168"/>
                    <a:pt x="570994" y="1107596"/>
                    <a:pt x="598112" y="1140549"/>
                  </a:cubicBezTo>
                  <a:cubicBezTo>
                    <a:pt x="625230" y="1173501"/>
                    <a:pt x="638741" y="1225067"/>
                    <a:pt x="638741" y="1295340"/>
                  </a:cubicBezTo>
                  <a:cubicBezTo>
                    <a:pt x="638741" y="1375110"/>
                    <a:pt x="624944" y="1431803"/>
                    <a:pt x="597256" y="1465611"/>
                  </a:cubicBezTo>
                  <a:cubicBezTo>
                    <a:pt x="569567" y="1499323"/>
                    <a:pt x="535313" y="1516226"/>
                    <a:pt x="494589" y="1516226"/>
                  </a:cubicBezTo>
                  <a:cubicBezTo>
                    <a:pt x="450439" y="1516226"/>
                    <a:pt x="413997" y="1499038"/>
                    <a:pt x="385167" y="1464756"/>
                  </a:cubicBezTo>
                  <a:cubicBezTo>
                    <a:pt x="356336" y="1430474"/>
                    <a:pt x="341969" y="1375110"/>
                    <a:pt x="341969" y="1298664"/>
                  </a:cubicBezTo>
                  <a:cubicBezTo>
                    <a:pt x="341969" y="1228960"/>
                    <a:pt x="356622" y="1176920"/>
                    <a:pt x="385928" y="1142638"/>
                  </a:cubicBezTo>
                  <a:close/>
                  <a:moveTo>
                    <a:pt x="2662863" y="1465136"/>
                  </a:moveTo>
                  <a:cubicBezTo>
                    <a:pt x="2633843" y="1499133"/>
                    <a:pt x="2597496" y="1516131"/>
                    <a:pt x="2553917" y="1516131"/>
                  </a:cubicBezTo>
                  <a:cubicBezTo>
                    <a:pt x="2513098" y="1516131"/>
                    <a:pt x="2478939" y="1499228"/>
                    <a:pt x="2451250" y="1465516"/>
                  </a:cubicBezTo>
                  <a:cubicBezTo>
                    <a:pt x="2423562" y="1431803"/>
                    <a:pt x="2409765" y="1378624"/>
                    <a:pt x="2409765" y="1306166"/>
                  </a:cubicBezTo>
                  <a:cubicBezTo>
                    <a:pt x="2409765" y="1228676"/>
                    <a:pt x="2423181" y="1173406"/>
                    <a:pt x="2450013" y="1140549"/>
                  </a:cubicBezTo>
                  <a:cubicBezTo>
                    <a:pt x="2476846" y="1107691"/>
                    <a:pt x="2510053" y="1091168"/>
                    <a:pt x="2549730" y="1091168"/>
                  </a:cubicBezTo>
                  <a:cubicBezTo>
                    <a:pt x="2595022" y="1091168"/>
                    <a:pt x="2632416" y="1108356"/>
                    <a:pt x="2662007" y="1142638"/>
                  </a:cubicBezTo>
                  <a:cubicBezTo>
                    <a:pt x="2691599" y="1176920"/>
                    <a:pt x="2706442" y="1228960"/>
                    <a:pt x="2706442" y="1298664"/>
                  </a:cubicBezTo>
                  <a:cubicBezTo>
                    <a:pt x="2706442" y="1375585"/>
                    <a:pt x="2691884" y="1431139"/>
                    <a:pt x="2662863" y="1465136"/>
                  </a:cubicBezTo>
                  <a:close/>
                </a:path>
              </a:pathLst>
            </a:custGeom>
            <a:grpFill/>
            <a:ln w="9510" cap="flat">
              <a:noFill/>
              <a:prstDash val="solid"/>
              <a:miter/>
            </a:ln>
          </p:spPr>
          <p:txBody>
            <a:bodyPr rtlCol="0" anchor="ctr"/>
            <a:lstStyle/>
            <a:p>
              <a:endParaRPr lang="en-GB"/>
            </a:p>
          </p:txBody>
        </p:sp>
      </p:grpSp>
      <p:sp>
        <p:nvSpPr>
          <p:cNvPr id="4" name="Slide Number Placeholder 8">
            <a:extLst>
              <a:ext uri="{FF2B5EF4-FFF2-40B4-BE49-F238E27FC236}">
                <a16:creationId xmlns:a16="http://schemas.microsoft.com/office/drawing/2014/main" id="{012D848E-3307-984E-AA82-89EF4B133605}"/>
              </a:ext>
            </a:extLst>
          </p:cNvPr>
          <p:cNvSpPr txBox="1">
            <a:spLocks/>
          </p:cNvSpPr>
          <p:nvPr userDrawn="1"/>
        </p:nvSpPr>
        <p:spPr>
          <a:xfrm>
            <a:off x="11424013" y="6093188"/>
            <a:ext cx="360000" cy="360000"/>
          </a:xfrm>
          <a:prstGeom prst="rect">
            <a:avLst/>
          </a:prstGeom>
          <a:ln w="6350">
            <a:solidFill>
              <a:schemeClr val="accent3"/>
            </a:solidFill>
          </a:ln>
        </p:spPr>
        <p:txBody>
          <a:bodyPr anchor="ctr"/>
          <a:lstStyle>
            <a:defPPr>
              <a:defRPr lang="en-US"/>
            </a:defPPr>
            <a:lvl1pPr algn="ctr">
              <a:defRPr sz="1000" b="0" i="0">
                <a:solidFill>
                  <a:schemeClr val="accent3"/>
                </a:solidFill>
                <a:cs typeface="Arial Black" panose="020B0604020202020204"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fld id="{5D1F41C6-70F0-924C-B519-8EC59956E4F7}" type="slidenum">
              <a:rPr lang="en-GB" smtClean="0"/>
              <a:pPr lvl="0"/>
              <a:t>‹Nr.›</a:t>
            </a:fld>
            <a:endParaRPr lang="en-GB" dirty="0"/>
          </a:p>
        </p:txBody>
      </p:sp>
      <p:grpSp>
        <p:nvGrpSpPr>
          <p:cNvPr id="5" name="Logo_Dark teal">
            <a:extLst>
              <a:ext uri="{FF2B5EF4-FFF2-40B4-BE49-F238E27FC236}">
                <a16:creationId xmlns:a16="http://schemas.microsoft.com/office/drawing/2014/main" id="{C84D04B5-9CB9-D413-ECEC-0E23BCAEE74C}"/>
              </a:ext>
            </a:extLst>
          </p:cNvPr>
          <p:cNvGrpSpPr/>
          <p:nvPr userDrawn="1"/>
        </p:nvGrpSpPr>
        <p:grpSpPr>
          <a:xfrm>
            <a:off x="407988" y="6190748"/>
            <a:ext cx="911237" cy="318053"/>
            <a:chOff x="3437032" y="6597742"/>
            <a:chExt cx="6033927" cy="2106047"/>
          </a:xfrm>
          <a:solidFill>
            <a:schemeClr val="accent2"/>
          </a:solidFill>
        </p:grpSpPr>
        <p:sp>
          <p:nvSpPr>
            <p:cNvPr id="6" name="Freeform 5">
              <a:extLst>
                <a:ext uri="{FF2B5EF4-FFF2-40B4-BE49-F238E27FC236}">
                  <a16:creationId xmlns:a16="http://schemas.microsoft.com/office/drawing/2014/main" id="{B2FB577A-12A0-1CB7-6723-4B0213F5A865}"/>
                </a:ext>
              </a:extLst>
            </p:cNvPr>
            <p:cNvSpPr/>
            <p:nvPr/>
          </p:nvSpPr>
          <p:spPr>
            <a:xfrm>
              <a:off x="6540629" y="6754844"/>
              <a:ext cx="498490" cy="608718"/>
            </a:xfrm>
            <a:custGeom>
              <a:avLst/>
              <a:gdLst>
                <a:gd name="connsiteX0" fmla="*/ 74407 w 498490"/>
                <a:gd name="connsiteY0" fmla="*/ 0 h 608718"/>
                <a:gd name="connsiteX1" fmla="*/ 469850 w 498490"/>
                <a:gd name="connsiteY1" fmla="*/ 0 h 608718"/>
                <a:gd name="connsiteX2" fmla="*/ 469850 w 498490"/>
                <a:gd name="connsiteY2" fmla="*/ 132665 h 608718"/>
                <a:gd name="connsiteX3" fmla="*/ 202003 w 498490"/>
                <a:gd name="connsiteY3" fmla="*/ 132665 h 608718"/>
                <a:gd name="connsiteX4" fmla="*/ 187731 w 498490"/>
                <a:gd name="connsiteY4" fmla="*/ 222501 h 608718"/>
                <a:gd name="connsiteX5" fmla="*/ 242727 w 498490"/>
                <a:gd name="connsiteY5" fmla="*/ 202938 h 608718"/>
                <a:gd name="connsiteX6" fmla="*/ 296487 w 498490"/>
                <a:gd name="connsiteY6" fmla="*/ 196385 h 608718"/>
                <a:gd name="connsiteX7" fmla="*/ 442447 w 498490"/>
                <a:gd name="connsiteY7" fmla="*/ 250705 h 608718"/>
                <a:gd name="connsiteX8" fmla="*/ 498490 w 498490"/>
                <a:gd name="connsiteY8" fmla="*/ 387453 h 608718"/>
                <a:gd name="connsiteX9" fmla="*/ 469660 w 498490"/>
                <a:gd name="connsiteY9" fmla="*/ 498846 h 608718"/>
                <a:gd name="connsiteX10" fmla="*/ 387831 w 498490"/>
                <a:gd name="connsiteY10" fmla="*/ 580515 h 608718"/>
                <a:gd name="connsiteX11" fmla="*/ 252242 w 498490"/>
                <a:gd name="connsiteY11" fmla="*/ 608719 h 608718"/>
                <a:gd name="connsiteX12" fmla="*/ 150622 w 498490"/>
                <a:gd name="connsiteY12" fmla="*/ 597513 h 608718"/>
                <a:gd name="connsiteX13" fmla="*/ 78689 w 498490"/>
                <a:gd name="connsiteY13" fmla="*/ 564086 h 608718"/>
                <a:gd name="connsiteX14" fmla="*/ 30638 w 498490"/>
                <a:gd name="connsiteY14" fmla="*/ 513660 h 608718"/>
                <a:gd name="connsiteX15" fmla="*/ 0 w 498490"/>
                <a:gd name="connsiteY15" fmla="*/ 443482 h 608718"/>
                <a:gd name="connsiteX16" fmla="*/ 168511 w 498490"/>
                <a:gd name="connsiteY16" fmla="*/ 425154 h 608718"/>
                <a:gd name="connsiteX17" fmla="*/ 197150 w 498490"/>
                <a:gd name="connsiteY17" fmla="*/ 486595 h 608718"/>
                <a:gd name="connsiteX18" fmla="*/ 250720 w 498490"/>
                <a:gd name="connsiteY18" fmla="*/ 507582 h 608718"/>
                <a:gd name="connsiteX19" fmla="*/ 308190 w 498490"/>
                <a:gd name="connsiteY19" fmla="*/ 481277 h 608718"/>
                <a:gd name="connsiteX20" fmla="*/ 330836 w 498490"/>
                <a:gd name="connsiteY20" fmla="*/ 402742 h 608718"/>
                <a:gd name="connsiteX21" fmla="*/ 307905 w 498490"/>
                <a:gd name="connsiteY21" fmla="*/ 324397 h 608718"/>
                <a:gd name="connsiteX22" fmla="*/ 247009 w 498490"/>
                <a:gd name="connsiteY22" fmla="*/ 299516 h 608718"/>
                <a:gd name="connsiteX23" fmla="*/ 200386 w 498490"/>
                <a:gd name="connsiteY23" fmla="*/ 311387 h 608718"/>
                <a:gd name="connsiteX24" fmla="*/ 163563 w 498490"/>
                <a:gd name="connsiteY24" fmla="*/ 342440 h 608718"/>
                <a:gd name="connsiteX25" fmla="*/ 21694 w 498490"/>
                <a:gd name="connsiteY25" fmla="*/ 322023 h 608718"/>
                <a:gd name="connsiteX26" fmla="*/ 74407 w 498490"/>
                <a:gd name="connsiteY26" fmla="*/ 380 h 6087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498490" h="608718">
                  <a:moveTo>
                    <a:pt x="74407" y="0"/>
                  </a:moveTo>
                  <a:lnTo>
                    <a:pt x="469850" y="0"/>
                  </a:lnTo>
                  <a:lnTo>
                    <a:pt x="469850" y="132665"/>
                  </a:lnTo>
                  <a:lnTo>
                    <a:pt x="202003" y="132665"/>
                  </a:lnTo>
                  <a:lnTo>
                    <a:pt x="187731" y="222501"/>
                  </a:lnTo>
                  <a:cubicBezTo>
                    <a:pt x="206285" y="213764"/>
                    <a:pt x="224554" y="207306"/>
                    <a:pt x="242727" y="202938"/>
                  </a:cubicBezTo>
                  <a:cubicBezTo>
                    <a:pt x="260901" y="198570"/>
                    <a:pt x="278789" y="196385"/>
                    <a:pt x="296487" y="196385"/>
                  </a:cubicBezTo>
                  <a:cubicBezTo>
                    <a:pt x="356432" y="196385"/>
                    <a:pt x="405148" y="214524"/>
                    <a:pt x="442447" y="250705"/>
                  </a:cubicBezTo>
                  <a:cubicBezTo>
                    <a:pt x="479841" y="286886"/>
                    <a:pt x="498490" y="332469"/>
                    <a:pt x="498490" y="387453"/>
                  </a:cubicBezTo>
                  <a:cubicBezTo>
                    <a:pt x="498490" y="426103"/>
                    <a:pt x="488880" y="463234"/>
                    <a:pt x="469660" y="498846"/>
                  </a:cubicBezTo>
                  <a:cubicBezTo>
                    <a:pt x="450439" y="534457"/>
                    <a:pt x="423131" y="561712"/>
                    <a:pt x="387831" y="580515"/>
                  </a:cubicBezTo>
                  <a:cubicBezTo>
                    <a:pt x="352530" y="599318"/>
                    <a:pt x="307334" y="608719"/>
                    <a:pt x="252242" y="608719"/>
                  </a:cubicBezTo>
                  <a:cubicBezTo>
                    <a:pt x="212755" y="608719"/>
                    <a:pt x="178882" y="605015"/>
                    <a:pt x="150622" y="597513"/>
                  </a:cubicBezTo>
                  <a:cubicBezTo>
                    <a:pt x="122363" y="590011"/>
                    <a:pt x="98385" y="578900"/>
                    <a:pt x="78689" y="564086"/>
                  </a:cubicBezTo>
                  <a:cubicBezTo>
                    <a:pt x="58898" y="549272"/>
                    <a:pt x="42913" y="532463"/>
                    <a:pt x="30638" y="513660"/>
                  </a:cubicBezTo>
                  <a:cubicBezTo>
                    <a:pt x="18364" y="494857"/>
                    <a:pt x="8183" y="471496"/>
                    <a:pt x="0" y="443482"/>
                  </a:cubicBezTo>
                  <a:lnTo>
                    <a:pt x="168511" y="425154"/>
                  </a:lnTo>
                  <a:cubicBezTo>
                    <a:pt x="172602" y="452123"/>
                    <a:pt x="182117" y="472541"/>
                    <a:pt x="197150" y="486595"/>
                  </a:cubicBezTo>
                  <a:cubicBezTo>
                    <a:pt x="212184" y="500650"/>
                    <a:pt x="229977" y="507582"/>
                    <a:pt x="250720" y="507582"/>
                  </a:cubicBezTo>
                  <a:cubicBezTo>
                    <a:pt x="273936" y="507582"/>
                    <a:pt x="293062" y="498846"/>
                    <a:pt x="308190" y="481277"/>
                  </a:cubicBezTo>
                  <a:cubicBezTo>
                    <a:pt x="323319" y="463709"/>
                    <a:pt x="330836" y="437499"/>
                    <a:pt x="330836" y="402742"/>
                  </a:cubicBezTo>
                  <a:cubicBezTo>
                    <a:pt x="330836" y="367985"/>
                    <a:pt x="323224" y="341016"/>
                    <a:pt x="307905" y="324397"/>
                  </a:cubicBezTo>
                  <a:cubicBezTo>
                    <a:pt x="292586" y="307778"/>
                    <a:pt x="272319" y="299516"/>
                    <a:pt x="247009" y="299516"/>
                  </a:cubicBezTo>
                  <a:cubicBezTo>
                    <a:pt x="230929" y="299516"/>
                    <a:pt x="215419" y="303505"/>
                    <a:pt x="200386" y="311387"/>
                  </a:cubicBezTo>
                  <a:cubicBezTo>
                    <a:pt x="189253" y="317085"/>
                    <a:pt x="176979" y="327436"/>
                    <a:pt x="163563" y="342440"/>
                  </a:cubicBezTo>
                  <a:lnTo>
                    <a:pt x="21694" y="322023"/>
                  </a:lnTo>
                  <a:lnTo>
                    <a:pt x="74407" y="380"/>
                  </a:lnTo>
                  <a:close/>
                </a:path>
              </a:pathLst>
            </a:custGeom>
            <a:grpFill/>
            <a:ln w="9510" cap="flat">
              <a:noFill/>
              <a:prstDash val="solid"/>
              <a:miter/>
            </a:ln>
          </p:spPr>
          <p:txBody>
            <a:bodyPr rtlCol="0" anchor="ctr"/>
            <a:lstStyle/>
            <a:p>
              <a:endParaRPr lang="en-GB"/>
            </a:p>
          </p:txBody>
        </p:sp>
        <p:sp>
          <p:nvSpPr>
            <p:cNvPr id="7" name="Freeform 6">
              <a:extLst>
                <a:ext uri="{FF2B5EF4-FFF2-40B4-BE49-F238E27FC236}">
                  <a16:creationId xmlns:a16="http://schemas.microsoft.com/office/drawing/2014/main" id="{45D51D95-3269-8740-3C04-4A094FAD7AFC}"/>
                </a:ext>
              </a:extLst>
            </p:cNvPr>
            <p:cNvSpPr/>
            <p:nvPr/>
          </p:nvSpPr>
          <p:spPr>
            <a:xfrm>
              <a:off x="7047207" y="7186645"/>
              <a:ext cx="177930" cy="166566"/>
            </a:xfrm>
            <a:custGeom>
              <a:avLst/>
              <a:gdLst>
                <a:gd name="connsiteX0" fmla="*/ 0 w 177930"/>
                <a:gd name="connsiteY0" fmla="*/ 0 h 166566"/>
                <a:gd name="connsiteX1" fmla="*/ 177930 w 177930"/>
                <a:gd name="connsiteY1" fmla="*/ 0 h 166566"/>
                <a:gd name="connsiteX2" fmla="*/ 177930 w 177930"/>
                <a:gd name="connsiteY2" fmla="*/ 166567 h 166566"/>
                <a:gd name="connsiteX3" fmla="*/ 0 w 177930"/>
                <a:gd name="connsiteY3" fmla="*/ 166567 h 166566"/>
                <a:gd name="connsiteX4" fmla="*/ 0 w 177930"/>
                <a:gd name="connsiteY4" fmla="*/ 0 h 16656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7930" h="166566">
                  <a:moveTo>
                    <a:pt x="0" y="0"/>
                  </a:moveTo>
                  <a:lnTo>
                    <a:pt x="177930" y="0"/>
                  </a:lnTo>
                  <a:lnTo>
                    <a:pt x="177930" y="166567"/>
                  </a:lnTo>
                  <a:lnTo>
                    <a:pt x="0" y="166567"/>
                  </a:lnTo>
                  <a:lnTo>
                    <a:pt x="0" y="0"/>
                  </a:lnTo>
                  <a:close/>
                </a:path>
              </a:pathLst>
            </a:custGeom>
            <a:grpFill/>
            <a:ln w="9510" cap="flat">
              <a:noFill/>
              <a:prstDash val="solid"/>
              <a:miter/>
            </a:ln>
          </p:spPr>
          <p:txBody>
            <a:bodyPr rtlCol="0" anchor="ctr"/>
            <a:lstStyle/>
            <a:p>
              <a:endParaRPr lang="en-GB"/>
            </a:p>
          </p:txBody>
        </p:sp>
        <p:sp>
          <p:nvSpPr>
            <p:cNvPr id="8" name="Freeform 7">
              <a:extLst>
                <a:ext uri="{FF2B5EF4-FFF2-40B4-BE49-F238E27FC236}">
                  <a16:creationId xmlns:a16="http://schemas.microsoft.com/office/drawing/2014/main" id="{60C33B5E-48C0-35DA-3F72-C26E2809A1CB}"/>
                </a:ext>
              </a:extLst>
            </p:cNvPr>
            <p:cNvSpPr/>
            <p:nvPr/>
          </p:nvSpPr>
          <p:spPr>
            <a:xfrm>
              <a:off x="7234176" y="6744683"/>
              <a:ext cx="490021" cy="618785"/>
            </a:xfrm>
            <a:custGeom>
              <a:avLst/>
              <a:gdLst>
                <a:gd name="connsiteX0" fmla="*/ 190 w 490021"/>
                <a:gd name="connsiteY0" fmla="*/ 306924 h 618785"/>
                <a:gd name="connsiteX1" fmla="*/ 61752 w 490021"/>
                <a:gd name="connsiteY1" fmla="*/ 68184 h 618785"/>
                <a:gd name="connsiteX2" fmla="*/ 249292 w 490021"/>
                <a:gd name="connsiteY2" fmla="*/ 0 h 618785"/>
                <a:gd name="connsiteX3" fmla="*/ 348629 w 490021"/>
                <a:gd name="connsiteY3" fmla="*/ 14909 h 618785"/>
                <a:gd name="connsiteX4" fmla="*/ 411999 w 490021"/>
                <a:gd name="connsiteY4" fmla="*/ 53655 h 618785"/>
                <a:gd name="connsiteX5" fmla="*/ 450630 w 490021"/>
                <a:gd name="connsiteY5" fmla="*/ 103891 h 618785"/>
                <a:gd name="connsiteX6" fmla="*/ 473275 w 490021"/>
                <a:gd name="connsiteY6" fmla="*/ 165332 h 618785"/>
                <a:gd name="connsiteX7" fmla="*/ 490022 w 490021"/>
                <a:gd name="connsiteY7" fmla="*/ 304929 h 618785"/>
                <a:gd name="connsiteX8" fmla="*/ 434835 w 490021"/>
                <a:gd name="connsiteY8" fmla="*/ 543289 h 618785"/>
                <a:gd name="connsiteX9" fmla="*/ 244630 w 490021"/>
                <a:gd name="connsiteY9" fmla="*/ 618785 h 618785"/>
                <a:gd name="connsiteX10" fmla="*/ 122363 w 490021"/>
                <a:gd name="connsiteY10" fmla="*/ 594664 h 618785"/>
                <a:gd name="connsiteX11" fmla="*/ 45862 w 490021"/>
                <a:gd name="connsiteY11" fmla="*/ 524011 h 618785"/>
                <a:gd name="connsiteX12" fmla="*/ 12084 w 490021"/>
                <a:gd name="connsiteY12" fmla="*/ 433605 h 618785"/>
                <a:gd name="connsiteX13" fmla="*/ 0 w 490021"/>
                <a:gd name="connsiteY13" fmla="*/ 306829 h 618785"/>
                <a:gd name="connsiteX14" fmla="*/ 165370 w 490021"/>
                <a:gd name="connsiteY14" fmla="*/ 307303 h 618785"/>
                <a:gd name="connsiteX15" fmla="*/ 185637 w 490021"/>
                <a:gd name="connsiteY15" fmla="*/ 463424 h 618785"/>
                <a:gd name="connsiteX16" fmla="*/ 244345 w 490021"/>
                <a:gd name="connsiteY16" fmla="*/ 505303 h 618785"/>
                <a:gd name="connsiteX17" fmla="*/ 288304 w 490021"/>
                <a:gd name="connsiteY17" fmla="*/ 487545 h 618785"/>
                <a:gd name="connsiteX18" fmla="*/ 315707 w 490021"/>
                <a:gd name="connsiteY18" fmla="*/ 431421 h 618785"/>
                <a:gd name="connsiteX19" fmla="*/ 324461 w 490021"/>
                <a:gd name="connsiteY19" fmla="*/ 311862 h 618785"/>
                <a:gd name="connsiteX20" fmla="*/ 304194 w 490021"/>
                <a:gd name="connsiteY20" fmla="*/ 151657 h 618785"/>
                <a:gd name="connsiteX21" fmla="*/ 243488 w 490021"/>
                <a:gd name="connsiteY21" fmla="*/ 110633 h 618785"/>
                <a:gd name="connsiteX22" fmla="*/ 183830 w 490021"/>
                <a:gd name="connsiteY22" fmla="*/ 152512 h 618785"/>
                <a:gd name="connsiteX23" fmla="*/ 165465 w 490021"/>
                <a:gd name="connsiteY23" fmla="*/ 307398 h 6187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490021" h="618785">
                  <a:moveTo>
                    <a:pt x="190" y="306924"/>
                  </a:moveTo>
                  <a:cubicBezTo>
                    <a:pt x="190" y="193157"/>
                    <a:pt x="20743" y="113577"/>
                    <a:pt x="61752" y="68184"/>
                  </a:cubicBezTo>
                  <a:cubicBezTo>
                    <a:pt x="102762" y="22696"/>
                    <a:pt x="165275" y="0"/>
                    <a:pt x="249292" y="0"/>
                  </a:cubicBezTo>
                  <a:cubicBezTo>
                    <a:pt x="289636" y="0"/>
                    <a:pt x="322748" y="4938"/>
                    <a:pt x="348629" y="14909"/>
                  </a:cubicBezTo>
                  <a:cubicBezTo>
                    <a:pt x="374510" y="24881"/>
                    <a:pt x="395633" y="37796"/>
                    <a:pt x="411999" y="53655"/>
                  </a:cubicBezTo>
                  <a:cubicBezTo>
                    <a:pt x="428365" y="69609"/>
                    <a:pt x="441210" y="86322"/>
                    <a:pt x="450630" y="103891"/>
                  </a:cubicBezTo>
                  <a:cubicBezTo>
                    <a:pt x="460050" y="121459"/>
                    <a:pt x="467566" y="141876"/>
                    <a:pt x="473275" y="165332"/>
                  </a:cubicBezTo>
                  <a:cubicBezTo>
                    <a:pt x="484408" y="209965"/>
                    <a:pt x="490022" y="256498"/>
                    <a:pt x="490022" y="304929"/>
                  </a:cubicBezTo>
                  <a:cubicBezTo>
                    <a:pt x="490022" y="413473"/>
                    <a:pt x="471658" y="492958"/>
                    <a:pt x="434835" y="543289"/>
                  </a:cubicBezTo>
                  <a:cubicBezTo>
                    <a:pt x="398012" y="593620"/>
                    <a:pt x="334642" y="618785"/>
                    <a:pt x="244630" y="618785"/>
                  </a:cubicBezTo>
                  <a:cubicBezTo>
                    <a:pt x="194201" y="618785"/>
                    <a:pt x="153477" y="610713"/>
                    <a:pt x="122363" y="594664"/>
                  </a:cubicBezTo>
                  <a:cubicBezTo>
                    <a:pt x="91249" y="578615"/>
                    <a:pt x="65749" y="555064"/>
                    <a:pt x="45862" y="524011"/>
                  </a:cubicBezTo>
                  <a:cubicBezTo>
                    <a:pt x="31399" y="501980"/>
                    <a:pt x="20172" y="471876"/>
                    <a:pt x="12084" y="433605"/>
                  </a:cubicBezTo>
                  <a:cubicBezTo>
                    <a:pt x="3996" y="395335"/>
                    <a:pt x="0" y="353171"/>
                    <a:pt x="0" y="306829"/>
                  </a:cubicBezTo>
                  <a:close/>
                  <a:moveTo>
                    <a:pt x="165370" y="307303"/>
                  </a:moveTo>
                  <a:cubicBezTo>
                    <a:pt x="165370" y="383464"/>
                    <a:pt x="172126" y="435505"/>
                    <a:pt x="185637" y="463424"/>
                  </a:cubicBezTo>
                  <a:cubicBezTo>
                    <a:pt x="199149" y="491344"/>
                    <a:pt x="218654" y="505303"/>
                    <a:pt x="244345" y="505303"/>
                  </a:cubicBezTo>
                  <a:cubicBezTo>
                    <a:pt x="261281" y="505303"/>
                    <a:pt x="275935" y="499415"/>
                    <a:pt x="288304" y="487545"/>
                  </a:cubicBezTo>
                  <a:cubicBezTo>
                    <a:pt x="300674" y="475674"/>
                    <a:pt x="309808" y="456967"/>
                    <a:pt x="315707" y="431421"/>
                  </a:cubicBezTo>
                  <a:cubicBezTo>
                    <a:pt x="321606" y="405876"/>
                    <a:pt x="324461" y="365991"/>
                    <a:pt x="324461" y="311862"/>
                  </a:cubicBezTo>
                  <a:cubicBezTo>
                    <a:pt x="324461" y="232377"/>
                    <a:pt x="317705" y="179007"/>
                    <a:pt x="304194" y="151657"/>
                  </a:cubicBezTo>
                  <a:cubicBezTo>
                    <a:pt x="290683" y="124308"/>
                    <a:pt x="270416" y="110633"/>
                    <a:pt x="243488" y="110633"/>
                  </a:cubicBezTo>
                  <a:cubicBezTo>
                    <a:pt x="216561" y="110633"/>
                    <a:pt x="196009" y="124593"/>
                    <a:pt x="183830" y="152512"/>
                  </a:cubicBezTo>
                  <a:cubicBezTo>
                    <a:pt x="171555" y="180432"/>
                    <a:pt x="165465" y="231997"/>
                    <a:pt x="165465" y="307398"/>
                  </a:cubicBezTo>
                  <a:close/>
                </a:path>
              </a:pathLst>
            </a:custGeom>
            <a:grpFill/>
            <a:ln w="9510" cap="flat">
              <a:noFill/>
              <a:prstDash val="solid"/>
              <a:miter/>
            </a:ln>
          </p:spPr>
          <p:txBody>
            <a:bodyPr rtlCol="0" anchor="ctr"/>
            <a:lstStyle/>
            <a:p>
              <a:endParaRPr lang="en-GB"/>
            </a:p>
          </p:txBody>
        </p:sp>
        <p:sp>
          <p:nvSpPr>
            <p:cNvPr id="9" name="Freeform 8">
              <a:extLst>
                <a:ext uri="{FF2B5EF4-FFF2-40B4-BE49-F238E27FC236}">
                  <a16:creationId xmlns:a16="http://schemas.microsoft.com/office/drawing/2014/main" id="{368516CF-E0A7-1F48-5517-B0FF9EA325AF}"/>
                </a:ext>
              </a:extLst>
            </p:cNvPr>
            <p:cNvSpPr/>
            <p:nvPr/>
          </p:nvSpPr>
          <p:spPr>
            <a:xfrm>
              <a:off x="4441243" y="7434691"/>
              <a:ext cx="700683" cy="908520"/>
            </a:xfrm>
            <a:custGeom>
              <a:avLst/>
              <a:gdLst>
                <a:gd name="connsiteX0" fmla="*/ 0 w 700683"/>
                <a:gd name="connsiteY0" fmla="*/ 20037 h 908520"/>
                <a:gd name="connsiteX1" fmla="*/ 319323 w 700683"/>
                <a:gd name="connsiteY1" fmla="*/ 20037 h 908520"/>
                <a:gd name="connsiteX2" fmla="*/ 319323 w 700683"/>
                <a:gd name="connsiteY2" fmla="*/ 165617 h 908520"/>
                <a:gd name="connsiteX3" fmla="*/ 414473 w 700683"/>
                <a:gd name="connsiteY3" fmla="*/ 35517 h 908520"/>
                <a:gd name="connsiteX4" fmla="*/ 535599 w 700683"/>
                <a:gd name="connsiteY4" fmla="*/ 0 h 908520"/>
                <a:gd name="connsiteX5" fmla="*/ 700683 w 700683"/>
                <a:gd name="connsiteY5" fmla="*/ 46817 h 908520"/>
                <a:gd name="connsiteX6" fmla="*/ 595067 w 700683"/>
                <a:gd name="connsiteY6" fmla="*/ 289450 h 908520"/>
                <a:gd name="connsiteX7" fmla="*/ 499537 w 700683"/>
                <a:gd name="connsiteY7" fmla="*/ 264380 h 908520"/>
                <a:gd name="connsiteX8" fmla="*/ 395633 w 700683"/>
                <a:gd name="connsiteY8" fmla="*/ 319554 h 908520"/>
                <a:gd name="connsiteX9" fmla="*/ 342825 w 700683"/>
                <a:gd name="connsiteY9" fmla="*/ 610713 h 908520"/>
                <a:gd name="connsiteX10" fmla="*/ 342825 w 700683"/>
                <a:gd name="connsiteY10" fmla="*/ 908520 h 908520"/>
                <a:gd name="connsiteX11" fmla="*/ 0 w 700683"/>
                <a:gd name="connsiteY11" fmla="*/ 908520 h 908520"/>
                <a:gd name="connsiteX12" fmla="*/ 0 w 700683"/>
                <a:gd name="connsiteY12" fmla="*/ 20037 h 9085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700683" h="908520">
                  <a:moveTo>
                    <a:pt x="0" y="20037"/>
                  </a:moveTo>
                  <a:lnTo>
                    <a:pt x="319323" y="20037"/>
                  </a:lnTo>
                  <a:lnTo>
                    <a:pt x="319323" y="165617"/>
                  </a:lnTo>
                  <a:cubicBezTo>
                    <a:pt x="350056" y="102561"/>
                    <a:pt x="381741" y="59258"/>
                    <a:pt x="414473" y="35517"/>
                  </a:cubicBezTo>
                  <a:cubicBezTo>
                    <a:pt x="447204" y="11776"/>
                    <a:pt x="487548" y="0"/>
                    <a:pt x="535599" y="0"/>
                  </a:cubicBezTo>
                  <a:cubicBezTo>
                    <a:pt x="583649" y="0"/>
                    <a:pt x="640929" y="15669"/>
                    <a:pt x="700683" y="46817"/>
                  </a:cubicBezTo>
                  <a:lnTo>
                    <a:pt x="595067" y="289450"/>
                  </a:lnTo>
                  <a:cubicBezTo>
                    <a:pt x="554819" y="272737"/>
                    <a:pt x="522944" y="264380"/>
                    <a:pt x="499537" y="264380"/>
                  </a:cubicBezTo>
                  <a:cubicBezTo>
                    <a:pt x="454816" y="264380"/>
                    <a:pt x="420182" y="282803"/>
                    <a:pt x="395633" y="319554"/>
                  </a:cubicBezTo>
                  <a:cubicBezTo>
                    <a:pt x="360428" y="371404"/>
                    <a:pt x="342825" y="468457"/>
                    <a:pt x="342825" y="610713"/>
                  </a:cubicBezTo>
                  <a:lnTo>
                    <a:pt x="342825" y="908520"/>
                  </a:lnTo>
                  <a:lnTo>
                    <a:pt x="0" y="908520"/>
                  </a:lnTo>
                  <a:lnTo>
                    <a:pt x="0" y="20037"/>
                  </a:lnTo>
                  <a:close/>
                </a:path>
              </a:pathLst>
            </a:custGeom>
            <a:grpFill/>
            <a:ln w="9510" cap="flat">
              <a:noFill/>
              <a:prstDash val="solid"/>
              <a:miter/>
            </a:ln>
          </p:spPr>
          <p:txBody>
            <a:bodyPr rtlCol="0" anchor="ctr"/>
            <a:lstStyle/>
            <a:p>
              <a:endParaRPr lang="en-GB"/>
            </a:p>
          </p:txBody>
        </p:sp>
        <p:sp>
          <p:nvSpPr>
            <p:cNvPr id="10" name="Freeform 9">
              <a:extLst>
                <a:ext uri="{FF2B5EF4-FFF2-40B4-BE49-F238E27FC236}">
                  <a16:creationId xmlns:a16="http://schemas.microsoft.com/office/drawing/2014/main" id="{A9CB611B-7FB9-BDD5-760A-6C450EC489B0}"/>
                </a:ext>
              </a:extLst>
            </p:cNvPr>
            <p:cNvSpPr/>
            <p:nvPr/>
          </p:nvSpPr>
          <p:spPr>
            <a:xfrm>
              <a:off x="5142022" y="7116752"/>
              <a:ext cx="341112" cy="1226459"/>
            </a:xfrm>
            <a:custGeom>
              <a:avLst/>
              <a:gdLst>
                <a:gd name="connsiteX0" fmla="*/ 0 w 341112"/>
                <a:gd name="connsiteY0" fmla="*/ 0 h 1226459"/>
                <a:gd name="connsiteX1" fmla="*/ 341112 w 341112"/>
                <a:gd name="connsiteY1" fmla="*/ 0 h 1226459"/>
                <a:gd name="connsiteX2" fmla="*/ 341112 w 341112"/>
                <a:gd name="connsiteY2" fmla="*/ 231712 h 1226459"/>
                <a:gd name="connsiteX3" fmla="*/ 0 w 341112"/>
                <a:gd name="connsiteY3" fmla="*/ 231712 h 1226459"/>
                <a:gd name="connsiteX4" fmla="*/ 0 w 341112"/>
                <a:gd name="connsiteY4" fmla="*/ 0 h 1226459"/>
                <a:gd name="connsiteX5" fmla="*/ 0 w 341112"/>
                <a:gd name="connsiteY5" fmla="*/ 337977 h 1226459"/>
                <a:gd name="connsiteX6" fmla="*/ 341112 w 341112"/>
                <a:gd name="connsiteY6" fmla="*/ 337977 h 1226459"/>
                <a:gd name="connsiteX7" fmla="*/ 341112 w 341112"/>
                <a:gd name="connsiteY7" fmla="*/ 1226460 h 1226459"/>
                <a:gd name="connsiteX8" fmla="*/ 0 w 341112"/>
                <a:gd name="connsiteY8" fmla="*/ 1226460 h 1226459"/>
                <a:gd name="connsiteX9" fmla="*/ 0 w 341112"/>
                <a:gd name="connsiteY9" fmla="*/ 337977 h 12264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41112" h="1226459">
                  <a:moveTo>
                    <a:pt x="0" y="0"/>
                  </a:moveTo>
                  <a:lnTo>
                    <a:pt x="341112" y="0"/>
                  </a:lnTo>
                  <a:lnTo>
                    <a:pt x="341112" y="231712"/>
                  </a:lnTo>
                  <a:lnTo>
                    <a:pt x="0" y="231712"/>
                  </a:lnTo>
                  <a:lnTo>
                    <a:pt x="0" y="0"/>
                  </a:lnTo>
                  <a:close/>
                  <a:moveTo>
                    <a:pt x="0" y="337977"/>
                  </a:moveTo>
                  <a:lnTo>
                    <a:pt x="341112" y="337977"/>
                  </a:lnTo>
                  <a:lnTo>
                    <a:pt x="341112" y="1226460"/>
                  </a:lnTo>
                  <a:lnTo>
                    <a:pt x="0" y="1226460"/>
                  </a:lnTo>
                  <a:lnTo>
                    <a:pt x="0" y="337977"/>
                  </a:lnTo>
                  <a:close/>
                </a:path>
              </a:pathLst>
            </a:custGeom>
            <a:grpFill/>
            <a:ln w="9510" cap="flat">
              <a:noFill/>
              <a:prstDash val="solid"/>
              <a:miter/>
            </a:ln>
          </p:spPr>
          <p:txBody>
            <a:bodyPr rtlCol="0" anchor="ctr"/>
            <a:lstStyle/>
            <a:p>
              <a:endParaRPr lang="en-GB"/>
            </a:p>
          </p:txBody>
        </p:sp>
        <p:sp>
          <p:nvSpPr>
            <p:cNvPr id="12" name="Freeform 11">
              <a:extLst>
                <a:ext uri="{FF2B5EF4-FFF2-40B4-BE49-F238E27FC236}">
                  <a16:creationId xmlns:a16="http://schemas.microsoft.com/office/drawing/2014/main" id="{F53F934F-0C02-6E64-14ED-F6D88E5B9651}"/>
                </a:ext>
              </a:extLst>
            </p:cNvPr>
            <p:cNvSpPr/>
            <p:nvPr/>
          </p:nvSpPr>
          <p:spPr>
            <a:xfrm>
              <a:off x="6503806" y="7434596"/>
              <a:ext cx="981470" cy="1269193"/>
            </a:xfrm>
            <a:custGeom>
              <a:avLst/>
              <a:gdLst>
                <a:gd name="connsiteX0" fmla="*/ 661291 w 981470"/>
                <a:gd name="connsiteY0" fmla="*/ 20132 h 1269193"/>
                <a:gd name="connsiteX1" fmla="*/ 980614 w 981470"/>
                <a:gd name="connsiteY1" fmla="*/ 20132 h 1269193"/>
                <a:gd name="connsiteX2" fmla="*/ 980614 w 981470"/>
                <a:gd name="connsiteY2" fmla="*/ 859234 h 1269193"/>
                <a:gd name="connsiteX3" fmla="*/ 981471 w 981470"/>
                <a:gd name="connsiteY3" fmla="*/ 898549 h 1269193"/>
                <a:gd name="connsiteX4" fmla="*/ 945885 w 981470"/>
                <a:gd name="connsiteY4" fmla="*/ 1057899 h 1269193"/>
                <a:gd name="connsiteX5" fmla="*/ 851115 w 981470"/>
                <a:gd name="connsiteY5" fmla="*/ 1180497 h 1269193"/>
                <a:gd name="connsiteX6" fmla="*/ 701064 w 981470"/>
                <a:gd name="connsiteY6" fmla="*/ 1248301 h 1269193"/>
                <a:gd name="connsiteX7" fmla="*/ 492781 w 981470"/>
                <a:gd name="connsiteY7" fmla="*/ 1269193 h 1269193"/>
                <a:gd name="connsiteX8" fmla="*/ 124361 w 981470"/>
                <a:gd name="connsiteY8" fmla="*/ 1188854 h 1269193"/>
                <a:gd name="connsiteX9" fmla="*/ 24168 w 981470"/>
                <a:gd name="connsiteY9" fmla="*/ 973855 h 1269193"/>
                <a:gd name="connsiteX10" fmla="*/ 25881 w 981470"/>
                <a:gd name="connsiteY10" fmla="*/ 928653 h 1269193"/>
                <a:gd name="connsiteX11" fmla="*/ 357002 w 981470"/>
                <a:gd name="connsiteY11" fmla="*/ 966258 h 1269193"/>
                <a:gd name="connsiteX12" fmla="*/ 395538 w 981470"/>
                <a:gd name="connsiteY12" fmla="*/ 1029884 h 1269193"/>
                <a:gd name="connsiteX13" fmla="*/ 490307 w 981470"/>
                <a:gd name="connsiteY13" fmla="*/ 1055809 h 1269193"/>
                <a:gd name="connsiteX14" fmla="*/ 600491 w 981470"/>
                <a:gd name="connsiteY14" fmla="*/ 1016494 h 1269193"/>
                <a:gd name="connsiteX15" fmla="*/ 636933 w 981470"/>
                <a:gd name="connsiteY15" fmla="*/ 879271 h 1269193"/>
                <a:gd name="connsiteX16" fmla="*/ 636933 w 981470"/>
                <a:gd name="connsiteY16" fmla="*/ 744612 h 1269193"/>
                <a:gd name="connsiteX17" fmla="*/ 536360 w 981470"/>
                <a:gd name="connsiteY17" fmla="*/ 830745 h 1269193"/>
                <a:gd name="connsiteX18" fmla="*/ 366232 w 981470"/>
                <a:gd name="connsiteY18" fmla="*/ 872529 h 1269193"/>
                <a:gd name="connsiteX19" fmla="*/ 77928 w 981470"/>
                <a:gd name="connsiteY19" fmla="*/ 716883 h 1269193"/>
                <a:gd name="connsiteX20" fmla="*/ 0 w 981470"/>
                <a:gd name="connsiteY20" fmla="*/ 424964 h 1269193"/>
                <a:gd name="connsiteX21" fmla="*/ 100573 w 981470"/>
                <a:gd name="connsiteY21" fmla="*/ 108734 h 1269193"/>
                <a:gd name="connsiteX22" fmla="*/ 363758 w 981470"/>
                <a:gd name="connsiteY22" fmla="*/ 0 h 1269193"/>
                <a:gd name="connsiteX23" fmla="*/ 535218 w 981470"/>
                <a:gd name="connsiteY23" fmla="*/ 35137 h 1269193"/>
                <a:gd name="connsiteX24" fmla="*/ 661387 w 981470"/>
                <a:gd name="connsiteY24" fmla="*/ 151468 h 1269193"/>
                <a:gd name="connsiteX25" fmla="*/ 661387 w 981470"/>
                <a:gd name="connsiteY25" fmla="*/ 20132 h 1269193"/>
                <a:gd name="connsiteX26" fmla="*/ 340256 w 981470"/>
                <a:gd name="connsiteY26" fmla="*/ 450984 h 1269193"/>
                <a:gd name="connsiteX27" fmla="*/ 381361 w 981470"/>
                <a:gd name="connsiteY27" fmla="*/ 593620 h 1269193"/>
                <a:gd name="connsiteX28" fmla="*/ 489546 w 981470"/>
                <a:gd name="connsiteY28" fmla="*/ 640057 h 1269193"/>
                <a:gd name="connsiteX29" fmla="*/ 596399 w 981470"/>
                <a:gd name="connsiteY29" fmla="*/ 591910 h 1269193"/>
                <a:gd name="connsiteX30" fmla="*/ 639597 w 981470"/>
                <a:gd name="connsiteY30" fmla="*/ 446805 h 1269193"/>
                <a:gd name="connsiteX31" fmla="*/ 594306 w 981470"/>
                <a:gd name="connsiteY31" fmla="*/ 298282 h 1269193"/>
                <a:gd name="connsiteX32" fmla="*/ 483647 w 981470"/>
                <a:gd name="connsiteY32" fmla="*/ 246811 h 1269193"/>
                <a:gd name="connsiteX33" fmla="*/ 379267 w 981470"/>
                <a:gd name="connsiteY33" fmla="*/ 294103 h 1269193"/>
                <a:gd name="connsiteX34" fmla="*/ 340256 w 981470"/>
                <a:gd name="connsiteY34" fmla="*/ 450984 h 12691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Lst>
              <a:rect l="l" t="t" r="r" b="b"/>
              <a:pathLst>
                <a:path w="981470" h="1269193">
                  <a:moveTo>
                    <a:pt x="661291" y="20132"/>
                  </a:moveTo>
                  <a:lnTo>
                    <a:pt x="980614" y="20132"/>
                  </a:lnTo>
                  <a:lnTo>
                    <a:pt x="980614" y="859234"/>
                  </a:lnTo>
                  <a:lnTo>
                    <a:pt x="981471" y="898549"/>
                  </a:lnTo>
                  <a:cubicBezTo>
                    <a:pt x="981471" y="954293"/>
                    <a:pt x="969577" y="1007473"/>
                    <a:pt x="945885" y="1057899"/>
                  </a:cubicBezTo>
                  <a:cubicBezTo>
                    <a:pt x="922097" y="1108324"/>
                    <a:pt x="890603" y="1149254"/>
                    <a:pt x="851115" y="1180497"/>
                  </a:cubicBezTo>
                  <a:cubicBezTo>
                    <a:pt x="811723" y="1211740"/>
                    <a:pt x="761674" y="1234342"/>
                    <a:pt x="701064" y="1248301"/>
                  </a:cubicBezTo>
                  <a:cubicBezTo>
                    <a:pt x="640454" y="1262261"/>
                    <a:pt x="570994" y="1269193"/>
                    <a:pt x="492781" y="1269193"/>
                  </a:cubicBezTo>
                  <a:cubicBezTo>
                    <a:pt x="313994" y="1269193"/>
                    <a:pt x="191156" y="1242414"/>
                    <a:pt x="124361" y="1188854"/>
                  </a:cubicBezTo>
                  <a:cubicBezTo>
                    <a:pt x="57566" y="1135294"/>
                    <a:pt x="24168" y="1063596"/>
                    <a:pt x="24168" y="973855"/>
                  </a:cubicBezTo>
                  <a:cubicBezTo>
                    <a:pt x="24168" y="962745"/>
                    <a:pt x="24739" y="947645"/>
                    <a:pt x="25881" y="928653"/>
                  </a:cubicBezTo>
                  <a:lnTo>
                    <a:pt x="357002" y="966258"/>
                  </a:lnTo>
                  <a:cubicBezTo>
                    <a:pt x="365375" y="996932"/>
                    <a:pt x="378221" y="1018109"/>
                    <a:pt x="395538" y="1029884"/>
                  </a:cubicBezTo>
                  <a:cubicBezTo>
                    <a:pt x="420657" y="1047168"/>
                    <a:pt x="452247" y="1055809"/>
                    <a:pt x="490307" y="1055809"/>
                  </a:cubicBezTo>
                  <a:cubicBezTo>
                    <a:pt x="539500" y="1055809"/>
                    <a:pt x="576227" y="1042704"/>
                    <a:pt x="600491" y="1016494"/>
                  </a:cubicBezTo>
                  <a:cubicBezTo>
                    <a:pt x="624754" y="990284"/>
                    <a:pt x="636933" y="944512"/>
                    <a:pt x="636933" y="879271"/>
                  </a:cubicBezTo>
                  <a:lnTo>
                    <a:pt x="636933" y="744612"/>
                  </a:lnTo>
                  <a:cubicBezTo>
                    <a:pt x="603440" y="784212"/>
                    <a:pt x="569853" y="812986"/>
                    <a:pt x="536360" y="830745"/>
                  </a:cubicBezTo>
                  <a:cubicBezTo>
                    <a:pt x="483837" y="858664"/>
                    <a:pt x="427128" y="872529"/>
                    <a:pt x="366232" y="872529"/>
                  </a:cubicBezTo>
                  <a:cubicBezTo>
                    <a:pt x="247199" y="872529"/>
                    <a:pt x="151098" y="820679"/>
                    <a:pt x="77928" y="716883"/>
                  </a:cubicBezTo>
                  <a:cubicBezTo>
                    <a:pt x="25976" y="643286"/>
                    <a:pt x="0" y="545948"/>
                    <a:pt x="0" y="424964"/>
                  </a:cubicBezTo>
                  <a:cubicBezTo>
                    <a:pt x="0" y="286696"/>
                    <a:pt x="33493" y="181286"/>
                    <a:pt x="100573" y="108734"/>
                  </a:cubicBezTo>
                  <a:cubicBezTo>
                    <a:pt x="167654" y="36276"/>
                    <a:pt x="255382" y="0"/>
                    <a:pt x="363758" y="0"/>
                  </a:cubicBezTo>
                  <a:cubicBezTo>
                    <a:pt x="433027" y="0"/>
                    <a:pt x="490212" y="11681"/>
                    <a:pt x="535218" y="35137"/>
                  </a:cubicBezTo>
                  <a:cubicBezTo>
                    <a:pt x="580224" y="58593"/>
                    <a:pt x="622280" y="97338"/>
                    <a:pt x="661387" y="151468"/>
                  </a:cubicBezTo>
                  <a:lnTo>
                    <a:pt x="661387" y="20132"/>
                  </a:lnTo>
                  <a:close/>
                  <a:moveTo>
                    <a:pt x="340256" y="450984"/>
                  </a:moveTo>
                  <a:cubicBezTo>
                    <a:pt x="340256" y="515085"/>
                    <a:pt x="353958" y="562661"/>
                    <a:pt x="381361" y="593620"/>
                  </a:cubicBezTo>
                  <a:cubicBezTo>
                    <a:pt x="408764" y="624578"/>
                    <a:pt x="444826" y="640057"/>
                    <a:pt x="489546" y="640057"/>
                  </a:cubicBezTo>
                  <a:cubicBezTo>
                    <a:pt x="534266" y="640057"/>
                    <a:pt x="567664" y="624008"/>
                    <a:pt x="596399" y="591910"/>
                  </a:cubicBezTo>
                  <a:cubicBezTo>
                    <a:pt x="625135" y="559813"/>
                    <a:pt x="639597" y="511476"/>
                    <a:pt x="639597" y="446805"/>
                  </a:cubicBezTo>
                  <a:cubicBezTo>
                    <a:pt x="639597" y="382135"/>
                    <a:pt x="624468" y="332659"/>
                    <a:pt x="594306" y="298282"/>
                  </a:cubicBezTo>
                  <a:cubicBezTo>
                    <a:pt x="564144" y="264000"/>
                    <a:pt x="527225" y="246811"/>
                    <a:pt x="483647" y="246811"/>
                  </a:cubicBezTo>
                  <a:cubicBezTo>
                    <a:pt x="440068" y="246811"/>
                    <a:pt x="405243" y="262575"/>
                    <a:pt x="379267" y="294103"/>
                  </a:cubicBezTo>
                  <a:cubicBezTo>
                    <a:pt x="353291" y="325631"/>
                    <a:pt x="340256" y="377862"/>
                    <a:pt x="340256" y="450984"/>
                  </a:cubicBezTo>
                  <a:close/>
                </a:path>
              </a:pathLst>
            </a:custGeom>
            <a:grpFill/>
            <a:ln w="9510" cap="flat">
              <a:noFill/>
              <a:prstDash val="solid"/>
              <a:miter/>
            </a:ln>
          </p:spPr>
          <p:txBody>
            <a:bodyPr rtlCol="0" anchor="ctr"/>
            <a:lstStyle/>
            <a:p>
              <a:endParaRPr lang="en-GB"/>
            </a:p>
          </p:txBody>
        </p:sp>
        <p:sp>
          <p:nvSpPr>
            <p:cNvPr id="13" name="Freeform 12">
              <a:extLst>
                <a:ext uri="{FF2B5EF4-FFF2-40B4-BE49-F238E27FC236}">
                  <a16:creationId xmlns:a16="http://schemas.microsoft.com/office/drawing/2014/main" id="{6134D408-DE8F-FA42-D390-7F04CDC86AEC}"/>
                </a:ext>
              </a:extLst>
            </p:cNvPr>
            <p:cNvSpPr/>
            <p:nvPr/>
          </p:nvSpPr>
          <p:spPr>
            <a:xfrm>
              <a:off x="7505448" y="7434786"/>
              <a:ext cx="1031043" cy="928557"/>
            </a:xfrm>
            <a:custGeom>
              <a:avLst/>
              <a:gdLst>
                <a:gd name="connsiteX0" fmla="*/ 1030949 w 1031043"/>
                <a:gd name="connsiteY0" fmla="*/ 548702 h 928557"/>
                <a:gd name="connsiteX1" fmla="*/ 347012 w 1031043"/>
                <a:gd name="connsiteY1" fmla="*/ 548702 h 928557"/>
                <a:gd name="connsiteX2" fmla="*/ 391447 w 1031043"/>
                <a:gd name="connsiteY2" fmla="*/ 670825 h 928557"/>
                <a:gd name="connsiteX3" fmla="*/ 520565 w 1031043"/>
                <a:gd name="connsiteY3" fmla="*/ 728564 h 928557"/>
                <a:gd name="connsiteX4" fmla="*/ 616095 w 1031043"/>
                <a:gd name="connsiteY4" fmla="*/ 703493 h 928557"/>
                <a:gd name="connsiteX5" fmla="*/ 675564 w 1031043"/>
                <a:gd name="connsiteY5" fmla="*/ 647464 h 928557"/>
                <a:gd name="connsiteX6" fmla="*/ 1011728 w 1031043"/>
                <a:gd name="connsiteY6" fmla="*/ 678423 h 928557"/>
                <a:gd name="connsiteX7" fmla="*/ 825615 w 1031043"/>
                <a:gd name="connsiteY7" fmla="*/ 870440 h 928557"/>
                <a:gd name="connsiteX8" fmla="*/ 512953 w 1031043"/>
                <a:gd name="connsiteY8" fmla="*/ 928558 h 928557"/>
                <a:gd name="connsiteX9" fmla="*/ 234640 w 1031043"/>
                <a:gd name="connsiteY9" fmla="*/ 878796 h 928557"/>
                <a:gd name="connsiteX10" fmla="*/ 66605 w 1031043"/>
                <a:gd name="connsiteY10" fmla="*/ 720682 h 928557"/>
                <a:gd name="connsiteX11" fmla="*/ 0 w 1031043"/>
                <a:gd name="connsiteY11" fmla="*/ 465988 h 928557"/>
                <a:gd name="connsiteX12" fmla="*/ 133686 w 1031043"/>
                <a:gd name="connsiteY12" fmla="*/ 128866 h 928557"/>
                <a:gd name="connsiteX13" fmla="*/ 502962 w 1031043"/>
                <a:gd name="connsiteY13" fmla="*/ 0 h 928557"/>
                <a:gd name="connsiteX14" fmla="*/ 804683 w 1031043"/>
                <a:gd name="connsiteY14" fmla="*/ 57738 h 928557"/>
                <a:gd name="connsiteX15" fmla="*/ 973193 w 1031043"/>
                <a:gd name="connsiteY15" fmla="*/ 225065 h 928557"/>
                <a:gd name="connsiteX16" fmla="*/ 1031044 w 1031043"/>
                <a:gd name="connsiteY16" fmla="*/ 510336 h 928557"/>
                <a:gd name="connsiteX17" fmla="*/ 1031044 w 1031043"/>
                <a:gd name="connsiteY17" fmla="*/ 548797 h 928557"/>
                <a:gd name="connsiteX18" fmla="*/ 683937 w 1031043"/>
                <a:gd name="connsiteY18" fmla="*/ 385554 h 928557"/>
                <a:gd name="connsiteX19" fmla="*/ 630748 w 1031043"/>
                <a:gd name="connsiteY19" fmla="*/ 244152 h 928557"/>
                <a:gd name="connsiteX20" fmla="*/ 517139 w 1031043"/>
                <a:gd name="connsiteY20" fmla="*/ 201514 h 928557"/>
                <a:gd name="connsiteX21" fmla="*/ 387165 w 1031043"/>
                <a:gd name="connsiteY21" fmla="*/ 265899 h 928557"/>
                <a:gd name="connsiteX22" fmla="*/ 347773 w 1031043"/>
                <a:gd name="connsiteY22" fmla="*/ 385554 h 928557"/>
                <a:gd name="connsiteX23" fmla="*/ 683937 w 1031043"/>
                <a:gd name="connsiteY23" fmla="*/ 385554 h 9285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1031043" h="928557">
                  <a:moveTo>
                    <a:pt x="1030949" y="548702"/>
                  </a:moveTo>
                  <a:lnTo>
                    <a:pt x="347012" y="548702"/>
                  </a:lnTo>
                  <a:cubicBezTo>
                    <a:pt x="353196" y="603401"/>
                    <a:pt x="367945" y="644046"/>
                    <a:pt x="391447" y="670825"/>
                  </a:cubicBezTo>
                  <a:cubicBezTo>
                    <a:pt x="424368" y="709286"/>
                    <a:pt x="467471" y="728564"/>
                    <a:pt x="520565" y="728564"/>
                  </a:cubicBezTo>
                  <a:cubicBezTo>
                    <a:pt x="554058" y="728564"/>
                    <a:pt x="585933" y="720207"/>
                    <a:pt x="616095" y="703493"/>
                  </a:cubicBezTo>
                  <a:cubicBezTo>
                    <a:pt x="634554" y="692857"/>
                    <a:pt x="654346" y="674244"/>
                    <a:pt x="675564" y="647464"/>
                  </a:cubicBezTo>
                  <a:lnTo>
                    <a:pt x="1011728" y="678423"/>
                  </a:lnTo>
                  <a:cubicBezTo>
                    <a:pt x="960348" y="767689"/>
                    <a:pt x="898310" y="831694"/>
                    <a:pt x="825615" y="870440"/>
                  </a:cubicBezTo>
                  <a:cubicBezTo>
                    <a:pt x="753016" y="909185"/>
                    <a:pt x="648732" y="928558"/>
                    <a:pt x="512953" y="928558"/>
                  </a:cubicBezTo>
                  <a:cubicBezTo>
                    <a:pt x="395062" y="928558"/>
                    <a:pt x="302291" y="911939"/>
                    <a:pt x="234640" y="878796"/>
                  </a:cubicBezTo>
                  <a:cubicBezTo>
                    <a:pt x="166988" y="845654"/>
                    <a:pt x="111040" y="792949"/>
                    <a:pt x="66605" y="720682"/>
                  </a:cubicBezTo>
                  <a:cubicBezTo>
                    <a:pt x="22170" y="648509"/>
                    <a:pt x="0" y="563516"/>
                    <a:pt x="0" y="465988"/>
                  </a:cubicBezTo>
                  <a:cubicBezTo>
                    <a:pt x="0" y="327151"/>
                    <a:pt x="44530" y="214714"/>
                    <a:pt x="133686" y="128866"/>
                  </a:cubicBezTo>
                  <a:cubicBezTo>
                    <a:pt x="222841" y="43019"/>
                    <a:pt x="345870" y="0"/>
                    <a:pt x="502962" y="0"/>
                  </a:cubicBezTo>
                  <a:cubicBezTo>
                    <a:pt x="630368" y="0"/>
                    <a:pt x="730941" y="19278"/>
                    <a:pt x="804683" y="57738"/>
                  </a:cubicBezTo>
                  <a:cubicBezTo>
                    <a:pt x="878424" y="96198"/>
                    <a:pt x="934562" y="152037"/>
                    <a:pt x="973193" y="225065"/>
                  </a:cubicBezTo>
                  <a:cubicBezTo>
                    <a:pt x="1011728" y="298092"/>
                    <a:pt x="1031044" y="393246"/>
                    <a:pt x="1031044" y="510336"/>
                  </a:cubicBezTo>
                  <a:lnTo>
                    <a:pt x="1031044" y="548797"/>
                  </a:lnTo>
                  <a:close/>
                  <a:moveTo>
                    <a:pt x="683937" y="385554"/>
                  </a:moveTo>
                  <a:cubicBezTo>
                    <a:pt x="677182" y="319744"/>
                    <a:pt x="659484" y="272642"/>
                    <a:pt x="630748" y="244152"/>
                  </a:cubicBezTo>
                  <a:cubicBezTo>
                    <a:pt x="601918" y="215663"/>
                    <a:pt x="564144" y="201514"/>
                    <a:pt x="517139" y="201514"/>
                  </a:cubicBezTo>
                  <a:cubicBezTo>
                    <a:pt x="462904" y="201514"/>
                    <a:pt x="419611" y="222975"/>
                    <a:pt x="387165" y="265899"/>
                  </a:cubicBezTo>
                  <a:cubicBezTo>
                    <a:pt x="366517" y="292679"/>
                    <a:pt x="353387" y="332564"/>
                    <a:pt x="347773" y="385554"/>
                  </a:cubicBezTo>
                  <a:lnTo>
                    <a:pt x="683937" y="385554"/>
                  </a:lnTo>
                  <a:close/>
                </a:path>
              </a:pathLst>
            </a:custGeom>
            <a:grpFill/>
            <a:ln w="9510" cap="flat">
              <a:noFill/>
              <a:prstDash val="solid"/>
              <a:miter/>
            </a:ln>
          </p:spPr>
          <p:txBody>
            <a:bodyPr rtlCol="0" anchor="ctr"/>
            <a:lstStyle/>
            <a:p>
              <a:endParaRPr lang="en-GB"/>
            </a:p>
          </p:txBody>
        </p:sp>
        <p:sp>
          <p:nvSpPr>
            <p:cNvPr id="14" name="Freeform 13">
              <a:extLst>
                <a:ext uri="{FF2B5EF4-FFF2-40B4-BE49-F238E27FC236}">
                  <a16:creationId xmlns:a16="http://schemas.microsoft.com/office/drawing/2014/main" id="{0311AFE3-590C-7100-B096-01FED4A30454}"/>
                </a:ext>
              </a:extLst>
            </p:cNvPr>
            <p:cNvSpPr/>
            <p:nvPr/>
          </p:nvSpPr>
          <p:spPr>
            <a:xfrm>
              <a:off x="8524694" y="7434596"/>
              <a:ext cx="946265" cy="928652"/>
            </a:xfrm>
            <a:custGeom>
              <a:avLst/>
              <a:gdLst>
                <a:gd name="connsiteX0" fmla="*/ 0 w 946265"/>
                <a:gd name="connsiteY0" fmla="*/ 661804 h 928652"/>
                <a:gd name="connsiteX1" fmla="*/ 338638 w 946265"/>
                <a:gd name="connsiteY1" fmla="*/ 629991 h 928652"/>
                <a:gd name="connsiteX2" fmla="*/ 397346 w 946265"/>
                <a:gd name="connsiteY2" fmla="*/ 716123 h 928652"/>
                <a:gd name="connsiteX3" fmla="*/ 497919 w 946265"/>
                <a:gd name="connsiteY3" fmla="*/ 742048 h 928652"/>
                <a:gd name="connsiteX4" fmla="*/ 604391 w 946265"/>
                <a:gd name="connsiteY4" fmla="*/ 712799 h 928652"/>
                <a:gd name="connsiteX5" fmla="*/ 633698 w 946265"/>
                <a:gd name="connsiteY5" fmla="*/ 658480 h 928652"/>
                <a:gd name="connsiteX6" fmla="*/ 595162 w 946265"/>
                <a:gd name="connsiteY6" fmla="*/ 601692 h 928652"/>
                <a:gd name="connsiteX7" fmla="*/ 448441 w 946265"/>
                <a:gd name="connsiteY7" fmla="*/ 566650 h 928652"/>
                <a:gd name="connsiteX8" fmla="*/ 201623 w 946265"/>
                <a:gd name="connsiteY8" fmla="*/ 509387 h 928652"/>
                <a:gd name="connsiteX9" fmla="*/ 85064 w 946265"/>
                <a:gd name="connsiteY9" fmla="*/ 420405 h 928652"/>
                <a:gd name="connsiteX10" fmla="*/ 37679 w 946265"/>
                <a:gd name="connsiteY10" fmla="*/ 277485 h 928652"/>
                <a:gd name="connsiteX11" fmla="*/ 88775 w 946265"/>
                <a:gd name="connsiteY11" fmla="*/ 126207 h 928652"/>
                <a:gd name="connsiteX12" fmla="*/ 229597 w 946265"/>
                <a:gd name="connsiteY12" fmla="*/ 31338 h 928652"/>
                <a:gd name="connsiteX13" fmla="*/ 470135 w 946265"/>
                <a:gd name="connsiteY13" fmla="*/ 0 h 928652"/>
                <a:gd name="connsiteX14" fmla="*/ 705251 w 946265"/>
                <a:gd name="connsiteY14" fmla="*/ 24216 h 928652"/>
                <a:gd name="connsiteX15" fmla="*/ 831800 w 946265"/>
                <a:gd name="connsiteY15" fmla="*/ 99522 h 928652"/>
                <a:gd name="connsiteX16" fmla="*/ 916007 w 946265"/>
                <a:gd name="connsiteY16" fmla="*/ 237600 h 928652"/>
                <a:gd name="connsiteX17" fmla="*/ 592498 w 946265"/>
                <a:gd name="connsiteY17" fmla="*/ 269413 h 928652"/>
                <a:gd name="connsiteX18" fmla="*/ 550632 w 946265"/>
                <a:gd name="connsiteY18" fmla="*/ 206642 h 928652"/>
                <a:gd name="connsiteX19" fmla="*/ 453389 w 946265"/>
                <a:gd name="connsiteY19" fmla="*/ 179862 h 928652"/>
                <a:gd name="connsiteX20" fmla="*/ 369181 w 946265"/>
                <a:gd name="connsiteY20" fmla="*/ 200374 h 928652"/>
                <a:gd name="connsiteX21" fmla="*/ 342825 w 946265"/>
                <a:gd name="connsiteY21" fmla="*/ 250040 h 928652"/>
                <a:gd name="connsiteX22" fmla="*/ 376318 w 946265"/>
                <a:gd name="connsiteY22" fmla="*/ 299326 h 928652"/>
                <a:gd name="connsiteX23" fmla="*/ 522182 w 946265"/>
                <a:gd name="connsiteY23" fmla="*/ 329430 h 928652"/>
                <a:gd name="connsiteX24" fmla="*/ 775281 w 946265"/>
                <a:gd name="connsiteY24" fmla="*/ 382895 h 928652"/>
                <a:gd name="connsiteX25" fmla="*/ 902306 w 946265"/>
                <a:gd name="connsiteY25" fmla="*/ 480708 h 928652"/>
                <a:gd name="connsiteX26" fmla="*/ 946265 w 946265"/>
                <a:gd name="connsiteY26" fmla="*/ 620305 h 928652"/>
                <a:gd name="connsiteX27" fmla="*/ 899737 w 946265"/>
                <a:gd name="connsiteY27" fmla="*/ 769873 h 928652"/>
                <a:gd name="connsiteX28" fmla="*/ 753016 w 946265"/>
                <a:gd name="connsiteY28" fmla="*/ 885634 h 928652"/>
                <a:gd name="connsiteX29" fmla="*/ 480221 w 946265"/>
                <a:gd name="connsiteY29" fmla="*/ 928653 h 928652"/>
                <a:gd name="connsiteX30" fmla="*/ 132829 w 946265"/>
                <a:gd name="connsiteY30" fmla="*/ 859234 h 928652"/>
                <a:gd name="connsiteX31" fmla="*/ 0 w 946265"/>
                <a:gd name="connsiteY31" fmla="*/ 661804 h 9286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Lst>
              <a:rect l="l" t="t" r="r" b="b"/>
              <a:pathLst>
                <a:path w="946265" h="928652">
                  <a:moveTo>
                    <a:pt x="0" y="661804"/>
                  </a:moveTo>
                  <a:lnTo>
                    <a:pt x="338638" y="629991"/>
                  </a:lnTo>
                  <a:cubicBezTo>
                    <a:pt x="352625" y="670161"/>
                    <a:pt x="372131" y="698840"/>
                    <a:pt x="397346" y="716123"/>
                  </a:cubicBezTo>
                  <a:cubicBezTo>
                    <a:pt x="422465" y="733407"/>
                    <a:pt x="456053" y="742048"/>
                    <a:pt x="497919" y="742048"/>
                  </a:cubicBezTo>
                  <a:cubicBezTo>
                    <a:pt x="543781" y="742048"/>
                    <a:pt x="579272" y="732267"/>
                    <a:pt x="604391" y="712799"/>
                  </a:cubicBezTo>
                  <a:cubicBezTo>
                    <a:pt x="623898" y="698365"/>
                    <a:pt x="633698" y="680227"/>
                    <a:pt x="633698" y="658480"/>
                  </a:cubicBezTo>
                  <a:cubicBezTo>
                    <a:pt x="633698" y="633979"/>
                    <a:pt x="620853" y="615082"/>
                    <a:pt x="595162" y="601692"/>
                  </a:cubicBezTo>
                  <a:cubicBezTo>
                    <a:pt x="576703" y="592195"/>
                    <a:pt x="527796" y="580515"/>
                    <a:pt x="448441" y="566650"/>
                  </a:cubicBezTo>
                  <a:cubicBezTo>
                    <a:pt x="329980" y="546043"/>
                    <a:pt x="247675" y="526955"/>
                    <a:pt x="201623" y="509387"/>
                  </a:cubicBezTo>
                  <a:cubicBezTo>
                    <a:pt x="155475" y="491818"/>
                    <a:pt x="116654" y="462190"/>
                    <a:pt x="85064" y="420405"/>
                  </a:cubicBezTo>
                  <a:cubicBezTo>
                    <a:pt x="53474" y="378621"/>
                    <a:pt x="37679" y="330949"/>
                    <a:pt x="37679" y="277485"/>
                  </a:cubicBezTo>
                  <a:cubicBezTo>
                    <a:pt x="37679" y="218987"/>
                    <a:pt x="54711" y="168561"/>
                    <a:pt x="88775" y="126207"/>
                  </a:cubicBezTo>
                  <a:cubicBezTo>
                    <a:pt x="122838" y="83853"/>
                    <a:pt x="169747" y="52230"/>
                    <a:pt x="229597" y="31338"/>
                  </a:cubicBezTo>
                  <a:cubicBezTo>
                    <a:pt x="289350" y="10446"/>
                    <a:pt x="369562" y="0"/>
                    <a:pt x="470135" y="0"/>
                  </a:cubicBezTo>
                  <a:cubicBezTo>
                    <a:pt x="576323" y="0"/>
                    <a:pt x="654631" y="8072"/>
                    <a:pt x="705251" y="24216"/>
                  </a:cubicBezTo>
                  <a:cubicBezTo>
                    <a:pt x="755775" y="40360"/>
                    <a:pt x="798022" y="65525"/>
                    <a:pt x="831800" y="99522"/>
                  </a:cubicBezTo>
                  <a:cubicBezTo>
                    <a:pt x="865578" y="133519"/>
                    <a:pt x="893647" y="179577"/>
                    <a:pt x="916007" y="237600"/>
                  </a:cubicBezTo>
                  <a:lnTo>
                    <a:pt x="592498" y="269413"/>
                  </a:lnTo>
                  <a:cubicBezTo>
                    <a:pt x="584125" y="240924"/>
                    <a:pt x="570138" y="220031"/>
                    <a:pt x="550632" y="206642"/>
                  </a:cubicBezTo>
                  <a:cubicBezTo>
                    <a:pt x="523800" y="188788"/>
                    <a:pt x="491354" y="179862"/>
                    <a:pt x="453389" y="179862"/>
                  </a:cubicBezTo>
                  <a:cubicBezTo>
                    <a:pt x="415424" y="179862"/>
                    <a:pt x="386784" y="186699"/>
                    <a:pt x="369181" y="200374"/>
                  </a:cubicBezTo>
                  <a:cubicBezTo>
                    <a:pt x="351579" y="214049"/>
                    <a:pt x="342825" y="230573"/>
                    <a:pt x="342825" y="250040"/>
                  </a:cubicBezTo>
                  <a:cubicBezTo>
                    <a:pt x="342825" y="271787"/>
                    <a:pt x="353958" y="288216"/>
                    <a:pt x="376318" y="299326"/>
                  </a:cubicBezTo>
                  <a:cubicBezTo>
                    <a:pt x="398678" y="310437"/>
                    <a:pt x="447300" y="320503"/>
                    <a:pt x="522182" y="329430"/>
                  </a:cubicBezTo>
                  <a:cubicBezTo>
                    <a:pt x="635601" y="342250"/>
                    <a:pt x="719999" y="360103"/>
                    <a:pt x="775281" y="382895"/>
                  </a:cubicBezTo>
                  <a:cubicBezTo>
                    <a:pt x="830563" y="405781"/>
                    <a:pt x="872905" y="438354"/>
                    <a:pt x="902306" y="480708"/>
                  </a:cubicBezTo>
                  <a:cubicBezTo>
                    <a:pt x="931707" y="523061"/>
                    <a:pt x="946265" y="569594"/>
                    <a:pt x="946265" y="620305"/>
                  </a:cubicBezTo>
                  <a:cubicBezTo>
                    <a:pt x="946265" y="671015"/>
                    <a:pt x="930756" y="721441"/>
                    <a:pt x="899737" y="769873"/>
                  </a:cubicBezTo>
                  <a:cubicBezTo>
                    <a:pt x="868718" y="818304"/>
                    <a:pt x="819811" y="856955"/>
                    <a:pt x="753016" y="885634"/>
                  </a:cubicBezTo>
                  <a:cubicBezTo>
                    <a:pt x="686221" y="914313"/>
                    <a:pt x="595257" y="928653"/>
                    <a:pt x="480221" y="928653"/>
                  </a:cubicBezTo>
                  <a:cubicBezTo>
                    <a:pt x="317610" y="928653"/>
                    <a:pt x="201812" y="905481"/>
                    <a:pt x="132829" y="859234"/>
                  </a:cubicBezTo>
                  <a:cubicBezTo>
                    <a:pt x="63845" y="812986"/>
                    <a:pt x="19506" y="747177"/>
                    <a:pt x="0" y="661804"/>
                  </a:cubicBezTo>
                  <a:close/>
                </a:path>
              </a:pathLst>
            </a:custGeom>
            <a:grpFill/>
            <a:ln w="9510" cap="flat">
              <a:noFill/>
              <a:prstDash val="solid"/>
              <a:miter/>
            </a:ln>
          </p:spPr>
          <p:txBody>
            <a:bodyPr rtlCol="0" anchor="ctr"/>
            <a:lstStyle/>
            <a:p>
              <a:endParaRPr lang="en-GB"/>
            </a:p>
          </p:txBody>
        </p:sp>
        <p:sp>
          <p:nvSpPr>
            <p:cNvPr id="15" name="Freeform 14">
              <a:extLst>
                <a:ext uri="{FF2B5EF4-FFF2-40B4-BE49-F238E27FC236}">
                  <a16:creationId xmlns:a16="http://schemas.microsoft.com/office/drawing/2014/main" id="{3AF53D18-8E9D-808B-D8F3-90BC1FB5AB73}"/>
                </a:ext>
              </a:extLst>
            </p:cNvPr>
            <p:cNvSpPr/>
            <p:nvPr/>
          </p:nvSpPr>
          <p:spPr>
            <a:xfrm>
              <a:off x="3437032" y="6597742"/>
              <a:ext cx="3048410" cy="1765601"/>
            </a:xfrm>
            <a:custGeom>
              <a:avLst/>
              <a:gdLst>
                <a:gd name="connsiteX0" fmla="*/ 0 w 3048410"/>
                <a:gd name="connsiteY0" fmla="*/ 519010 h 1765601"/>
                <a:gd name="connsiteX1" fmla="*/ 0 w 3048410"/>
                <a:gd name="connsiteY1" fmla="*/ 1745469 h 1765601"/>
                <a:gd name="connsiteX2" fmla="*/ 319323 w 3048410"/>
                <a:gd name="connsiteY2" fmla="*/ 1745469 h 1765601"/>
                <a:gd name="connsiteX3" fmla="*/ 319323 w 3048410"/>
                <a:gd name="connsiteY3" fmla="*/ 1614134 h 1765601"/>
                <a:gd name="connsiteX4" fmla="*/ 441686 w 3048410"/>
                <a:gd name="connsiteY4" fmla="*/ 1727046 h 1765601"/>
                <a:gd name="connsiteX5" fmla="*/ 606009 w 3048410"/>
                <a:gd name="connsiteY5" fmla="*/ 1765507 h 1765601"/>
                <a:gd name="connsiteX6" fmla="*/ 796690 w 3048410"/>
                <a:gd name="connsiteY6" fmla="*/ 1710713 h 1765601"/>
                <a:gd name="connsiteX7" fmla="*/ 931232 w 3048410"/>
                <a:gd name="connsiteY7" fmla="*/ 1545095 h 1765601"/>
                <a:gd name="connsiteX8" fmla="*/ 979853 w 3048410"/>
                <a:gd name="connsiteY8" fmla="*/ 1288693 h 1765601"/>
                <a:gd name="connsiteX9" fmla="*/ 873380 w 3048410"/>
                <a:gd name="connsiteY9" fmla="*/ 953660 h 1765601"/>
                <a:gd name="connsiteX10" fmla="*/ 604297 w 3048410"/>
                <a:gd name="connsiteY10" fmla="*/ 836949 h 1765601"/>
                <a:gd name="connsiteX11" fmla="*/ 460525 w 3048410"/>
                <a:gd name="connsiteY11" fmla="*/ 863729 h 1765601"/>
                <a:gd name="connsiteX12" fmla="*/ 344442 w 3048410"/>
                <a:gd name="connsiteY12" fmla="*/ 944068 h 1765601"/>
                <a:gd name="connsiteX13" fmla="*/ 344442 w 3048410"/>
                <a:gd name="connsiteY13" fmla="*/ 670667 h 1765601"/>
                <a:gd name="connsiteX14" fmla="*/ 2703873 w 3048410"/>
                <a:gd name="connsiteY14" fmla="*/ 670382 h 1765601"/>
                <a:gd name="connsiteX15" fmla="*/ 2703873 w 3048410"/>
                <a:gd name="connsiteY15" fmla="*/ 944068 h 1765601"/>
                <a:gd name="connsiteX16" fmla="*/ 2588647 w 3048410"/>
                <a:gd name="connsiteY16" fmla="*/ 863729 h 1765601"/>
                <a:gd name="connsiteX17" fmla="*/ 2444019 w 3048410"/>
                <a:gd name="connsiteY17" fmla="*/ 836949 h 1765601"/>
                <a:gd name="connsiteX18" fmla="*/ 2174555 w 3048410"/>
                <a:gd name="connsiteY18" fmla="*/ 954040 h 1765601"/>
                <a:gd name="connsiteX19" fmla="*/ 2068558 w 3048410"/>
                <a:gd name="connsiteY19" fmla="*/ 1292016 h 1765601"/>
                <a:gd name="connsiteX20" fmla="*/ 2164564 w 3048410"/>
                <a:gd name="connsiteY20" fmla="*/ 1627524 h 1765601"/>
                <a:gd name="connsiteX21" fmla="*/ 2442401 w 3048410"/>
                <a:gd name="connsiteY21" fmla="*/ 1765602 h 1765601"/>
                <a:gd name="connsiteX22" fmla="*/ 2606725 w 3048410"/>
                <a:gd name="connsiteY22" fmla="*/ 1727141 h 1765601"/>
                <a:gd name="connsiteX23" fmla="*/ 2729088 w 3048410"/>
                <a:gd name="connsiteY23" fmla="*/ 1614229 h 1765601"/>
                <a:gd name="connsiteX24" fmla="*/ 2729088 w 3048410"/>
                <a:gd name="connsiteY24" fmla="*/ 1745564 h 1765601"/>
                <a:gd name="connsiteX25" fmla="*/ 3048411 w 3048410"/>
                <a:gd name="connsiteY25" fmla="*/ 1745564 h 1765601"/>
                <a:gd name="connsiteX26" fmla="*/ 3048411 w 3048410"/>
                <a:gd name="connsiteY26" fmla="*/ 519010 h 1765601"/>
                <a:gd name="connsiteX27" fmla="*/ 0 w 3048410"/>
                <a:gd name="connsiteY27" fmla="*/ 519010 h 1765601"/>
                <a:gd name="connsiteX28" fmla="*/ 386023 w 3048410"/>
                <a:gd name="connsiteY28" fmla="*/ 1142638 h 1765601"/>
                <a:gd name="connsiteX29" fmla="*/ 499632 w 3048410"/>
                <a:gd name="connsiteY29" fmla="*/ 1091168 h 1765601"/>
                <a:gd name="connsiteX30" fmla="*/ 598112 w 3048410"/>
                <a:gd name="connsiteY30" fmla="*/ 1140549 h 1765601"/>
                <a:gd name="connsiteX31" fmla="*/ 638741 w 3048410"/>
                <a:gd name="connsiteY31" fmla="*/ 1295340 h 1765601"/>
                <a:gd name="connsiteX32" fmla="*/ 597256 w 3048410"/>
                <a:gd name="connsiteY32" fmla="*/ 1465611 h 1765601"/>
                <a:gd name="connsiteX33" fmla="*/ 494589 w 3048410"/>
                <a:gd name="connsiteY33" fmla="*/ 1516226 h 1765601"/>
                <a:gd name="connsiteX34" fmla="*/ 385167 w 3048410"/>
                <a:gd name="connsiteY34" fmla="*/ 1464756 h 1765601"/>
                <a:gd name="connsiteX35" fmla="*/ 341969 w 3048410"/>
                <a:gd name="connsiteY35" fmla="*/ 1298664 h 1765601"/>
                <a:gd name="connsiteX36" fmla="*/ 385928 w 3048410"/>
                <a:gd name="connsiteY36" fmla="*/ 1142638 h 1765601"/>
                <a:gd name="connsiteX37" fmla="*/ 2662863 w 3048410"/>
                <a:gd name="connsiteY37" fmla="*/ 1465136 h 1765601"/>
                <a:gd name="connsiteX38" fmla="*/ 2553917 w 3048410"/>
                <a:gd name="connsiteY38" fmla="*/ 1516131 h 1765601"/>
                <a:gd name="connsiteX39" fmla="*/ 2451250 w 3048410"/>
                <a:gd name="connsiteY39" fmla="*/ 1465516 h 1765601"/>
                <a:gd name="connsiteX40" fmla="*/ 2409765 w 3048410"/>
                <a:gd name="connsiteY40" fmla="*/ 1306166 h 1765601"/>
                <a:gd name="connsiteX41" fmla="*/ 2450013 w 3048410"/>
                <a:gd name="connsiteY41" fmla="*/ 1140549 h 1765601"/>
                <a:gd name="connsiteX42" fmla="*/ 2549730 w 3048410"/>
                <a:gd name="connsiteY42" fmla="*/ 1091168 h 1765601"/>
                <a:gd name="connsiteX43" fmla="*/ 2662007 w 3048410"/>
                <a:gd name="connsiteY43" fmla="*/ 1142638 h 1765601"/>
                <a:gd name="connsiteX44" fmla="*/ 2706442 w 3048410"/>
                <a:gd name="connsiteY44" fmla="*/ 1298664 h 1765601"/>
                <a:gd name="connsiteX45" fmla="*/ 2662863 w 3048410"/>
                <a:gd name="connsiteY45" fmla="*/ 1465136 h 17656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Lst>
              <a:rect l="l" t="t" r="r" b="b"/>
              <a:pathLst>
                <a:path w="3048410" h="1765601">
                  <a:moveTo>
                    <a:pt x="0" y="519010"/>
                  </a:moveTo>
                  <a:lnTo>
                    <a:pt x="0" y="1745469"/>
                  </a:lnTo>
                  <a:lnTo>
                    <a:pt x="319323" y="1745469"/>
                  </a:lnTo>
                  <a:lnTo>
                    <a:pt x="319323" y="1614134"/>
                  </a:lnTo>
                  <a:cubicBezTo>
                    <a:pt x="363472" y="1669308"/>
                    <a:pt x="404292" y="1707009"/>
                    <a:pt x="441686" y="1727046"/>
                  </a:cubicBezTo>
                  <a:cubicBezTo>
                    <a:pt x="491449" y="1752687"/>
                    <a:pt x="546160" y="1765507"/>
                    <a:pt x="606009" y="1765507"/>
                  </a:cubicBezTo>
                  <a:cubicBezTo>
                    <a:pt x="675849" y="1765507"/>
                    <a:pt x="739409" y="1747274"/>
                    <a:pt x="796690" y="1710713"/>
                  </a:cubicBezTo>
                  <a:cubicBezTo>
                    <a:pt x="853970" y="1674151"/>
                    <a:pt x="898785" y="1618977"/>
                    <a:pt x="931232" y="1545095"/>
                  </a:cubicBezTo>
                  <a:cubicBezTo>
                    <a:pt x="963678" y="1471213"/>
                    <a:pt x="979853" y="1385746"/>
                    <a:pt x="979853" y="1288693"/>
                  </a:cubicBezTo>
                  <a:cubicBezTo>
                    <a:pt x="979853" y="1143113"/>
                    <a:pt x="944362" y="1031435"/>
                    <a:pt x="873380" y="953660"/>
                  </a:cubicBezTo>
                  <a:cubicBezTo>
                    <a:pt x="802399" y="875884"/>
                    <a:pt x="712768" y="836949"/>
                    <a:pt x="604297" y="836949"/>
                  </a:cubicBezTo>
                  <a:cubicBezTo>
                    <a:pt x="551774" y="836949"/>
                    <a:pt x="503818" y="845876"/>
                    <a:pt x="460525" y="863729"/>
                  </a:cubicBezTo>
                  <a:cubicBezTo>
                    <a:pt x="417232" y="881582"/>
                    <a:pt x="378506" y="908362"/>
                    <a:pt x="344442" y="944068"/>
                  </a:cubicBezTo>
                  <a:lnTo>
                    <a:pt x="344442" y="670667"/>
                  </a:lnTo>
                  <a:cubicBezTo>
                    <a:pt x="407146" y="632302"/>
                    <a:pt x="1653419" y="-110791"/>
                    <a:pt x="2703873" y="670382"/>
                  </a:cubicBezTo>
                  <a:lnTo>
                    <a:pt x="2703873" y="944068"/>
                  </a:lnTo>
                  <a:cubicBezTo>
                    <a:pt x="2670380" y="908362"/>
                    <a:pt x="2631940" y="881582"/>
                    <a:pt x="2588647" y="863729"/>
                  </a:cubicBezTo>
                  <a:cubicBezTo>
                    <a:pt x="2545354" y="845876"/>
                    <a:pt x="2497113" y="836949"/>
                    <a:pt x="2444019" y="836949"/>
                  </a:cubicBezTo>
                  <a:cubicBezTo>
                    <a:pt x="2335072" y="836949"/>
                    <a:pt x="2245251" y="875979"/>
                    <a:pt x="2174555" y="954040"/>
                  </a:cubicBezTo>
                  <a:cubicBezTo>
                    <a:pt x="2103858" y="1032100"/>
                    <a:pt x="2068558" y="1144727"/>
                    <a:pt x="2068558" y="1292016"/>
                  </a:cubicBezTo>
                  <a:cubicBezTo>
                    <a:pt x="2068558" y="1423637"/>
                    <a:pt x="2100528" y="1535504"/>
                    <a:pt x="2164564" y="1627524"/>
                  </a:cubicBezTo>
                  <a:cubicBezTo>
                    <a:pt x="2228505" y="1719544"/>
                    <a:pt x="2321180" y="1765602"/>
                    <a:pt x="2442401" y="1765602"/>
                  </a:cubicBezTo>
                  <a:cubicBezTo>
                    <a:pt x="2502726" y="1765602"/>
                    <a:pt x="2557533" y="1752782"/>
                    <a:pt x="2606725" y="1727141"/>
                  </a:cubicBezTo>
                  <a:cubicBezTo>
                    <a:pt x="2643643" y="1707674"/>
                    <a:pt x="2684367" y="1669973"/>
                    <a:pt x="2729088" y="1614229"/>
                  </a:cubicBezTo>
                  <a:lnTo>
                    <a:pt x="2729088" y="1745564"/>
                  </a:lnTo>
                  <a:lnTo>
                    <a:pt x="3048411" y="1745564"/>
                  </a:lnTo>
                  <a:lnTo>
                    <a:pt x="3048411" y="519010"/>
                  </a:lnTo>
                  <a:cubicBezTo>
                    <a:pt x="1524205" y="-648762"/>
                    <a:pt x="0" y="519010"/>
                    <a:pt x="0" y="519010"/>
                  </a:cubicBezTo>
                  <a:close/>
                  <a:moveTo>
                    <a:pt x="386023" y="1142638"/>
                  </a:moveTo>
                  <a:cubicBezTo>
                    <a:pt x="415329" y="1108356"/>
                    <a:pt x="453199" y="1091168"/>
                    <a:pt x="499632" y="1091168"/>
                  </a:cubicBezTo>
                  <a:cubicBezTo>
                    <a:pt x="538168" y="1091168"/>
                    <a:pt x="570994" y="1107596"/>
                    <a:pt x="598112" y="1140549"/>
                  </a:cubicBezTo>
                  <a:cubicBezTo>
                    <a:pt x="625230" y="1173501"/>
                    <a:pt x="638741" y="1225067"/>
                    <a:pt x="638741" y="1295340"/>
                  </a:cubicBezTo>
                  <a:cubicBezTo>
                    <a:pt x="638741" y="1375110"/>
                    <a:pt x="624944" y="1431803"/>
                    <a:pt x="597256" y="1465611"/>
                  </a:cubicBezTo>
                  <a:cubicBezTo>
                    <a:pt x="569567" y="1499323"/>
                    <a:pt x="535313" y="1516226"/>
                    <a:pt x="494589" y="1516226"/>
                  </a:cubicBezTo>
                  <a:cubicBezTo>
                    <a:pt x="450439" y="1516226"/>
                    <a:pt x="413997" y="1499038"/>
                    <a:pt x="385167" y="1464756"/>
                  </a:cubicBezTo>
                  <a:cubicBezTo>
                    <a:pt x="356336" y="1430474"/>
                    <a:pt x="341969" y="1375110"/>
                    <a:pt x="341969" y="1298664"/>
                  </a:cubicBezTo>
                  <a:cubicBezTo>
                    <a:pt x="341969" y="1228960"/>
                    <a:pt x="356622" y="1176920"/>
                    <a:pt x="385928" y="1142638"/>
                  </a:cubicBezTo>
                  <a:close/>
                  <a:moveTo>
                    <a:pt x="2662863" y="1465136"/>
                  </a:moveTo>
                  <a:cubicBezTo>
                    <a:pt x="2633843" y="1499133"/>
                    <a:pt x="2597496" y="1516131"/>
                    <a:pt x="2553917" y="1516131"/>
                  </a:cubicBezTo>
                  <a:cubicBezTo>
                    <a:pt x="2513098" y="1516131"/>
                    <a:pt x="2478939" y="1499228"/>
                    <a:pt x="2451250" y="1465516"/>
                  </a:cubicBezTo>
                  <a:cubicBezTo>
                    <a:pt x="2423562" y="1431803"/>
                    <a:pt x="2409765" y="1378624"/>
                    <a:pt x="2409765" y="1306166"/>
                  </a:cubicBezTo>
                  <a:cubicBezTo>
                    <a:pt x="2409765" y="1228676"/>
                    <a:pt x="2423181" y="1173406"/>
                    <a:pt x="2450013" y="1140549"/>
                  </a:cubicBezTo>
                  <a:cubicBezTo>
                    <a:pt x="2476846" y="1107691"/>
                    <a:pt x="2510053" y="1091168"/>
                    <a:pt x="2549730" y="1091168"/>
                  </a:cubicBezTo>
                  <a:cubicBezTo>
                    <a:pt x="2595022" y="1091168"/>
                    <a:pt x="2632416" y="1108356"/>
                    <a:pt x="2662007" y="1142638"/>
                  </a:cubicBezTo>
                  <a:cubicBezTo>
                    <a:pt x="2691599" y="1176920"/>
                    <a:pt x="2706442" y="1228960"/>
                    <a:pt x="2706442" y="1298664"/>
                  </a:cubicBezTo>
                  <a:cubicBezTo>
                    <a:pt x="2706442" y="1375585"/>
                    <a:pt x="2691884" y="1431139"/>
                    <a:pt x="2662863" y="1465136"/>
                  </a:cubicBezTo>
                  <a:close/>
                </a:path>
              </a:pathLst>
            </a:custGeom>
            <a:grpFill/>
            <a:ln w="9510" cap="flat">
              <a:noFill/>
              <a:prstDash val="solid"/>
              <a:miter/>
            </a:ln>
          </p:spPr>
          <p:txBody>
            <a:bodyPr rtlCol="0" anchor="ctr"/>
            <a:lstStyle/>
            <a:p>
              <a:endParaRPr lang="en-GB"/>
            </a:p>
          </p:txBody>
        </p:sp>
      </p:grpSp>
    </p:spTree>
    <p:extLst>
      <p:ext uri="{BB962C8B-B14F-4D97-AF65-F5344CB8AC3E}">
        <p14:creationId xmlns:p14="http://schemas.microsoft.com/office/powerpoint/2010/main" val="359828427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3_Section Header Teal Pattern">
    <p:bg>
      <p:bgPr>
        <a:solidFill>
          <a:schemeClr val="accent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E51A3FC-E33B-9DFE-6F82-61EADC212F3C}"/>
              </a:ext>
            </a:extLst>
          </p:cNvPr>
          <p:cNvSpPr>
            <a:spLocks noGrp="1"/>
          </p:cNvSpPr>
          <p:nvPr>
            <p:ph type="title"/>
          </p:nvPr>
        </p:nvSpPr>
        <p:spPr>
          <a:xfrm>
            <a:off x="407987" y="945886"/>
            <a:ext cx="10404474" cy="2852738"/>
          </a:xfrm>
        </p:spPr>
        <p:txBody>
          <a:bodyPr anchor="b"/>
          <a:lstStyle>
            <a:lvl1pPr>
              <a:defRPr sz="5400">
                <a:solidFill>
                  <a:schemeClr val="bg1"/>
                </a:solidFill>
              </a:defRPr>
            </a:lvl1pPr>
          </a:lstStyle>
          <a:p>
            <a:r>
              <a:rPr lang="en-GB"/>
              <a:t>Click to edit Master title style</a:t>
            </a:r>
            <a:endParaRPr lang="en-GB" dirty="0"/>
          </a:p>
        </p:txBody>
      </p:sp>
      <p:sp>
        <p:nvSpPr>
          <p:cNvPr id="3" name="Text Placeholder 2">
            <a:extLst>
              <a:ext uri="{FF2B5EF4-FFF2-40B4-BE49-F238E27FC236}">
                <a16:creationId xmlns:a16="http://schemas.microsoft.com/office/drawing/2014/main" id="{EB3D7F80-BB70-1930-7EF9-C19220677548}"/>
              </a:ext>
            </a:extLst>
          </p:cNvPr>
          <p:cNvSpPr>
            <a:spLocks noGrp="1"/>
          </p:cNvSpPr>
          <p:nvPr>
            <p:ph type="body" idx="1"/>
          </p:nvPr>
        </p:nvSpPr>
        <p:spPr>
          <a:xfrm>
            <a:off x="407988" y="3825611"/>
            <a:ext cx="10404475" cy="1500188"/>
          </a:xfrm>
        </p:spPr>
        <p:txBody>
          <a:bodyPr/>
          <a:lstStyle>
            <a:lvl1pPr marL="0" indent="0">
              <a:buNone/>
              <a:defRPr sz="2000">
                <a:solidFill>
                  <a:schemeClr val="bg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GB"/>
              <a:t>Click to edit Master text styles</a:t>
            </a:r>
          </a:p>
        </p:txBody>
      </p:sp>
      <p:sp>
        <p:nvSpPr>
          <p:cNvPr id="15" name="Slide Number Placeholder 8">
            <a:extLst>
              <a:ext uri="{FF2B5EF4-FFF2-40B4-BE49-F238E27FC236}">
                <a16:creationId xmlns:a16="http://schemas.microsoft.com/office/drawing/2014/main" id="{980AF3EF-13B0-8B24-19EE-6CA162DEEF38}"/>
              </a:ext>
            </a:extLst>
          </p:cNvPr>
          <p:cNvSpPr txBox="1">
            <a:spLocks/>
          </p:cNvSpPr>
          <p:nvPr/>
        </p:nvSpPr>
        <p:spPr>
          <a:xfrm>
            <a:off x="11424013" y="6093188"/>
            <a:ext cx="360000" cy="360000"/>
          </a:xfrm>
          <a:prstGeom prst="rect">
            <a:avLst/>
          </a:prstGeom>
          <a:ln w="6350">
            <a:solidFill>
              <a:schemeClr val="bg1"/>
            </a:solidFill>
          </a:ln>
        </p:spPr>
        <p:txBody>
          <a:bodyPr anchor="ctr"/>
          <a:lstStyle>
            <a:defPPr>
              <a:defRPr lang="en-US"/>
            </a:defPPr>
            <a:lvl1pPr algn="ctr">
              <a:defRPr sz="1000" b="0" i="0">
                <a:solidFill>
                  <a:schemeClr val="accent3"/>
                </a:solidFill>
                <a:cs typeface="Arial Black" panose="020B0604020202020204"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fld id="{324D497C-27AE-BB4C-8C67-CBA07E78869C}" type="slidenum">
              <a:rPr lang="en-GB" smtClean="0">
                <a:solidFill>
                  <a:schemeClr val="bg1"/>
                </a:solidFill>
              </a:rPr>
              <a:pPr lvl="0"/>
              <a:t>‹Nr.›</a:t>
            </a:fld>
            <a:endParaRPr lang="en-GB" dirty="0">
              <a:solidFill>
                <a:schemeClr val="bg1"/>
              </a:solidFill>
            </a:endParaRPr>
          </a:p>
        </p:txBody>
      </p:sp>
      <p:grpSp>
        <p:nvGrpSpPr>
          <p:cNvPr id="11" name="Logo_Dark teal">
            <a:extLst>
              <a:ext uri="{FF2B5EF4-FFF2-40B4-BE49-F238E27FC236}">
                <a16:creationId xmlns:a16="http://schemas.microsoft.com/office/drawing/2014/main" id="{533FC22A-2027-0268-CD87-401CD49F80F5}"/>
              </a:ext>
            </a:extLst>
          </p:cNvPr>
          <p:cNvGrpSpPr/>
          <p:nvPr/>
        </p:nvGrpSpPr>
        <p:grpSpPr>
          <a:xfrm>
            <a:off x="407988" y="6190748"/>
            <a:ext cx="911237" cy="318053"/>
            <a:chOff x="3437032" y="6597742"/>
            <a:chExt cx="6033927" cy="2106047"/>
          </a:xfrm>
          <a:solidFill>
            <a:schemeClr val="bg1"/>
          </a:solidFill>
        </p:grpSpPr>
        <p:sp>
          <p:nvSpPr>
            <p:cNvPr id="13" name="Freeform 12">
              <a:extLst>
                <a:ext uri="{FF2B5EF4-FFF2-40B4-BE49-F238E27FC236}">
                  <a16:creationId xmlns:a16="http://schemas.microsoft.com/office/drawing/2014/main" id="{7917C5EF-3800-3262-F8C8-644C0779546F}"/>
                </a:ext>
              </a:extLst>
            </p:cNvPr>
            <p:cNvSpPr/>
            <p:nvPr/>
          </p:nvSpPr>
          <p:spPr>
            <a:xfrm>
              <a:off x="6540629" y="6754844"/>
              <a:ext cx="498490" cy="608718"/>
            </a:xfrm>
            <a:custGeom>
              <a:avLst/>
              <a:gdLst>
                <a:gd name="connsiteX0" fmla="*/ 74407 w 498490"/>
                <a:gd name="connsiteY0" fmla="*/ 0 h 608718"/>
                <a:gd name="connsiteX1" fmla="*/ 469850 w 498490"/>
                <a:gd name="connsiteY1" fmla="*/ 0 h 608718"/>
                <a:gd name="connsiteX2" fmla="*/ 469850 w 498490"/>
                <a:gd name="connsiteY2" fmla="*/ 132665 h 608718"/>
                <a:gd name="connsiteX3" fmla="*/ 202003 w 498490"/>
                <a:gd name="connsiteY3" fmla="*/ 132665 h 608718"/>
                <a:gd name="connsiteX4" fmla="*/ 187731 w 498490"/>
                <a:gd name="connsiteY4" fmla="*/ 222501 h 608718"/>
                <a:gd name="connsiteX5" fmla="*/ 242727 w 498490"/>
                <a:gd name="connsiteY5" fmla="*/ 202938 h 608718"/>
                <a:gd name="connsiteX6" fmla="*/ 296487 w 498490"/>
                <a:gd name="connsiteY6" fmla="*/ 196385 h 608718"/>
                <a:gd name="connsiteX7" fmla="*/ 442447 w 498490"/>
                <a:gd name="connsiteY7" fmla="*/ 250705 h 608718"/>
                <a:gd name="connsiteX8" fmla="*/ 498490 w 498490"/>
                <a:gd name="connsiteY8" fmla="*/ 387453 h 608718"/>
                <a:gd name="connsiteX9" fmla="*/ 469660 w 498490"/>
                <a:gd name="connsiteY9" fmla="*/ 498846 h 608718"/>
                <a:gd name="connsiteX10" fmla="*/ 387831 w 498490"/>
                <a:gd name="connsiteY10" fmla="*/ 580515 h 608718"/>
                <a:gd name="connsiteX11" fmla="*/ 252242 w 498490"/>
                <a:gd name="connsiteY11" fmla="*/ 608719 h 608718"/>
                <a:gd name="connsiteX12" fmla="*/ 150622 w 498490"/>
                <a:gd name="connsiteY12" fmla="*/ 597513 h 608718"/>
                <a:gd name="connsiteX13" fmla="*/ 78689 w 498490"/>
                <a:gd name="connsiteY13" fmla="*/ 564086 h 608718"/>
                <a:gd name="connsiteX14" fmla="*/ 30638 w 498490"/>
                <a:gd name="connsiteY14" fmla="*/ 513660 h 608718"/>
                <a:gd name="connsiteX15" fmla="*/ 0 w 498490"/>
                <a:gd name="connsiteY15" fmla="*/ 443482 h 608718"/>
                <a:gd name="connsiteX16" fmla="*/ 168511 w 498490"/>
                <a:gd name="connsiteY16" fmla="*/ 425154 h 608718"/>
                <a:gd name="connsiteX17" fmla="*/ 197150 w 498490"/>
                <a:gd name="connsiteY17" fmla="*/ 486595 h 608718"/>
                <a:gd name="connsiteX18" fmla="*/ 250720 w 498490"/>
                <a:gd name="connsiteY18" fmla="*/ 507582 h 608718"/>
                <a:gd name="connsiteX19" fmla="*/ 308190 w 498490"/>
                <a:gd name="connsiteY19" fmla="*/ 481277 h 608718"/>
                <a:gd name="connsiteX20" fmla="*/ 330836 w 498490"/>
                <a:gd name="connsiteY20" fmla="*/ 402742 h 608718"/>
                <a:gd name="connsiteX21" fmla="*/ 307905 w 498490"/>
                <a:gd name="connsiteY21" fmla="*/ 324397 h 608718"/>
                <a:gd name="connsiteX22" fmla="*/ 247009 w 498490"/>
                <a:gd name="connsiteY22" fmla="*/ 299516 h 608718"/>
                <a:gd name="connsiteX23" fmla="*/ 200386 w 498490"/>
                <a:gd name="connsiteY23" fmla="*/ 311387 h 608718"/>
                <a:gd name="connsiteX24" fmla="*/ 163563 w 498490"/>
                <a:gd name="connsiteY24" fmla="*/ 342440 h 608718"/>
                <a:gd name="connsiteX25" fmla="*/ 21694 w 498490"/>
                <a:gd name="connsiteY25" fmla="*/ 322023 h 608718"/>
                <a:gd name="connsiteX26" fmla="*/ 74407 w 498490"/>
                <a:gd name="connsiteY26" fmla="*/ 380 h 6087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498490" h="608718">
                  <a:moveTo>
                    <a:pt x="74407" y="0"/>
                  </a:moveTo>
                  <a:lnTo>
                    <a:pt x="469850" y="0"/>
                  </a:lnTo>
                  <a:lnTo>
                    <a:pt x="469850" y="132665"/>
                  </a:lnTo>
                  <a:lnTo>
                    <a:pt x="202003" y="132665"/>
                  </a:lnTo>
                  <a:lnTo>
                    <a:pt x="187731" y="222501"/>
                  </a:lnTo>
                  <a:cubicBezTo>
                    <a:pt x="206285" y="213764"/>
                    <a:pt x="224554" y="207306"/>
                    <a:pt x="242727" y="202938"/>
                  </a:cubicBezTo>
                  <a:cubicBezTo>
                    <a:pt x="260901" y="198570"/>
                    <a:pt x="278789" y="196385"/>
                    <a:pt x="296487" y="196385"/>
                  </a:cubicBezTo>
                  <a:cubicBezTo>
                    <a:pt x="356432" y="196385"/>
                    <a:pt x="405148" y="214524"/>
                    <a:pt x="442447" y="250705"/>
                  </a:cubicBezTo>
                  <a:cubicBezTo>
                    <a:pt x="479841" y="286886"/>
                    <a:pt x="498490" y="332469"/>
                    <a:pt x="498490" y="387453"/>
                  </a:cubicBezTo>
                  <a:cubicBezTo>
                    <a:pt x="498490" y="426103"/>
                    <a:pt x="488880" y="463234"/>
                    <a:pt x="469660" y="498846"/>
                  </a:cubicBezTo>
                  <a:cubicBezTo>
                    <a:pt x="450439" y="534457"/>
                    <a:pt x="423131" y="561712"/>
                    <a:pt x="387831" y="580515"/>
                  </a:cubicBezTo>
                  <a:cubicBezTo>
                    <a:pt x="352530" y="599318"/>
                    <a:pt x="307334" y="608719"/>
                    <a:pt x="252242" y="608719"/>
                  </a:cubicBezTo>
                  <a:cubicBezTo>
                    <a:pt x="212755" y="608719"/>
                    <a:pt x="178882" y="605015"/>
                    <a:pt x="150622" y="597513"/>
                  </a:cubicBezTo>
                  <a:cubicBezTo>
                    <a:pt x="122363" y="590011"/>
                    <a:pt x="98385" y="578900"/>
                    <a:pt x="78689" y="564086"/>
                  </a:cubicBezTo>
                  <a:cubicBezTo>
                    <a:pt x="58898" y="549272"/>
                    <a:pt x="42913" y="532463"/>
                    <a:pt x="30638" y="513660"/>
                  </a:cubicBezTo>
                  <a:cubicBezTo>
                    <a:pt x="18364" y="494857"/>
                    <a:pt x="8183" y="471496"/>
                    <a:pt x="0" y="443482"/>
                  </a:cubicBezTo>
                  <a:lnTo>
                    <a:pt x="168511" y="425154"/>
                  </a:lnTo>
                  <a:cubicBezTo>
                    <a:pt x="172602" y="452123"/>
                    <a:pt x="182117" y="472541"/>
                    <a:pt x="197150" y="486595"/>
                  </a:cubicBezTo>
                  <a:cubicBezTo>
                    <a:pt x="212184" y="500650"/>
                    <a:pt x="229977" y="507582"/>
                    <a:pt x="250720" y="507582"/>
                  </a:cubicBezTo>
                  <a:cubicBezTo>
                    <a:pt x="273936" y="507582"/>
                    <a:pt x="293062" y="498846"/>
                    <a:pt x="308190" y="481277"/>
                  </a:cubicBezTo>
                  <a:cubicBezTo>
                    <a:pt x="323319" y="463709"/>
                    <a:pt x="330836" y="437499"/>
                    <a:pt x="330836" y="402742"/>
                  </a:cubicBezTo>
                  <a:cubicBezTo>
                    <a:pt x="330836" y="367985"/>
                    <a:pt x="323224" y="341016"/>
                    <a:pt x="307905" y="324397"/>
                  </a:cubicBezTo>
                  <a:cubicBezTo>
                    <a:pt x="292586" y="307778"/>
                    <a:pt x="272319" y="299516"/>
                    <a:pt x="247009" y="299516"/>
                  </a:cubicBezTo>
                  <a:cubicBezTo>
                    <a:pt x="230929" y="299516"/>
                    <a:pt x="215419" y="303505"/>
                    <a:pt x="200386" y="311387"/>
                  </a:cubicBezTo>
                  <a:cubicBezTo>
                    <a:pt x="189253" y="317085"/>
                    <a:pt x="176979" y="327436"/>
                    <a:pt x="163563" y="342440"/>
                  </a:cubicBezTo>
                  <a:lnTo>
                    <a:pt x="21694" y="322023"/>
                  </a:lnTo>
                  <a:lnTo>
                    <a:pt x="74407" y="380"/>
                  </a:lnTo>
                  <a:close/>
                </a:path>
              </a:pathLst>
            </a:custGeom>
            <a:grpFill/>
            <a:ln w="9510" cap="flat">
              <a:noFill/>
              <a:prstDash val="solid"/>
              <a:miter/>
            </a:ln>
          </p:spPr>
          <p:txBody>
            <a:bodyPr rtlCol="0" anchor="ctr"/>
            <a:lstStyle/>
            <a:p>
              <a:endParaRPr lang="en-GB"/>
            </a:p>
          </p:txBody>
        </p:sp>
        <p:sp>
          <p:nvSpPr>
            <p:cNvPr id="16" name="Freeform 15">
              <a:extLst>
                <a:ext uri="{FF2B5EF4-FFF2-40B4-BE49-F238E27FC236}">
                  <a16:creationId xmlns:a16="http://schemas.microsoft.com/office/drawing/2014/main" id="{B76385D6-D932-7D3F-37F6-17194CE3DBF1}"/>
                </a:ext>
              </a:extLst>
            </p:cNvPr>
            <p:cNvSpPr/>
            <p:nvPr/>
          </p:nvSpPr>
          <p:spPr>
            <a:xfrm>
              <a:off x="7047207" y="7186645"/>
              <a:ext cx="177930" cy="166566"/>
            </a:xfrm>
            <a:custGeom>
              <a:avLst/>
              <a:gdLst>
                <a:gd name="connsiteX0" fmla="*/ 0 w 177930"/>
                <a:gd name="connsiteY0" fmla="*/ 0 h 166566"/>
                <a:gd name="connsiteX1" fmla="*/ 177930 w 177930"/>
                <a:gd name="connsiteY1" fmla="*/ 0 h 166566"/>
                <a:gd name="connsiteX2" fmla="*/ 177930 w 177930"/>
                <a:gd name="connsiteY2" fmla="*/ 166567 h 166566"/>
                <a:gd name="connsiteX3" fmla="*/ 0 w 177930"/>
                <a:gd name="connsiteY3" fmla="*/ 166567 h 166566"/>
                <a:gd name="connsiteX4" fmla="*/ 0 w 177930"/>
                <a:gd name="connsiteY4" fmla="*/ 0 h 16656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7930" h="166566">
                  <a:moveTo>
                    <a:pt x="0" y="0"/>
                  </a:moveTo>
                  <a:lnTo>
                    <a:pt x="177930" y="0"/>
                  </a:lnTo>
                  <a:lnTo>
                    <a:pt x="177930" y="166567"/>
                  </a:lnTo>
                  <a:lnTo>
                    <a:pt x="0" y="166567"/>
                  </a:lnTo>
                  <a:lnTo>
                    <a:pt x="0" y="0"/>
                  </a:lnTo>
                  <a:close/>
                </a:path>
              </a:pathLst>
            </a:custGeom>
            <a:grpFill/>
            <a:ln w="9510" cap="flat">
              <a:noFill/>
              <a:prstDash val="solid"/>
              <a:miter/>
            </a:ln>
          </p:spPr>
          <p:txBody>
            <a:bodyPr rtlCol="0" anchor="ctr"/>
            <a:lstStyle/>
            <a:p>
              <a:endParaRPr lang="en-GB"/>
            </a:p>
          </p:txBody>
        </p:sp>
        <p:sp>
          <p:nvSpPr>
            <p:cNvPr id="17" name="Freeform 16">
              <a:extLst>
                <a:ext uri="{FF2B5EF4-FFF2-40B4-BE49-F238E27FC236}">
                  <a16:creationId xmlns:a16="http://schemas.microsoft.com/office/drawing/2014/main" id="{7807932C-E926-89E3-6A99-6C0A72898B22}"/>
                </a:ext>
              </a:extLst>
            </p:cNvPr>
            <p:cNvSpPr/>
            <p:nvPr/>
          </p:nvSpPr>
          <p:spPr>
            <a:xfrm>
              <a:off x="7234176" y="6744683"/>
              <a:ext cx="490021" cy="618785"/>
            </a:xfrm>
            <a:custGeom>
              <a:avLst/>
              <a:gdLst>
                <a:gd name="connsiteX0" fmla="*/ 190 w 490021"/>
                <a:gd name="connsiteY0" fmla="*/ 306924 h 618785"/>
                <a:gd name="connsiteX1" fmla="*/ 61752 w 490021"/>
                <a:gd name="connsiteY1" fmla="*/ 68184 h 618785"/>
                <a:gd name="connsiteX2" fmla="*/ 249292 w 490021"/>
                <a:gd name="connsiteY2" fmla="*/ 0 h 618785"/>
                <a:gd name="connsiteX3" fmla="*/ 348629 w 490021"/>
                <a:gd name="connsiteY3" fmla="*/ 14909 h 618785"/>
                <a:gd name="connsiteX4" fmla="*/ 411999 w 490021"/>
                <a:gd name="connsiteY4" fmla="*/ 53655 h 618785"/>
                <a:gd name="connsiteX5" fmla="*/ 450630 w 490021"/>
                <a:gd name="connsiteY5" fmla="*/ 103891 h 618785"/>
                <a:gd name="connsiteX6" fmla="*/ 473275 w 490021"/>
                <a:gd name="connsiteY6" fmla="*/ 165332 h 618785"/>
                <a:gd name="connsiteX7" fmla="*/ 490022 w 490021"/>
                <a:gd name="connsiteY7" fmla="*/ 304929 h 618785"/>
                <a:gd name="connsiteX8" fmla="*/ 434835 w 490021"/>
                <a:gd name="connsiteY8" fmla="*/ 543289 h 618785"/>
                <a:gd name="connsiteX9" fmla="*/ 244630 w 490021"/>
                <a:gd name="connsiteY9" fmla="*/ 618785 h 618785"/>
                <a:gd name="connsiteX10" fmla="*/ 122363 w 490021"/>
                <a:gd name="connsiteY10" fmla="*/ 594664 h 618785"/>
                <a:gd name="connsiteX11" fmla="*/ 45862 w 490021"/>
                <a:gd name="connsiteY11" fmla="*/ 524011 h 618785"/>
                <a:gd name="connsiteX12" fmla="*/ 12084 w 490021"/>
                <a:gd name="connsiteY12" fmla="*/ 433605 h 618785"/>
                <a:gd name="connsiteX13" fmla="*/ 0 w 490021"/>
                <a:gd name="connsiteY13" fmla="*/ 306829 h 618785"/>
                <a:gd name="connsiteX14" fmla="*/ 165370 w 490021"/>
                <a:gd name="connsiteY14" fmla="*/ 307303 h 618785"/>
                <a:gd name="connsiteX15" fmla="*/ 185637 w 490021"/>
                <a:gd name="connsiteY15" fmla="*/ 463424 h 618785"/>
                <a:gd name="connsiteX16" fmla="*/ 244345 w 490021"/>
                <a:gd name="connsiteY16" fmla="*/ 505303 h 618785"/>
                <a:gd name="connsiteX17" fmla="*/ 288304 w 490021"/>
                <a:gd name="connsiteY17" fmla="*/ 487545 h 618785"/>
                <a:gd name="connsiteX18" fmla="*/ 315707 w 490021"/>
                <a:gd name="connsiteY18" fmla="*/ 431421 h 618785"/>
                <a:gd name="connsiteX19" fmla="*/ 324461 w 490021"/>
                <a:gd name="connsiteY19" fmla="*/ 311862 h 618785"/>
                <a:gd name="connsiteX20" fmla="*/ 304194 w 490021"/>
                <a:gd name="connsiteY20" fmla="*/ 151657 h 618785"/>
                <a:gd name="connsiteX21" fmla="*/ 243488 w 490021"/>
                <a:gd name="connsiteY21" fmla="*/ 110633 h 618785"/>
                <a:gd name="connsiteX22" fmla="*/ 183830 w 490021"/>
                <a:gd name="connsiteY22" fmla="*/ 152512 h 618785"/>
                <a:gd name="connsiteX23" fmla="*/ 165465 w 490021"/>
                <a:gd name="connsiteY23" fmla="*/ 307398 h 6187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490021" h="618785">
                  <a:moveTo>
                    <a:pt x="190" y="306924"/>
                  </a:moveTo>
                  <a:cubicBezTo>
                    <a:pt x="190" y="193157"/>
                    <a:pt x="20743" y="113577"/>
                    <a:pt x="61752" y="68184"/>
                  </a:cubicBezTo>
                  <a:cubicBezTo>
                    <a:pt x="102762" y="22696"/>
                    <a:pt x="165275" y="0"/>
                    <a:pt x="249292" y="0"/>
                  </a:cubicBezTo>
                  <a:cubicBezTo>
                    <a:pt x="289636" y="0"/>
                    <a:pt x="322748" y="4938"/>
                    <a:pt x="348629" y="14909"/>
                  </a:cubicBezTo>
                  <a:cubicBezTo>
                    <a:pt x="374510" y="24881"/>
                    <a:pt x="395633" y="37796"/>
                    <a:pt x="411999" y="53655"/>
                  </a:cubicBezTo>
                  <a:cubicBezTo>
                    <a:pt x="428365" y="69609"/>
                    <a:pt x="441210" y="86322"/>
                    <a:pt x="450630" y="103891"/>
                  </a:cubicBezTo>
                  <a:cubicBezTo>
                    <a:pt x="460050" y="121459"/>
                    <a:pt x="467566" y="141876"/>
                    <a:pt x="473275" y="165332"/>
                  </a:cubicBezTo>
                  <a:cubicBezTo>
                    <a:pt x="484408" y="209965"/>
                    <a:pt x="490022" y="256498"/>
                    <a:pt x="490022" y="304929"/>
                  </a:cubicBezTo>
                  <a:cubicBezTo>
                    <a:pt x="490022" y="413473"/>
                    <a:pt x="471658" y="492958"/>
                    <a:pt x="434835" y="543289"/>
                  </a:cubicBezTo>
                  <a:cubicBezTo>
                    <a:pt x="398012" y="593620"/>
                    <a:pt x="334642" y="618785"/>
                    <a:pt x="244630" y="618785"/>
                  </a:cubicBezTo>
                  <a:cubicBezTo>
                    <a:pt x="194201" y="618785"/>
                    <a:pt x="153477" y="610713"/>
                    <a:pt x="122363" y="594664"/>
                  </a:cubicBezTo>
                  <a:cubicBezTo>
                    <a:pt x="91249" y="578615"/>
                    <a:pt x="65749" y="555064"/>
                    <a:pt x="45862" y="524011"/>
                  </a:cubicBezTo>
                  <a:cubicBezTo>
                    <a:pt x="31399" y="501980"/>
                    <a:pt x="20172" y="471876"/>
                    <a:pt x="12084" y="433605"/>
                  </a:cubicBezTo>
                  <a:cubicBezTo>
                    <a:pt x="3996" y="395335"/>
                    <a:pt x="0" y="353171"/>
                    <a:pt x="0" y="306829"/>
                  </a:cubicBezTo>
                  <a:close/>
                  <a:moveTo>
                    <a:pt x="165370" y="307303"/>
                  </a:moveTo>
                  <a:cubicBezTo>
                    <a:pt x="165370" y="383464"/>
                    <a:pt x="172126" y="435505"/>
                    <a:pt x="185637" y="463424"/>
                  </a:cubicBezTo>
                  <a:cubicBezTo>
                    <a:pt x="199149" y="491344"/>
                    <a:pt x="218654" y="505303"/>
                    <a:pt x="244345" y="505303"/>
                  </a:cubicBezTo>
                  <a:cubicBezTo>
                    <a:pt x="261281" y="505303"/>
                    <a:pt x="275935" y="499415"/>
                    <a:pt x="288304" y="487545"/>
                  </a:cubicBezTo>
                  <a:cubicBezTo>
                    <a:pt x="300674" y="475674"/>
                    <a:pt x="309808" y="456967"/>
                    <a:pt x="315707" y="431421"/>
                  </a:cubicBezTo>
                  <a:cubicBezTo>
                    <a:pt x="321606" y="405876"/>
                    <a:pt x="324461" y="365991"/>
                    <a:pt x="324461" y="311862"/>
                  </a:cubicBezTo>
                  <a:cubicBezTo>
                    <a:pt x="324461" y="232377"/>
                    <a:pt x="317705" y="179007"/>
                    <a:pt x="304194" y="151657"/>
                  </a:cubicBezTo>
                  <a:cubicBezTo>
                    <a:pt x="290683" y="124308"/>
                    <a:pt x="270416" y="110633"/>
                    <a:pt x="243488" y="110633"/>
                  </a:cubicBezTo>
                  <a:cubicBezTo>
                    <a:pt x="216561" y="110633"/>
                    <a:pt x="196009" y="124593"/>
                    <a:pt x="183830" y="152512"/>
                  </a:cubicBezTo>
                  <a:cubicBezTo>
                    <a:pt x="171555" y="180432"/>
                    <a:pt x="165465" y="231997"/>
                    <a:pt x="165465" y="307398"/>
                  </a:cubicBezTo>
                  <a:close/>
                </a:path>
              </a:pathLst>
            </a:custGeom>
            <a:grpFill/>
            <a:ln w="9510" cap="flat">
              <a:noFill/>
              <a:prstDash val="solid"/>
              <a:miter/>
            </a:ln>
          </p:spPr>
          <p:txBody>
            <a:bodyPr rtlCol="0" anchor="ctr"/>
            <a:lstStyle/>
            <a:p>
              <a:endParaRPr lang="en-GB"/>
            </a:p>
          </p:txBody>
        </p:sp>
        <p:sp>
          <p:nvSpPr>
            <p:cNvPr id="18" name="Freeform 17">
              <a:extLst>
                <a:ext uri="{FF2B5EF4-FFF2-40B4-BE49-F238E27FC236}">
                  <a16:creationId xmlns:a16="http://schemas.microsoft.com/office/drawing/2014/main" id="{09CFB8DB-6C6C-E14C-D7B9-33940968A921}"/>
                </a:ext>
              </a:extLst>
            </p:cNvPr>
            <p:cNvSpPr/>
            <p:nvPr/>
          </p:nvSpPr>
          <p:spPr>
            <a:xfrm>
              <a:off x="4441243" y="7434691"/>
              <a:ext cx="700683" cy="908520"/>
            </a:xfrm>
            <a:custGeom>
              <a:avLst/>
              <a:gdLst>
                <a:gd name="connsiteX0" fmla="*/ 0 w 700683"/>
                <a:gd name="connsiteY0" fmla="*/ 20037 h 908520"/>
                <a:gd name="connsiteX1" fmla="*/ 319323 w 700683"/>
                <a:gd name="connsiteY1" fmla="*/ 20037 h 908520"/>
                <a:gd name="connsiteX2" fmla="*/ 319323 w 700683"/>
                <a:gd name="connsiteY2" fmla="*/ 165617 h 908520"/>
                <a:gd name="connsiteX3" fmla="*/ 414473 w 700683"/>
                <a:gd name="connsiteY3" fmla="*/ 35517 h 908520"/>
                <a:gd name="connsiteX4" fmla="*/ 535599 w 700683"/>
                <a:gd name="connsiteY4" fmla="*/ 0 h 908520"/>
                <a:gd name="connsiteX5" fmla="*/ 700683 w 700683"/>
                <a:gd name="connsiteY5" fmla="*/ 46817 h 908520"/>
                <a:gd name="connsiteX6" fmla="*/ 595067 w 700683"/>
                <a:gd name="connsiteY6" fmla="*/ 289450 h 908520"/>
                <a:gd name="connsiteX7" fmla="*/ 499537 w 700683"/>
                <a:gd name="connsiteY7" fmla="*/ 264380 h 908520"/>
                <a:gd name="connsiteX8" fmla="*/ 395633 w 700683"/>
                <a:gd name="connsiteY8" fmla="*/ 319554 h 908520"/>
                <a:gd name="connsiteX9" fmla="*/ 342825 w 700683"/>
                <a:gd name="connsiteY9" fmla="*/ 610713 h 908520"/>
                <a:gd name="connsiteX10" fmla="*/ 342825 w 700683"/>
                <a:gd name="connsiteY10" fmla="*/ 908520 h 908520"/>
                <a:gd name="connsiteX11" fmla="*/ 0 w 700683"/>
                <a:gd name="connsiteY11" fmla="*/ 908520 h 908520"/>
                <a:gd name="connsiteX12" fmla="*/ 0 w 700683"/>
                <a:gd name="connsiteY12" fmla="*/ 20037 h 9085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700683" h="908520">
                  <a:moveTo>
                    <a:pt x="0" y="20037"/>
                  </a:moveTo>
                  <a:lnTo>
                    <a:pt x="319323" y="20037"/>
                  </a:lnTo>
                  <a:lnTo>
                    <a:pt x="319323" y="165617"/>
                  </a:lnTo>
                  <a:cubicBezTo>
                    <a:pt x="350056" y="102561"/>
                    <a:pt x="381741" y="59258"/>
                    <a:pt x="414473" y="35517"/>
                  </a:cubicBezTo>
                  <a:cubicBezTo>
                    <a:pt x="447204" y="11776"/>
                    <a:pt x="487548" y="0"/>
                    <a:pt x="535599" y="0"/>
                  </a:cubicBezTo>
                  <a:cubicBezTo>
                    <a:pt x="583649" y="0"/>
                    <a:pt x="640929" y="15669"/>
                    <a:pt x="700683" y="46817"/>
                  </a:cubicBezTo>
                  <a:lnTo>
                    <a:pt x="595067" y="289450"/>
                  </a:lnTo>
                  <a:cubicBezTo>
                    <a:pt x="554819" y="272737"/>
                    <a:pt x="522944" y="264380"/>
                    <a:pt x="499537" y="264380"/>
                  </a:cubicBezTo>
                  <a:cubicBezTo>
                    <a:pt x="454816" y="264380"/>
                    <a:pt x="420182" y="282803"/>
                    <a:pt x="395633" y="319554"/>
                  </a:cubicBezTo>
                  <a:cubicBezTo>
                    <a:pt x="360428" y="371404"/>
                    <a:pt x="342825" y="468457"/>
                    <a:pt x="342825" y="610713"/>
                  </a:cubicBezTo>
                  <a:lnTo>
                    <a:pt x="342825" y="908520"/>
                  </a:lnTo>
                  <a:lnTo>
                    <a:pt x="0" y="908520"/>
                  </a:lnTo>
                  <a:lnTo>
                    <a:pt x="0" y="20037"/>
                  </a:lnTo>
                  <a:close/>
                </a:path>
              </a:pathLst>
            </a:custGeom>
            <a:grpFill/>
            <a:ln w="9510" cap="flat">
              <a:noFill/>
              <a:prstDash val="solid"/>
              <a:miter/>
            </a:ln>
          </p:spPr>
          <p:txBody>
            <a:bodyPr rtlCol="0" anchor="ctr"/>
            <a:lstStyle/>
            <a:p>
              <a:endParaRPr lang="en-GB"/>
            </a:p>
          </p:txBody>
        </p:sp>
        <p:sp>
          <p:nvSpPr>
            <p:cNvPr id="19" name="Freeform 18">
              <a:extLst>
                <a:ext uri="{FF2B5EF4-FFF2-40B4-BE49-F238E27FC236}">
                  <a16:creationId xmlns:a16="http://schemas.microsoft.com/office/drawing/2014/main" id="{B004DF26-4D63-551A-DBB8-FDDC06F7FF9C}"/>
                </a:ext>
              </a:extLst>
            </p:cNvPr>
            <p:cNvSpPr/>
            <p:nvPr/>
          </p:nvSpPr>
          <p:spPr>
            <a:xfrm>
              <a:off x="5142022" y="7116752"/>
              <a:ext cx="341112" cy="1226459"/>
            </a:xfrm>
            <a:custGeom>
              <a:avLst/>
              <a:gdLst>
                <a:gd name="connsiteX0" fmla="*/ 0 w 341112"/>
                <a:gd name="connsiteY0" fmla="*/ 0 h 1226459"/>
                <a:gd name="connsiteX1" fmla="*/ 341112 w 341112"/>
                <a:gd name="connsiteY1" fmla="*/ 0 h 1226459"/>
                <a:gd name="connsiteX2" fmla="*/ 341112 w 341112"/>
                <a:gd name="connsiteY2" fmla="*/ 231712 h 1226459"/>
                <a:gd name="connsiteX3" fmla="*/ 0 w 341112"/>
                <a:gd name="connsiteY3" fmla="*/ 231712 h 1226459"/>
                <a:gd name="connsiteX4" fmla="*/ 0 w 341112"/>
                <a:gd name="connsiteY4" fmla="*/ 0 h 1226459"/>
                <a:gd name="connsiteX5" fmla="*/ 0 w 341112"/>
                <a:gd name="connsiteY5" fmla="*/ 337977 h 1226459"/>
                <a:gd name="connsiteX6" fmla="*/ 341112 w 341112"/>
                <a:gd name="connsiteY6" fmla="*/ 337977 h 1226459"/>
                <a:gd name="connsiteX7" fmla="*/ 341112 w 341112"/>
                <a:gd name="connsiteY7" fmla="*/ 1226460 h 1226459"/>
                <a:gd name="connsiteX8" fmla="*/ 0 w 341112"/>
                <a:gd name="connsiteY8" fmla="*/ 1226460 h 1226459"/>
                <a:gd name="connsiteX9" fmla="*/ 0 w 341112"/>
                <a:gd name="connsiteY9" fmla="*/ 337977 h 12264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41112" h="1226459">
                  <a:moveTo>
                    <a:pt x="0" y="0"/>
                  </a:moveTo>
                  <a:lnTo>
                    <a:pt x="341112" y="0"/>
                  </a:lnTo>
                  <a:lnTo>
                    <a:pt x="341112" y="231712"/>
                  </a:lnTo>
                  <a:lnTo>
                    <a:pt x="0" y="231712"/>
                  </a:lnTo>
                  <a:lnTo>
                    <a:pt x="0" y="0"/>
                  </a:lnTo>
                  <a:close/>
                  <a:moveTo>
                    <a:pt x="0" y="337977"/>
                  </a:moveTo>
                  <a:lnTo>
                    <a:pt x="341112" y="337977"/>
                  </a:lnTo>
                  <a:lnTo>
                    <a:pt x="341112" y="1226460"/>
                  </a:lnTo>
                  <a:lnTo>
                    <a:pt x="0" y="1226460"/>
                  </a:lnTo>
                  <a:lnTo>
                    <a:pt x="0" y="337977"/>
                  </a:lnTo>
                  <a:close/>
                </a:path>
              </a:pathLst>
            </a:custGeom>
            <a:grpFill/>
            <a:ln w="9510" cap="flat">
              <a:noFill/>
              <a:prstDash val="solid"/>
              <a:miter/>
            </a:ln>
          </p:spPr>
          <p:txBody>
            <a:bodyPr rtlCol="0" anchor="ctr"/>
            <a:lstStyle/>
            <a:p>
              <a:endParaRPr lang="en-GB"/>
            </a:p>
          </p:txBody>
        </p:sp>
        <p:sp>
          <p:nvSpPr>
            <p:cNvPr id="20" name="Freeform 19">
              <a:extLst>
                <a:ext uri="{FF2B5EF4-FFF2-40B4-BE49-F238E27FC236}">
                  <a16:creationId xmlns:a16="http://schemas.microsoft.com/office/drawing/2014/main" id="{DA66AAC3-3F19-C56A-ACE7-697D3E278264}"/>
                </a:ext>
              </a:extLst>
            </p:cNvPr>
            <p:cNvSpPr/>
            <p:nvPr/>
          </p:nvSpPr>
          <p:spPr>
            <a:xfrm>
              <a:off x="6503806" y="7434596"/>
              <a:ext cx="981470" cy="1269193"/>
            </a:xfrm>
            <a:custGeom>
              <a:avLst/>
              <a:gdLst>
                <a:gd name="connsiteX0" fmla="*/ 661291 w 981470"/>
                <a:gd name="connsiteY0" fmla="*/ 20132 h 1269193"/>
                <a:gd name="connsiteX1" fmla="*/ 980614 w 981470"/>
                <a:gd name="connsiteY1" fmla="*/ 20132 h 1269193"/>
                <a:gd name="connsiteX2" fmla="*/ 980614 w 981470"/>
                <a:gd name="connsiteY2" fmla="*/ 859234 h 1269193"/>
                <a:gd name="connsiteX3" fmla="*/ 981471 w 981470"/>
                <a:gd name="connsiteY3" fmla="*/ 898549 h 1269193"/>
                <a:gd name="connsiteX4" fmla="*/ 945885 w 981470"/>
                <a:gd name="connsiteY4" fmla="*/ 1057899 h 1269193"/>
                <a:gd name="connsiteX5" fmla="*/ 851115 w 981470"/>
                <a:gd name="connsiteY5" fmla="*/ 1180497 h 1269193"/>
                <a:gd name="connsiteX6" fmla="*/ 701064 w 981470"/>
                <a:gd name="connsiteY6" fmla="*/ 1248301 h 1269193"/>
                <a:gd name="connsiteX7" fmla="*/ 492781 w 981470"/>
                <a:gd name="connsiteY7" fmla="*/ 1269193 h 1269193"/>
                <a:gd name="connsiteX8" fmla="*/ 124361 w 981470"/>
                <a:gd name="connsiteY8" fmla="*/ 1188854 h 1269193"/>
                <a:gd name="connsiteX9" fmla="*/ 24168 w 981470"/>
                <a:gd name="connsiteY9" fmla="*/ 973855 h 1269193"/>
                <a:gd name="connsiteX10" fmla="*/ 25881 w 981470"/>
                <a:gd name="connsiteY10" fmla="*/ 928653 h 1269193"/>
                <a:gd name="connsiteX11" fmla="*/ 357002 w 981470"/>
                <a:gd name="connsiteY11" fmla="*/ 966258 h 1269193"/>
                <a:gd name="connsiteX12" fmla="*/ 395538 w 981470"/>
                <a:gd name="connsiteY12" fmla="*/ 1029884 h 1269193"/>
                <a:gd name="connsiteX13" fmla="*/ 490307 w 981470"/>
                <a:gd name="connsiteY13" fmla="*/ 1055809 h 1269193"/>
                <a:gd name="connsiteX14" fmla="*/ 600491 w 981470"/>
                <a:gd name="connsiteY14" fmla="*/ 1016494 h 1269193"/>
                <a:gd name="connsiteX15" fmla="*/ 636933 w 981470"/>
                <a:gd name="connsiteY15" fmla="*/ 879271 h 1269193"/>
                <a:gd name="connsiteX16" fmla="*/ 636933 w 981470"/>
                <a:gd name="connsiteY16" fmla="*/ 744612 h 1269193"/>
                <a:gd name="connsiteX17" fmla="*/ 536360 w 981470"/>
                <a:gd name="connsiteY17" fmla="*/ 830745 h 1269193"/>
                <a:gd name="connsiteX18" fmla="*/ 366232 w 981470"/>
                <a:gd name="connsiteY18" fmla="*/ 872529 h 1269193"/>
                <a:gd name="connsiteX19" fmla="*/ 77928 w 981470"/>
                <a:gd name="connsiteY19" fmla="*/ 716883 h 1269193"/>
                <a:gd name="connsiteX20" fmla="*/ 0 w 981470"/>
                <a:gd name="connsiteY20" fmla="*/ 424964 h 1269193"/>
                <a:gd name="connsiteX21" fmla="*/ 100573 w 981470"/>
                <a:gd name="connsiteY21" fmla="*/ 108734 h 1269193"/>
                <a:gd name="connsiteX22" fmla="*/ 363758 w 981470"/>
                <a:gd name="connsiteY22" fmla="*/ 0 h 1269193"/>
                <a:gd name="connsiteX23" fmla="*/ 535218 w 981470"/>
                <a:gd name="connsiteY23" fmla="*/ 35137 h 1269193"/>
                <a:gd name="connsiteX24" fmla="*/ 661387 w 981470"/>
                <a:gd name="connsiteY24" fmla="*/ 151468 h 1269193"/>
                <a:gd name="connsiteX25" fmla="*/ 661387 w 981470"/>
                <a:gd name="connsiteY25" fmla="*/ 20132 h 1269193"/>
                <a:gd name="connsiteX26" fmla="*/ 340256 w 981470"/>
                <a:gd name="connsiteY26" fmla="*/ 450984 h 1269193"/>
                <a:gd name="connsiteX27" fmla="*/ 381361 w 981470"/>
                <a:gd name="connsiteY27" fmla="*/ 593620 h 1269193"/>
                <a:gd name="connsiteX28" fmla="*/ 489546 w 981470"/>
                <a:gd name="connsiteY28" fmla="*/ 640057 h 1269193"/>
                <a:gd name="connsiteX29" fmla="*/ 596399 w 981470"/>
                <a:gd name="connsiteY29" fmla="*/ 591910 h 1269193"/>
                <a:gd name="connsiteX30" fmla="*/ 639597 w 981470"/>
                <a:gd name="connsiteY30" fmla="*/ 446805 h 1269193"/>
                <a:gd name="connsiteX31" fmla="*/ 594306 w 981470"/>
                <a:gd name="connsiteY31" fmla="*/ 298282 h 1269193"/>
                <a:gd name="connsiteX32" fmla="*/ 483647 w 981470"/>
                <a:gd name="connsiteY32" fmla="*/ 246811 h 1269193"/>
                <a:gd name="connsiteX33" fmla="*/ 379267 w 981470"/>
                <a:gd name="connsiteY33" fmla="*/ 294103 h 1269193"/>
                <a:gd name="connsiteX34" fmla="*/ 340256 w 981470"/>
                <a:gd name="connsiteY34" fmla="*/ 450984 h 12691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Lst>
              <a:rect l="l" t="t" r="r" b="b"/>
              <a:pathLst>
                <a:path w="981470" h="1269193">
                  <a:moveTo>
                    <a:pt x="661291" y="20132"/>
                  </a:moveTo>
                  <a:lnTo>
                    <a:pt x="980614" y="20132"/>
                  </a:lnTo>
                  <a:lnTo>
                    <a:pt x="980614" y="859234"/>
                  </a:lnTo>
                  <a:lnTo>
                    <a:pt x="981471" y="898549"/>
                  </a:lnTo>
                  <a:cubicBezTo>
                    <a:pt x="981471" y="954293"/>
                    <a:pt x="969577" y="1007473"/>
                    <a:pt x="945885" y="1057899"/>
                  </a:cubicBezTo>
                  <a:cubicBezTo>
                    <a:pt x="922097" y="1108324"/>
                    <a:pt x="890603" y="1149254"/>
                    <a:pt x="851115" y="1180497"/>
                  </a:cubicBezTo>
                  <a:cubicBezTo>
                    <a:pt x="811723" y="1211740"/>
                    <a:pt x="761674" y="1234342"/>
                    <a:pt x="701064" y="1248301"/>
                  </a:cubicBezTo>
                  <a:cubicBezTo>
                    <a:pt x="640454" y="1262261"/>
                    <a:pt x="570994" y="1269193"/>
                    <a:pt x="492781" y="1269193"/>
                  </a:cubicBezTo>
                  <a:cubicBezTo>
                    <a:pt x="313994" y="1269193"/>
                    <a:pt x="191156" y="1242414"/>
                    <a:pt x="124361" y="1188854"/>
                  </a:cubicBezTo>
                  <a:cubicBezTo>
                    <a:pt x="57566" y="1135294"/>
                    <a:pt x="24168" y="1063596"/>
                    <a:pt x="24168" y="973855"/>
                  </a:cubicBezTo>
                  <a:cubicBezTo>
                    <a:pt x="24168" y="962745"/>
                    <a:pt x="24739" y="947645"/>
                    <a:pt x="25881" y="928653"/>
                  </a:cubicBezTo>
                  <a:lnTo>
                    <a:pt x="357002" y="966258"/>
                  </a:lnTo>
                  <a:cubicBezTo>
                    <a:pt x="365375" y="996932"/>
                    <a:pt x="378221" y="1018109"/>
                    <a:pt x="395538" y="1029884"/>
                  </a:cubicBezTo>
                  <a:cubicBezTo>
                    <a:pt x="420657" y="1047168"/>
                    <a:pt x="452247" y="1055809"/>
                    <a:pt x="490307" y="1055809"/>
                  </a:cubicBezTo>
                  <a:cubicBezTo>
                    <a:pt x="539500" y="1055809"/>
                    <a:pt x="576227" y="1042704"/>
                    <a:pt x="600491" y="1016494"/>
                  </a:cubicBezTo>
                  <a:cubicBezTo>
                    <a:pt x="624754" y="990284"/>
                    <a:pt x="636933" y="944512"/>
                    <a:pt x="636933" y="879271"/>
                  </a:cubicBezTo>
                  <a:lnTo>
                    <a:pt x="636933" y="744612"/>
                  </a:lnTo>
                  <a:cubicBezTo>
                    <a:pt x="603440" y="784212"/>
                    <a:pt x="569853" y="812986"/>
                    <a:pt x="536360" y="830745"/>
                  </a:cubicBezTo>
                  <a:cubicBezTo>
                    <a:pt x="483837" y="858664"/>
                    <a:pt x="427128" y="872529"/>
                    <a:pt x="366232" y="872529"/>
                  </a:cubicBezTo>
                  <a:cubicBezTo>
                    <a:pt x="247199" y="872529"/>
                    <a:pt x="151098" y="820679"/>
                    <a:pt x="77928" y="716883"/>
                  </a:cubicBezTo>
                  <a:cubicBezTo>
                    <a:pt x="25976" y="643286"/>
                    <a:pt x="0" y="545948"/>
                    <a:pt x="0" y="424964"/>
                  </a:cubicBezTo>
                  <a:cubicBezTo>
                    <a:pt x="0" y="286696"/>
                    <a:pt x="33493" y="181286"/>
                    <a:pt x="100573" y="108734"/>
                  </a:cubicBezTo>
                  <a:cubicBezTo>
                    <a:pt x="167654" y="36276"/>
                    <a:pt x="255382" y="0"/>
                    <a:pt x="363758" y="0"/>
                  </a:cubicBezTo>
                  <a:cubicBezTo>
                    <a:pt x="433027" y="0"/>
                    <a:pt x="490212" y="11681"/>
                    <a:pt x="535218" y="35137"/>
                  </a:cubicBezTo>
                  <a:cubicBezTo>
                    <a:pt x="580224" y="58593"/>
                    <a:pt x="622280" y="97338"/>
                    <a:pt x="661387" y="151468"/>
                  </a:cubicBezTo>
                  <a:lnTo>
                    <a:pt x="661387" y="20132"/>
                  </a:lnTo>
                  <a:close/>
                  <a:moveTo>
                    <a:pt x="340256" y="450984"/>
                  </a:moveTo>
                  <a:cubicBezTo>
                    <a:pt x="340256" y="515085"/>
                    <a:pt x="353958" y="562661"/>
                    <a:pt x="381361" y="593620"/>
                  </a:cubicBezTo>
                  <a:cubicBezTo>
                    <a:pt x="408764" y="624578"/>
                    <a:pt x="444826" y="640057"/>
                    <a:pt x="489546" y="640057"/>
                  </a:cubicBezTo>
                  <a:cubicBezTo>
                    <a:pt x="534266" y="640057"/>
                    <a:pt x="567664" y="624008"/>
                    <a:pt x="596399" y="591910"/>
                  </a:cubicBezTo>
                  <a:cubicBezTo>
                    <a:pt x="625135" y="559813"/>
                    <a:pt x="639597" y="511476"/>
                    <a:pt x="639597" y="446805"/>
                  </a:cubicBezTo>
                  <a:cubicBezTo>
                    <a:pt x="639597" y="382135"/>
                    <a:pt x="624468" y="332659"/>
                    <a:pt x="594306" y="298282"/>
                  </a:cubicBezTo>
                  <a:cubicBezTo>
                    <a:pt x="564144" y="264000"/>
                    <a:pt x="527225" y="246811"/>
                    <a:pt x="483647" y="246811"/>
                  </a:cubicBezTo>
                  <a:cubicBezTo>
                    <a:pt x="440068" y="246811"/>
                    <a:pt x="405243" y="262575"/>
                    <a:pt x="379267" y="294103"/>
                  </a:cubicBezTo>
                  <a:cubicBezTo>
                    <a:pt x="353291" y="325631"/>
                    <a:pt x="340256" y="377862"/>
                    <a:pt x="340256" y="450984"/>
                  </a:cubicBezTo>
                  <a:close/>
                </a:path>
              </a:pathLst>
            </a:custGeom>
            <a:grpFill/>
            <a:ln w="9510" cap="flat">
              <a:noFill/>
              <a:prstDash val="solid"/>
              <a:miter/>
            </a:ln>
          </p:spPr>
          <p:txBody>
            <a:bodyPr rtlCol="0" anchor="ctr"/>
            <a:lstStyle/>
            <a:p>
              <a:endParaRPr lang="en-GB"/>
            </a:p>
          </p:txBody>
        </p:sp>
        <p:sp>
          <p:nvSpPr>
            <p:cNvPr id="21" name="Freeform 20">
              <a:extLst>
                <a:ext uri="{FF2B5EF4-FFF2-40B4-BE49-F238E27FC236}">
                  <a16:creationId xmlns:a16="http://schemas.microsoft.com/office/drawing/2014/main" id="{6D8E10A7-CF99-9510-3C80-2BDBC39CC1E9}"/>
                </a:ext>
              </a:extLst>
            </p:cNvPr>
            <p:cNvSpPr/>
            <p:nvPr/>
          </p:nvSpPr>
          <p:spPr>
            <a:xfrm>
              <a:off x="7505448" y="7434786"/>
              <a:ext cx="1031043" cy="928557"/>
            </a:xfrm>
            <a:custGeom>
              <a:avLst/>
              <a:gdLst>
                <a:gd name="connsiteX0" fmla="*/ 1030949 w 1031043"/>
                <a:gd name="connsiteY0" fmla="*/ 548702 h 928557"/>
                <a:gd name="connsiteX1" fmla="*/ 347012 w 1031043"/>
                <a:gd name="connsiteY1" fmla="*/ 548702 h 928557"/>
                <a:gd name="connsiteX2" fmla="*/ 391447 w 1031043"/>
                <a:gd name="connsiteY2" fmla="*/ 670825 h 928557"/>
                <a:gd name="connsiteX3" fmla="*/ 520565 w 1031043"/>
                <a:gd name="connsiteY3" fmla="*/ 728564 h 928557"/>
                <a:gd name="connsiteX4" fmla="*/ 616095 w 1031043"/>
                <a:gd name="connsiteY4" fmla="*/ 703493 h 928557"/>
                <a:gd name="connsiteX5" fmla="*/ 675564 w 1031043"/>
                <a:gd name="connsiteY5" fmla="*/ 647464 h 928557"/>
                <a:gd name="connsiteX6" fmla="*/ 1011728 w 1031043"/>
                <a:gd name="connsiteY6" fmla="*/ 678423 h 928557"/>
                <a:gd name="connsiteX7" fmla="*/ 825615 w 1031043"/>
                <a:gd name="connsiteY7" fmla="*/ 870440 h 928557"/>
                <a:gd name="connsiteX8" fmla="*/ 512953 w 1031043"/>
                <a:gd name="connsiteY8" fmla="*/ 928558 h 928557"/>
                <a:gd name="connsiteX9" fmla="*/ 234640 w 1031043"/>
                <a:gd name="connsiteY9" fmla="*/ 878796 h 928557"/>
                <a:gd name="connsiteX10" fmla="*/ 66605 w 1031043"/>
                <a:gd name="connsiteY10" fmla="*/ 720682 h 928557"/>
                <a:gd name="connsiteX11" fmla="*/ 0 w 1031043"/>
                <a:gd name="connsiteY11" fmla="*/ 465988 h 928557"/>
                <a:gd name="connsiteX12" fmla="*/ 133686 w 1031043"/>
                <a:gd name="connsiteY12" fmla="*/ 128866 h 928557"/>
                <a:gd name="connsiteX13" fmla="*/ 502962 w 1031043"/>
                <a:gd name="connsiteY13" fmla="*/ 0 h 928557"/>
                <a:gd name="connsiteX14" fmla="*/ 804683 w 1031043"/>
                <a:gd name="connsiteY14" fmla="*/ 57738 h 928557"/>
                <a:gd name="connsiteX15" fmla="*/ 973193 w 1031043"/>
                <a:gd name="connsiteY15" fmla="*/ 225065 h 928557"/>
                <a:gd name="connsiteX16" fmla="*/ 1031044 w 1031043"/>
                <a:gd name="connsiteY16" fmla="*/ 510336 h 928557"/>
                <a:gd name="connsiteX17" fmla="*/ 1031044 w 1031043"/>
                <a:gd name="connsiteY17" fmla="*/ 548797 h 928557"/>
                <a:gd name="connsiteX18" fmla="*/ 683937 w 1031043"/>
                <a:gd name="connsiteY18" fmla="*/ 385554 h 928557"/>
                <a:gd name="connsiteX19" fmla="*/ 630748 w 1031043"/>
                <a:gd name="connsiteY19" fmla="*/ 244152 h 928557"/>
                <a:gd name="connsiteX20" fmla="*/ 517139 w 1031043"/>
                <a:gd name="connsiteY20" fmla="*/ 201514 h 928557"/>
                <a:gd name="connsiteX21" fmla="*/ 387165 w 1031043"/>
                <a:gd name="connsiteY21" fmla="*/ 265899 h 928557"/>
                <a:gd name="connsiteX22" fmla="*/ 347773 w 1031043"/>
                <a:gd name="connsiteY22" fmla="*/ 385554 h 928557"/>
                <a:gd name="connsiteX23" fmla="*/ 683937 w 1031043"/>
                <a:gd name="connsiteY23" fmla="*/ 385554 h 9285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1031043" h="928557">
                  <a:moveTo>
                    <a:pt x="1030949" y="548702"/>
                  </a:moveTo>
                  <a:lnTo>
                    <a:pt x="347012" y="548702"/>
                  </a:lnTo>
                  <a:cubicBezTo>
                    <a:pt x="353196" y="603401"/>
                    <a:pt x="367945" y="644046"/>
                    <a:pt x="391447" y="670825"/>
                  </a:cubicBezTo>
                  <a:cubicBezTo>
                    <a:pt x="424368" y="709286"/>
                    <a:pt x="467471" y="728564"/>
                    <a:pt x="520565" y="728564"/>
                  </a:cubicBezTo>
                  <a:cubicBezTo>
                    <a:pt x="554058" y="728564"/>
                    <a:pt x="585933" y="720207"/>
                    <a:pt x="616095" y="703493"/>
                  </a:cubicBezTo>
                  <a:cubicBezTo>
                    <a:pt x="634554" y="692857"/>
                    <a:pt x="654346" y="674244"/>
                    <a:pt x="675564" y="647464"/>
                  </a:cubicBezTo>
                  <a:lnTo>
                    <a:pt x="1011728" y="678423"/>
                  </a:lnTo>
                  <a:cubicBezTo>
                    <a:pt x="960348" y="767689"/>
                    <a:pt x="898310" y="831694"/>
                    <a:pt x="825615" y="870440"/>
                  </a:cubicBezTo>
                  <a:cubicBezTo>
                    <a:pt x="753016" y="909185"/>
                    <a:pt x="648732" y="928558"/>
                    <a:pt x="512953" y="928558"/>
                  </a:cubicBezTo>
                  <a:cubicBezTo>
                    <a:pt x="395062" y="928558"/>
                    <a:pt x="302291" y="911939"/>
                    <a:pt x="234640" y="878796"/>
                  </a:cubicBezTo>
                  <a:cubicBezTo>
                    <a:pt x="166988" y="845654"/>
                    <a:pt x="111040" y="792949"/>
                    <a:pt x="66605" y="720682"/>
                  </a:cubicBezTo>
                  <a:cubicBezTo>
                    <a:pt x="22170" y="648509"/>
                    <a:pt x="0" y="563516"/>
                    <a:pt x="0" y="465988"/>
                  </a:cubicBezTo>
                  <a:cubicBezTo>
                    <a:pt x="0" y="327151"/>
                    <a:pt x="44530" y="214714"/>
                    <a:pt x="133686" y="128866"/>
                  </a:cubicBezTo>
                  <a:cubicBezTo>
                    <a:pt x="222841" y="43019"/>
                    <a:pt x="345870" y="0"/>
                    <a:pt x="502962" y="0"/>
                  </a:cubicBezTo>
                  <a:cubicBezTo>
                    <a:pt x="630368" y="0"/>
                    <a:pt x="730941" y="19278"/>
                    <a:pt x="804683" y="57738"/>
                  </a:cubicBezTo>
                  <a:cubicBezTo>
                    <a:pt x="878424" y="96198"/>
                    <a:pt x="934562" y="152037"/>
                    <a:pt x="973193" y="225065"/>
                  </a:cubicBezTo>
                  <a:cubicBezTo>
                    <a:pt x="1011728" y="298092"/>
                    <a:pt x="1031044" y="393246"/>
                    <a:pt x="1031044" y="510336"/>
                  </a:cubicBezTo>
                  <a:lnTo>
                    <a:pt x="1031044" y="548797"/>
                  </a:lnTo>
                  <a:close/>
                  <a:moveTo>
                    <a:pt x="683937" y="385554"/>
                  </a:moveTo>
                  <a:cubicBezTo>
                    <a:pt x="677182" y="319744"/>
                    <a:pt x="659484" y="272642"/>
                    <a:pt x="630748" y="244152"/>
                  </a:cubicBezTo>
                  <a:cubicBezTo>
                    <a:pt x="601918" y="215663"/>
                    <a:pt x="564144" y="201514"/>
                    <a:pt x="517139" y="201514"/>
                  </a:cubicBezTo>
                  <a:cubicBezTo>
                    <a:pt x="462904" y="201514"/>
                    <a:pt x="419611" y="222975"/>
                    <a:pt x="387165" y="265899"/>
                  </a:cubicBezTo>
                  <a:cubicBezTo>
                    <a:pt x="366517" y="292679"/>
                    <a:pt x="353387" y="332564"/>
                    <a:pt x="347773" y="385554"/>
                  </a:cubicBezTo>
                  <a:lnTo>
                    <a:pt x="683937" y="385554"/>
                  </a:lnTo>
                  <a:close/>
                </a:path>
              </a:pathLst>
            </a:custGeom>
            <a:grpFill/>
            <a:ln w="9510" cap="flat">
              <a:noFill/>
              <a:prstDash val="solid"/>
              <a:miter/>
            </a:ln>
          </p:spPr>
          <p:txBody>
            <a:bodyPr rtlCol="0" anchor="ctr"/>
            <a:lstStyle/>
            <a:p>
              <a:endParaRPr lang="en-GB"/>
            </a:p>
          </p:txBody>
        </p:sp>
        <p:sp>
          <p:nvSpPr>
            <p:cNvPr id="22" name="Freeform 21">
              <a:extLst>
                <a:ext uri="{FF2B5EF4-FFF2-40B4-BE49-F238E27FC236}">
                  <a16:creationId xmlns:a16="http://schemas.microsoft.com/office/drawing/2014/main" id="{BAB4479F-C00F-D32A-BF88-C58F10A6F335}"/>
                </a:ext>
              </a:extLst>
            </p:cNvPr>
            <p:cNvSpPr/>
            <p:nvPr/>
          </p:nvSpPr>
          <p:spPr>
            <a:xfrm>
              <a:off x="8524694" y="7434596"/>
              <a:ext cx="946265" cy="928652"/>
            </a:xfrm>
            <a:custGeom>
              <a:avLst/>
              <a:gdLst>
                <a:gd name="connsiteX0" fmla="*/ 0 w 946265"/>
                <a:gd name="connsiteY0" fmla="*/ 661804 h 928652"/>
                <a:gd name="connsiteX1" fmla="*/ 338638 w 946265"/>
                <a:gd name="connsiteY1" fmla="*/ 629991 h 928652"/>
                <a:gd name="connsiteX2" fmla="*/ 397346 w 946265"/>
                <a:gd name="connsiteY2" fmla="*/ 716123 h 928652"/>
                <a:gd name="connsiteX3" fmla="*/ 497919 w 946265"/>
                <a:gd name="connsiteY3" fmla="*/ 742048 h 928652"/>
                <a:gd name="connsiteX4" fmla="*/ 604391 w 946265"/>
                <a:gd name="connsiteY4" fmla="*/ 712799 h 928652"/>
                <a:gd name="connsiteX5" fmla="*/ 633698 w 946265"/>
                <a:gd name="connsiteY5" fmla="*/ 658480 h 928652"/>
                <a:gd name="connsiteX6" fmla="*/ 595162 w 946265"/>
                <a:gd name="connsiteY6" fmla="*/ 601692 h 928652"/>
                <a:gd name="connsiteX7" fmla="*/ 448441 w 946265"/>
                <a:gd name="connsiteY7" fmla="*/ 566650 h 928652"/>
                <a:gd name="connsiteX8" fmla="*/ 201623 w 946265"/>
                <a:gd name="connsiteY8" fmla="*/ 509387 h 928652"/>
                <a:gd name="connsiteX9" fmla="*/ 85064 w 946265"/>
                <a:gd name="connsiteY9" fmla="*/ 420405 h 928652"/>
                <a:gd name="connsiteX10" fmla="*/ 37679 w 946265"/>
                <a:gd name="connsiteY10" fmla="*/ 277485 h 928652"/>
                <a:gd name="connsiteX11" fmla="*/ 88775 w 946265"/>
                <a:gd name="connsiteY11" fmla="*/ 126207 h 928652"/>
                <a:gd name="connsiteX12" fmla="*/ 229597 w 946265"/>
                <a:gd name="connsiteY12" fmla="*/ 31338 h 928652"/>
                <a:gd name="connsiteX13" fmla="*/ 470135 w 946265"/>
                <a:gd name="connsiteY13" fmla="*/ 0 h 928652"/>
                <a:gd name="connsiteX14" fmla="*/ 705251 w 946265"/>
                <a:gd name="connsiteY14" fmla="*/ 24216 h 928652"/>
                <a:gd name="connsiteX15" fmla="*/ 831800 w 946265"/>
                <a:gd name="connsiteY15" fmla="*/ 99522 h 928652"/>
                <a:gd name="connsiteX16" fmla="*/ 916007 w 946265"/>
                <a:gd name="connsiteY16" fmla="*/ 237600 h 928652"/>
                <a:gd name="connsiteX17" fmla="*/ 592498 w 946265"/>
                <a:gd name="connsiteY17" fmla="*/ 269413 h 928652"/>
                <a:gd name="connsiteX18" fmla="*/ 550632 w 946265"/>
                <a:gd name="connsiteY18" fmla="*/ 206642 h 928652"/>
                <a:gd name="connsiteX19" fmla="*/ 453389 w 946265"/>
                <a:gd name="connsiteY19" fmla="*/ 179862 h 928652"/>
                <a:gd name="connsiteX20" fmla="*/ 369181 w 946265"/>
                <a:gd name="connsiteY20" fmla="*/ 200374 h 928652"/>
                <a:gd name="connsiteX21" fmla="*/ 342825 w 946265"/>
                <a:gd name="connsiteY21" fmla="*/ 250040 h 928652"/>
                <a:gd name="connsiteX22" fmla="*/ 376318 w 946265"/>
                <a:gd name="connsiteY22" fmla="*/ 299326 h 928652"/>
                <a:gd name="connsiteX23" fmla="*/ 522182 w 946265"/>
                <a:gd name="connsiteY23" fmla="*/ 329430 h 928652"/>
                <a:gd name="connsiteX24" fmla="*/ 775281 w 946265"/>
                <a:gd name="connsiteY24" fmla="*/ 382895 h 928652"/>
                <a:gd name="connsiteX25" fmla="*/ 902306 w 946265"/>
                <a:gd name="connsiteY25" fmla="*/ 480708 h 928652"/>
                <a:gd name="connsiteX26" fmla="*/ 946265 w 946265"/>
                <a:gd name="connsiteY26" fmla="*/ 620305 h 928652"/>
                <a:gd name="connsiteX27" fmla="*/ 899737 w 946265"/>
                <a:gd name="connsiteY27" fmla="*/ 769873 h 928652"/>
                <a:gd name="connsiteX28" fmla="*/ 753016 w 946265"/>
                <a:gd name="connsiteY28" fmla="*/ 885634 h 928652"/>
                <a:gd name="connsiteX29" fmla="*/ 480221 w 946265"/>
                <a:gd name="connsiteY29" fmla="*/ 928653 h 928652"/>
                <a:gd name="connsiteX30" fmla="*/ 132829 w 946265"/>
                <a:gd name="connsiteY30" fmla="*/ 859234 h 928652"/>
                <a:gd name="connsiteX31" fmla="*/ 0 w 946265"/>
                <a:gd name="connsiteY31" fmla="*/ 661804 h 9286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Lst>
              <a:rect l="l" t="t" r="r" b="b"/>
              <a:pathLst>
                <a:path w="946265" h="928652">
                  <a:moveTo>
                    <a:pt x="0" y="661804"/>
                  </a:moveTo>
                  <a:lnTo>
                    <a:pt x="338638" y="629991"/>
                  </a:lnTo>
                  <a:cubicBezTo>
                    <a:pt x="352625" y="670161"/>
                    <a:pt x="372131" y="698840"/>
                    <a:pt x="397346" y="716123"/>
                  </a:cubicBezTo>
                  <a:cubicBezTo>
                    <a:pt x="422465" y="733407"/>
                    <a:pt x="456053" y="742048"/>
                    <a:pt x="497919" y="742048"/>
                  </a:cubicBezTo>
                  <a:cubicBezTo>
                    <a:pt x="543781" y="742048"/>
                    <a:pt x="579272" y="732267"/>
                    <a:pt x="604391" y="712799"/>
                  </a:cubicBezTo>
                  <a:cubicBezTo>
                    <a:pt x="623898" y="698365"/>
                    <a:pt x="633698" y="680227"/>
                    <a:pt x="633698" y="658480"/>
                  </a:cubicBezTo>
                  <a:cubicBezTo>
                    <a:pt x="633698" y="633979"/>
                    <a:pt x="620853" y="615082"/>
                    <a:pt x="595162" y="601692"/>
                  </a:cubicBezTo>
                  <a:cubicBezTo>
                    <a:pt x="576703" y="592195"/>
                    <a:pt x="527796" y="580515"/>
                    <a:pt x="448441" y="566650"/>
                  </a:cubicBezTo>
                  <a:cubicBezTo>
                    <a:pt x="329980" y="546043"/>
                    <a:pt x="247675" y="526955"/>
                    <a:pt x="201623" y="509387"/>
                  </a:cubicBezTo>
                  <a:cubicBezTo>
                    <a:pt x="155475" y="491818"/>
                    <a:pt x="116654" y="462190"/>
                    <a:pt x="85064" y="420405"/>
                  </a:cubicBezTo>
                  <a:cubicBezTo>
                    <a:pt x="53474" y="378621"/>
                    <a:pt x="37679" y="330949"/>
                    <a:pt x="37679" y="277485"/>
                  </a:cubicBezTo>
                  <a:cubicBezTo>
                    <a:pt x="37679" y="218987"/>
                    <a:pt x="54711" y="168561"/>
                    <a:pt x="88775" y="126207"/>
                  </a:cubicBezTo>
                  <a:cubicBezTo>
                    <a:pt x="122838" y="83853"/>
                    <a:pt x="169747" y="52230"/>
                    <a:pt x="229597" y="31338"/>
                  </a:cubicBezTo>
                  <a:cubicBezTo>
                    <a:pt x="289350" y="10446"/>
                    <a:pt x="369562" y="0"/>
                    <a:pt x="470135" y="0"/>
                  </a:cubicBezTo>
                  <a:cubicBezTo>
                    <a:pt x="576323" y="0"/>
                    <a:pt x="654631" y="8072"/>
                    <a:pt x="705251" y="24216"/>
                  </a:cubicBezTo>
                  <a:cubicBezTo>
                    <a:pt x="755775" y="40360"/>
                    <a:pt x="798022" y="65525"/>
                    <a:pt x="831800" y="99522"/>
                  </a:cubicBezTo>
                  <a:cubicBezTo>
                    <a:pt x="865578" y="133519"/>
                    <a:pt x="893647" y="179577"/>
                    <a:pt x="916007" y="237600"/>
                  </a:cubicBezTo>
                  <a:lnTo>
                    <a:pt x="592498" y="269413"/>
                  </a:lnTo>
                  <a:cubicBezTo>
                    <a:pt x="584125" y="240924"/>
                    <a:pt x="570138" y="220031"/>
                    <a:pt x="550632" y="206642"/>
                  </a:cubicBezTo>
                  <a:cubicBezTo>
                    <a:pt x="523800" y="188788"/>
                    <a:pt x="491354" y="179862"/>
                    <a:pt x="453389" y="179862"/>
                  </a:cubicBezTo>
                  <a:cubicBezTo>
                    <a:pt x="415424" y="179862"/>
                    <a:pt x="386784" y="186699"/>
                    <a:pt x="369181" y="200374"/>
                  </a:cubicBezTo>
                  <a:cubicBezTo>
                    <a:pt x="351579" y="214049"/>
                    <a:pt x="342825" y="230573"/>
                    <a:pt x="342825" y="250040"/>
                  </a:cubicBezTo>
                  <a:cubicBezTo>
                    <a:pt x="342825" y="271787"/>
                    <a:pt x="353958" y="288216"/>
                    <a:pt x="376318" y="299326"/>
                  </a:cubicBezTo>
                  <a:cubicBezTo>
                    <a:pt x="398678" y="310437"/>
                    <a:pt x="447300" y="320503"/>
                    <a:pt x="522182" y="329430"/>
                  </a:cubicBezTo>
                  <a:cubicBezTo>
                    <a:pt x="635601" y="342250"/>
                    <a:pt x="719999" y="360103"/>
                    <a:pt x="775281" y="382895"/>
                  </a:cubicBezTo>
                  <a:cubicBezTo>
                    <a:pt x="830563" y="405781"/>
                    <a:pt x="872905" y="438354"/>
                    <a:pt x="902306" y="480708"/>
                  </a:cubicBezTo>
                  <a:cubicBezTo>
                    <a:pt x="931707" y="523061"/>
                    <a:pt x="946265" y="569594"/>
                    <a:pt x="946265" y="620305"/>
                  </a:cubicBezTo>
                  <a:cubicBezTo>
                    <a:pt x="946265" y="671015"/>
                    <a:pt x="930756" y="721441"/>
                    <a:pt x="899737" y="769873"/>
                  </a:cubicBezTo>
                  <a:cubicBezTo>
                    <a:pt x="868718" y="818304"/>
                    <a:pt x="819811" y="856955"/>
                    <a:pt x="753016" y="885634"/>
                  </a:cubicBezTo>
                  <a:cubicBezTo>
                    <a:pt x="686221" y="914313"/>
                    <a:pt x="595257" y="928653"/>
                    <a:pt x="480221" y="928653"/>
                  </a:cubicBezTo>
                  <a:cubicBezTo>
                    <a:pt x="317610" y="928653"/>
                    <a:pt x="201812" y="905481"/>
                    <a:pt x="132829" y="859234"/>
                  </a:cubicBezTo>
                  <a:cubicBezTo>
                    <a:pt x="63845" y="812986"/>
                    <a:pt x="19506" y="747177"/>
                    <a:pt x="0" y="661804"/>
                  </a:cubicBezTo>
                  <a:close/>
                </a:path>
              </a:pathLst>
            </a:custGeom>
            <a:grpFill/>
            <a:ln w="9510" cap="flat">
              <a:noFill/>
              <a:prstDash val="solid"/>
              <a:miter/>
            </a:ln>
          </p:spPr>
          <p:txBody>
            <a:bodyPr rtlCol="0" anchor="ctr"/>
            <a:lstStyle/>
            <a:p>
              <a:endParaRPr lang="en-GB"/>
            </a:p>
          </p:txBody>
        </p:sp>
        <p:sp>
          <p:nvSpPr>
            <p:cNvPr id="23" name="Freeform 22">
              <a:extLst>
                <a:ext uri="{FF2B5EF4-FFF2-40B4-BE49-F238E27FC236}">
                  <a16:creationId xmlns:a16="http://schemas.microsoft.com/office/drawing/2014/main" id="{03BC8014-DF45-7483-AED6-1B27B65ACD3C}"/>
                </a:ext>
              </a:extLst>
            </p:cNvPr>
            <p:cNvSpPr/>
            <p:nvPr/>
          </p:nvSpPr>
          <p:spPr>
            <a:xfrm>
              <a:off x="3437032" y="6597742"/>
              <a:ext cx="3048410" cy="1765601"/>
            </a:xfrm>
            <a:custGeom>
              <a:avLst/>
              <a:gdLst>
                <a:gd name="connsiteX0" fmla="*/ 0 w 3048410"/>
                <a:gd name="connsiteY0" fmla="*/ 519010 h 1765601"/>
                <a:gd name="connsiteX1" fmla="*/ 0 w 3048410"/>
                <a:gd name="connsiteY1" fmla="*/ 1745469 h 1765601"/>
                <a:gd name="connsiteX2" fmla="*/ 319323 w 3048410"/>
                <a:gd name="connsiteY2" fmla="*/ 1745469 h 1765601"/>
                <a:gd name="connsiteX3" fmla="*/ 319323 w 3048410"/>
                <a:gd name="connsiteY3" fmla="*/ 1614134 h 1765601"/>
                <a:gd name="connsiteX4" fmla="*/ 441686 w 3048410"/>
                <a:gd name="connsiteY4" fmla="*/ 1727046 h 1765601"/>
                <a:gd name="connsiteX5" fmla="*/ 606009 w 3048410"/>
                <a:gd name="connsiteY5" fmla="*/ 1765507 h 1765601"/>
                <a:gd name="connsiteX6" fmla="*/ 796690 w 3048410"/>
                <a:gd name="connsiteY6" fmla="*/ 1710713 h 1765601"/>
                <a:gd name="connsiteX7" fmla="*/ 931232 w 3048410"/>
                <a:gd name="connsiteY7" fmla="*/ 1545095 h 1765601"/>
                <a:gd name="connsiteX8" fmla="*/ 979853 w 3048410"/>
                <a:gd name="connsiteY8" fmla="*/ 1288693 h 1765601"/>
                <a:gd name="connsiteX9" fmla="*/ 873380 w 3048410"/>
                <a:gd name="connsiteY9" fmla="*/ 953660 h 1765601"/>
                <a:gd name="connsiteX10" fmla="*/ 604297 w 3048410"/>
                <a:gd name="connsiteY10" fmla="*/ 836949 h 1765601"/>
                <a:gd name="connsiteX11" fmla="*/ 460525 w 3048410"/>
                <a:gd name="connsiteY11" fmla="*/ 863729 h 1765601"/>
                <a:gd name="connsiteX12" fmla="*/ 344442 w 3048410"/>
                <a:gd name="connsiteY12" fmla="*/ 944068 h 1765601"/>
                <a:gd name="connsiteX13" fmla="*/ 344442 w 3048410"/>
                <a:gd name="connsiteY13" fmla="*/ 670667 h 1765601"/>
                <a:gd name="connsiteX14" fmla="*/ 2703873 w 3048410"/>
                <a:gd name="connsiteY14" fmla="*/ 670382 h 1765601"/>
                <a:gd name="connsiteX15" fmla="*/ 2703873 w 3048410"/>
                <a:gd name="connsiteY15" fmla="*/ 944068 h 1765601"/>
                <a:gd name="connsiteX16" fmla="*/ 2588647 w 3048410"/>
                <a:gd name="connsiteY16" fmla="*/ 863729 h 1765601"/>
                <a:gd name="connsiteX17" fmla="*/ 2444019 w 3048410"/>
                <a:gd name="connsiteY17" fmla="*/ 836949 h 1765601"/>
                <a:gd name="connsiteX18" fmla="*/ 2174555 w 3048410"/>
                <a:gd name="connsiteY18" fmla="*/ 954040 h 1765601"/>
                <a:gd name="connsiteX19" fmla="*/ 2068558 w 3048410"/>
                <a:gd name="connsiteY19" fmla="*/ 1292016 h 1765601"/>
                <a:gd name="connsiteX20" fmla="*/ 2164564 w 3048410"/>
                <a:gd name="connsiteY20" fmla="*/ 1627524 h 1765601"/>
                <a:gd name="connsiteX21" fmla="*/ 2442401 w 3048410"/>
                <a:gd name="connsiteY21" fmla="*/ 1765602 h 1765601"/>
                <a:gd name="connsiteX22" fmla="*/ 2606725 w 3048410"/>
                <a:gd name="connsiteY22" fmla="*/ 1727141 h 1765601"/>
                <a:gd name="connsiteX23" fmla="*/ 2729088 w 3048410"/>
                <a:gd name="connsiteY23" fmla="*/ 1614229 h 1765601"/>
                <a:gd name="connsiteX24" fmla="*/ 2729088 w 3048410"/>
                <a:gd name="connsiteY24" fmla="*/ 1745564 h 1765601"/>
                <a:gd name="connsiteX25" fmla="*/ 3048411 w 3048410"/>
                <a:gd name="connsiteY25" fmla="*/ 1745564 h 1765601"/>
                <a:gd name="connsiteX26" fmla="*/ 3048411 w 3048410"/>
                <a:gd name="connsiteY26" fmla="*/ 519010 h 1765601"/>
                <a:gd name="connsiteX27" fmla="*/ 0 w 3048410"/>
                <a:gd name="connsiteY27" fmla="*/ 519010 h 1765601"/>
                <a:gd name="connsiteX28" fmla="*/ 386023 w 3048410"/>
                <a:gd name="connsiteY28" fmla="*/ 1142638 h 1765601"/>
                <a:gd name="connsiteX29" fmla="*/ 499632 w 3048410"/>
                <a:gd name="connsiteY29" fmla="*/ 1091168 h 1765601"/>
                <a:gd name="connsiteX30" fmla="*/ 598112 w 3048410"/>
                <a:gd name="connsiteY30" fmla="*/ 1140549 h 1765601"/>
                <a:gd name="connsiteX31" fmla="*/ 638741 w 3048410"/>
                <a:gd name="connsiteY31" fmla="*/ 1295340 h 1765601"/>
                <a:gd name="connsiteX32" fmla="*/ 597256 w 3048410"/>
                <a:gd name="connsiteY32" fmla="*/ 1465611 h 1765601"/>
                <a:gd name="connsiteX33" fmla="*/ 494589 w 3048410"/>
                <a:gd name="connsiteY33" fmla="*/ 1516226 h 1765601"/>
                <a:gd name="connsiteX34" fmla="*/ 385167 w 3048410"/>
                <a:gd name="connsiteY34" fmla="*/ 1464756 h 1765601"/>
                <a:gd name="connsiteX35" fmla="*/ 341969 w 3048410"/>
                <a:gd name="connsiteY35" fmla="*/ 1298664 h 1765601"/>
                <a:gd name="connsiteX36" fmla="*/ 385928 w 3048410"/>
                <a:gd name="connsiteY36" fmla="*/ 1142638 h 1765601"/>
                <a:gd name="connsiteX37" fmla="*/ 2662863 w 3048410"/>
                <a:gd name="connsiteY37" fmla="*/ 1465136 h 1765601"/>
                <a:gd name="connsiteX38" fmla="*/ 2553917 w 3048410"/>
                <a:gd name="connsiteY38" fmla="*/ 1516131 h 1765601"/>
                <a:gd name="connsiteX39" fmla="*/ 2451250 w 3048410"/>
                <a:gd name="connsiteY39" fmla="*/ 1465516 h 1765601"/>
                <a:gd name="connsiteX40" fmla="*/ 2409765 w 3048410"/>
                <a:gd name="connsiteY40" fmla="*/ 1306166 h 1765601"/>
                <a:gd name="connsiteX41" fmla="*/ 2450013 w 3048410"/>
                <a:gd name="connsiteY41" fmla="*/ 1140549 h 1765601"/>
                <a:gd name="connsiteX42" fmla="*/ 2549730 w 3048410"/>
                <a:gd name="connsiteY42" fmla="*/ 1091168 h 1765601"/>
                <a:gd name="connsiteX43" fmla="*/ 2662007 w 3048410"/>
                <a:gd name="connsiteY43" fmla="*/ 1142638 h 1765601"/>
                <a:gd name="connsiteX44" fmla="*/ 2706442 w 3048410"/>
                <a:gd name="connsiteY44" fmla="*/ 1298664 h 1765601"/>
                <a:gd name="connsiteX45" fmla="*/ 2662863 w 3048410"/>
                <a:gd name="connsiteY45" fmla="*/ 1465136 h 17656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Lst>
              <a:rect l="l" t="t" r="r" b="b"/>
              <a:pathLst>
                <a:path w="3048410" h="1765601">
                  <a:moveTo>
                    <a:pt x="0" y="519010"/>
                  </a:moveTo>
                  <a:lnTo>
                    <a:pt x="0" y="1745469"/>
                  </a:lnTo>
                  <a:lnTo>
                    <a:pt x="319323" y="1745469"/>
                  </a:lnTo>
                  <a:lnTo>
                    <a:pt x="319323" y="1614134"/>
                  </a:lnTo>
                  <a:cubicBezTo>
                    <a:pt x="363472" y="1669308"/>
                    <a:pt x="404292" y="1707009"/>
                    <a:pt x="441686" y="1727046"/>
                  </a:cubicBezTo>
                  <a:cubicBezTo>
                    <a:pt x="491449" y="1752687"/>
                    <a:pt x="546160" y="1765507"/>
                    <a:pt x="606009" y="1765507"/>
                  </a:cubicBezTo>
                  <a:cubicBezTo>
                    <a:pt x="675849" y="1765507"/>
                    <a:pt x="739409" y="1747274"/>
                    <a:pt x="796690" y="1710713"/>
                  </a:cubicBezTo>
                  <a:cubicBezTo>
                    <a:pt x="853970" y="1674151"/>
                    <a:pt x="898785" y="1618977"/>
                    <a:pt x="931232" y="1545095"/>
                  </a:cubicBezTo>
                  <a:cubicBezTo>
                    <a:pt x="963678" y="1471213"/>
                    <a:pt x="979853" y="1385746"/>
                    <a:pt x="979853" y="1288693"/>
                  </a:cubicBezTo>
                  <a:cubicBezTo>
                    <a:pt x="979853" y="1143113"/>
                    <a:pt x="944362" y="1031435"/>
                    <a:pt x="873380" y="953660"/>
                  </a:cubicBezTo>
                  <a:cubicBezTo>
                    <a:pt x="802399" y="875884"/>
                    <a:pt x="712768" y="836949"/>
                    <a:pt x="604297" y="836949"/>
                  </a:cubicBezTo>
                  <a:cubicBezTo>
                    <a:pt x="551774" y="836949"/>
                    <a:pt x="503818" y="845876"/>
                    <a:pt x="460525" y="863729"/>
                  </a:cubicBezTo>
                  <a:cubicBezTo>
                    <a:pt x="417232" y="881582"/>
                    <a:pt x="378506" y="908362"/>
                    <a:pt x="344442" y="944068"/>
                  </a:cubicBezTo>
                  <a:lnTo>
                    <a:pt x="344442" y="670667"/>
                  </a:lnTo>
                  <a:cubicBezTo>
                    <a:pt x="407146" y="632302"/>
                    <a:pt x="1653419" y="-110791"/>
                    <a:pt x="2703873" y="670382"/>
                  </a:cubicBezTo>
                  <a:lnTo>
                    <a:pt x="2703873" y="944068"/>
                  </a:lnTo>
                  <a:cubicBezTo>
                    <a:pt x="2670380" y="908362"/>
                    <a:pt x="2631940" y="881582"/>
                    <a:pt x="2588647" y="863729"/>
                  </a:cubicBezTo>
                  <a:cubicBezTo>
                    <a:pt x="2545354" y="845876"/>
                    <a:pt x="2497113" y="836949"/>
                    <a:pt x="2444019" y="836949"/>
                  </a:cubicBezTo>
                  <a:cubicBezTo>
                    <a:pt x="2335072" y="836949"/>
                    <a:pt x="2245251" y="875979"/>
                    <a:pt x="2174555" y="954040"/>
                  </a:cubicBezTo>
                  <a:cubicBezTo>
                    <a:pt x="2103858" y="1032100"/>
                    <a:pt x="2068558" y="1144727"/>
                    <a:pt x="2068558" y="1292016"/>
                  </a:cubicBezTo>
                  <a:cubicBezTo>
                    <a:pt x="2068558" y="1423637"/>
                    <a:pt x="2100528" y="1535504"/>
                    <a:pt x="2164564" y="1627524"/>
                  </a:cubicBezTo>
                  <a:cubicBezTo>
                    <a:pt x="2228505" y="1719544"/>
                    <a:pt x="2321180" y="1765602"/>
                    <a:pt x="2442401" y="1765602"/>
                  </a:cubicBezTo>
                  <a:cubicBezTo>
                    <a:pt x="2502726" y="1765602"/>
                    <a:pt x="2557533" y="1752782"/>
                    <a:pt x="2606725" y="1727141"/>
                  </a:cubicBezTo>
                  <a:cubicBezTo>
                    <a:pt x="2643643" y="1707674"/>
                    <a:pt x="2684367" y="1669973"/>
                    <a:pt x="2729088" y="1614229"/>
                  </a:cubicBezTo>
                  <a:lnTo>
                    <a:pt x="2729088" y="1745564"/>
                  </a:lnTo>
                  <a:lnTo>
                    <a:pt x="3048411" y="1745564"/>
                  </a:lnTo>
                  <a:lnTo>
                    <a:pt x="3048411" y="519010"/>
                  </a:lnTo>
                  <a:cubicBezTo>
                    <a:pt x="1524205" y="-648762"/>
                    <a:pt x="0" y="519010"/>
                    <a:pt x="0" y="519010"/>
                  </a:cubicBezTo>
                  <a:close/>
                  <a:moveTo>
                    <a:pt x="386023" y="1142638"/>
                  </a:moveTo>
                  <a:cubicBezTo>
                    <a:pt x="415329" y="1108356"/>
                    <a:pt x="453199" y="1091168"/>
                    <a:pt x="499632" y="1091168"/>
                  </a:cubicBezTo>
                  <a:cubicBezTo>
                    <a:pt x="538168" y="1091168"/>
                    <a:pt x="570994" y="1107596"/>
                    <a:pt x="598112" y="1140549"/>
                  </a:cubicBezTo>
                  <a:cubicBezTo>
                    <a:pt x="625230" y="1173501"/>
                    <a:pt x="638741" y="1225067"/>
                    <a:pt x="638741" y="1295340"/>
                  </a:cubicBezTo>
                  <a:cubicBezTo>
                    <a:pt x="638741" y="1375110"/>
                    <a:pt x="624944" y="1431803"/>
                    <a:pt x="597256" y="1465611"/>
                  </a:cubicBezTo>
                  <a:cubicBezTo>
                    <a:pt x="569567" y="1499323"/>
                    <a:pt x="535313" y="1516226"/>
                    <a:pt x="494589" y="1516226"/>
                  </a:cubicBezTo>
                  <a:cubicBezTo>
                    <a:pt x="450439" y="1516226"/>
                    <a:pt x="413997" y="1499038"/>
                    <a:pt x="385167" y="1464756"/>
                  </a:cubicBezTo>
                  <a:cubicBezTo>
                    <a:pt x="356336" y="1430474"/>
                    <a:pt x="341969" y="1375110"/>
                    <a:pt x="341969" y="1298664"/>
                  </a:cubicBezTo>
                  <a:cubicBezTo>
                    <a:pt x="341969" y="1228960"/>
                    <a:pt x="356622" y="1176920"/>
                    <a:pt x="385928" y="1142638"/>
                  </a:cubicBezTo>
                  <a:close/>
                  <a:moveTo>
                    <a:pt x="2662863" y="1465136"/>
                  </a:moveTo>
                  <a:cubicBezTo>
                    <a:pt x="2633843" y="1499133"/>
                    <a:pt x="2597496" y="1516131"/>
                    <a:pt x="2553917" y="1516131"/>
                  </a:cubicBezTo>
                  <a:cubicBezTo>
                    <a:pt x="2513098" y="1516131"/>
                    <a:pt x="2478939" y="1499228"/>
                    <a:pt x="2451250" y="1465516"/>
                  </a:cubicBezTo>
                  <a:cubicBezTo>
                    <a:pt x="2423562" y="1431803"/>
                    <a:pt x="2409765" y="1378624"/>
                    <a:pt x="2409765" y="1306166"/>
                  </a:cubicBezTo>
                  <a:cubicBezTo>
                    <a:pt x="2409765" y="1228676"/>
                    <a:pt x="2423181" y="1173406"/>
                    <a:pt x="2450013" y="1140549"/>
                  </a:cubicBezTo>
                  <a:cubicBezTo>
                    <a:pt x="2476846" y="1107691"/>
                    <a:pt x="2510053" y="1091168"/>
                    <a:pt x="2549730" y="1091168"/>
                  </a:cubicBezTo>
                  <a:cubicBezTo>
                    <a:pt x="2595022" y="1091168"/>
                    <a:pt x="2632416" y="1108356"/>
                    <a:pt x="2662007" y="1142638"/>
                  </a:cubicBezTo>
                  <a:cubicBezTo>
                    <a:pt x="2691599" y="1176920"/>
                    <a:pt x="2706442" y="1228960"/>
                    <a:pt x="2706442" y="1298664"/>
                  </a:cubicBezTo>
                  <a:cubicBezTo>
                    <a:pt x="2706442" y="1375585"/>
                    <a:pt x="2691884" y="1431139"/>
                    <a:pt x="2662863" y="1465136"/>
                  </a:cubicBezTo>
                  <a:close/>
                </a:path>
              </a:pathLst>
            </a:custGeom>
            <a:grpFill/>
            <a:ln w="9510" cap="flat">
              <a:noFill/>
              <a:prstDash val="solid"/>
              <a:miter/>
            </a:ln>
          </p:spPr>
          <p:txBody>
            <a:bodyPr rtlCol="0" anchor="ctr"/>
            <a:lstStyle/>
            <a:p>
              <a:endParaRPr lang="en-GB"/>
            </a:p>
          </p:txBody>
        </p:sp>
      </p:grpSp>
      <p:sp>
        <p:nvSpPr>
          <p:cNvPr id="4" name="Slide Number Placeholder 8">
            <a:extLst>
              <a:ext uri="{FF2B5EF4-FFF2-40B4-BE49-F238E27FC236}">
                <a16:creationId xmlns:a16="http://schemas.microsoft.com/office/drawing/2014/main" id="{292CBB22-C491-B110-8122-92F8F668C5CD}"/>
              </a:ext>
            </a:extLst>
          </p:cNvPr>
          <p:cNvSpPr txBox="1">
            <a:spLocks/>
          </p:cNvSpPr>
          <p:nvPr userDrawn="1"/>
        </p:nvSpPr>
        <p:spPr>
          <a:xfrm>
            <a:off x="11424013" y="6093188"/>
            <a:ext cx="360000" cy="360000"/>
          </a:xfrm>
          <a:prstGeom prst="rect">
            <a:avLst/>
          </a:prstGeom>
          <a:ln w="6350">
            <a:solidFill>
              <a:schemeClr val="bg1"/>
            </a:solidFill>
          </a:ln>
        </p:spPr>
        <p:txBody>
          <a:bodyPr anchor="ctr"/>
          <a:lstStyle>
            <a:defPPr>
              <a:defRPr lang="en-US"/>
            </a:defPPr>
            <a:lvl1pPr algn="ctr">
              <a:defRPr sz="1000" b="0" i="0">
                <a:solidFill>
                  <a:schemeClr val="accent3"/>
                </a:solidFill>
                <a:cs typeface="Arial Black" panose="020B0604020202020204"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fld id="{324D497C-27AE-BB4C-8C67-CBA07E78869C}" type="slidenum">
              <a:rPr lang="en-GB" smtClean="0">
                <a:solidFill>
                  <a:schemeClr val="bg1"/>
                </a:solidFill>
              </a:rPr>
              <a:pPr lvl="0"/>
              <a:t>‹Nr.›</a:t>
            </a:fld>
            <a:endParaRPr lang="en-GB" dirty="0">
              <a:solidFill>
                <a:schemeClr val="bg1"/>
              </a:solidFill>
            </a:endParaRPr>
          </a:p>
        </p:txBody>
      </p:sp>
      <p:grpSp>
        <p:nvGrpSpPr>
          <p:cNvPr id="5" name="Logo_Dark teal">
            <a:extLst>
              <a:ext uri="{FF2B5EF4-FFF2-40B4-BE49-F238E27FC236}">
                <a16:creationId xmlns:a16="http://schemas.microsoft.com/office/drawing/2014/main" id="{49AA55F0-B870-3A94-200F-14796CC2D5FD}"/>
              </a:ext>
            </a:extLst>
          </p:cNvPr>
          <p:cNvGrpSpPr/>
          <p:nvPr userDrawn="1"/>
        </p:nvGrpSpPr>
        <p:grpSpPr>
          <a:xfrm>
            <a:off x="407988" y="6190748"/>
            <a:ext cx="911237" cy="318053"/>
            <a:chOff x="3437032" y="6597742"/>
            <a:chExt cx="6033927" cy="2106047"/>
          </a:xfrm>
          <a:solidFill>
            <a:schemeClr val="bg1"/>
          </a:solidFill>
        </p:grpSpPr>
        <p:sp>
          <p:nvSpPr>
            <p:cNvPr id="6" name="Freeform 5">
              <a:extLst>
                <a:ext uri="{FF2B5EF4-FFF2-40B4-BE49-F238E27FC236}">
                  <a16:creationId xmlns:a16="http://schemas.microsoft.com/office/drawing/2014/main" id="{7E7EFA71-AB18-D706-2830-C9632930EFF3}"/>
                </a:ext>
              </a:extLst>
            </p:cNvPr>
            <p:cNvSpPr/>
            <p:nvPr/>
          </p:nvSpPr>
          <p:spPr>
            <a:xfrm>
              <a:off x="6540629" y="6754844"/>
              <a:ext cx="498490" cy="608718"/>
            </a:xfrm>
            <a:custGeom>
              <a:avLst/>
              <a:gdLst>
                <a:gd name="connsiteX0" fmla="*/ 74407 w 498490"/>
                <a:gd name="connsiteY0" fmla="*/ 0 h 608718"/>
                <a:gd name="connsiteX1" fmla="*/ 469850 w 498490"/>
                <a:gd name="connsiteY1" fmla="*/ 0 h 608718"/>
                <a:gd name="connsiteX2" fmla="*/ 469850 w 498490"/>
                <a:gd name="connsiteY2" fmla="*/ 132665 h 608718"/>
                <a:gd name="connsiteX3" fmla="*/ 202003 w 498490"/>
                <a:gd name="connsiteY3" fmla="*/ 132665 h 608718"/>
                <a:gd name="connsiteX4" fmla="*/ 187731 w 498490"/>
                <a:gd name="connsiteY4" fmla="*/ 222501 h 608718"/>
                <a:gd name="connsiteX5" fmla="*/ 242727 w 498490"/>
                <a:gd name="connsiteY5" fmla="*/ 202938 h 608718"/>
                <a:gd name="connsiteX6" fmla="*/ 296487 w 498490"/>
                <a:gd name="connsiteY6" fmla="*/ 196385 h 608718"/>
                <a:gd name="connsiteX7" fmla="*/ 442447 w 498490"/>
                <a:gd name="connsiteY7" fmla="*/ 250705 h 608718"/>
                <a:gd name="connsiteX8" fmla="*/ 498490 w 498490"/>
                <a:gd name="connsiteY8" fmla="*/ 387453 h 608718"/>
                <a:gd name="connsiteX9" fmla="*/ 469660 w 498490"/>
                <a:gd name="connsiteY9" fmla="*/ 498846 h 608718"/>
                <a:gd name="connsiteX10" fmla="*/ 387831 w 498490"/>
                <a:gd name="connsiteY10" fmla="*/ 580515 h 608718"/>
                <a:gd name="connsiteX11" fmla="*/ 252242 w 498490"/>
                <a:gd name="connsiteY11" fmla="*/ 608719 h 608718"/>
                <a:gd name="connsiteX12" fmla="*/ 150622 w 498490"/>
                <a:gd name="connsiteY12" fmla="*/ 597513 h 608718"/>
                <a:gd name="connsiteX13" fmla="*/ 78689 w 498490"/>
                <a:gd name="connsiteY13" fmla="*/ 564086 h 608718"/>
                <a:gd name="connsiteX14" fmla="*/ 30638 w 498490"/>
                <a:gd name="connsiteY14" fmla="*/ 513660 h 608718"/>
                <a:gd name="connsiteX15" fmla="*/ 0 w 498490"/>
                <a:gd name="connsiteY15" fmla="*/ 443482 h 608718"/>
                <a:gd name="connsiteX16" fmla="*/ 168511 w 498490"/>
                <a:gd name="connsiteY16" fmla="*/ 425154 h 608718"/>
                <a:gd name="connsiteX17" fmla="*/ 197150 w 498490"/>
                <a:gd name="connsiteY17" fmla="*/ 486595 h 608718"/>
                <a:gd name="connsiteX18" fmla="*/ 250720 w 498490"/>
                <a:gd name="connsiteY18" fmla="*/ 507582 h 608718"/>
                <a:gd name="connsiteX19" fmla="*/ 308190 w 498490"/>
                <a:gd name="connsiteY19" fmla="*/ 481277 h 608718"/>
                <a:gd name="connsiteX20" fmla="*/ 330836 w 498490"/>
                <a:gd name="connsiteY20" fmla="*/ 402742 h 608718"/>
                <a:gd name="connsiteX21" fmla="*/ 307905 w 498490"/>
                <a:gd name="connsiteY21" fmla="*/ 324397 h 608718"/>
                <a:gd name="connsiteX22" fmla="*/ 247009 w 498490"/>
                <a:gd name="connsiteY22" fmla="*/ 299516 h 608718"/>
                <a:gd name="connsiteX23" fmla="*/ 200386 w 498490"/>
                <a:gd name="connsiteY23" fmla="*/ 311387 h 608718"/>
                <a:gd name="connsiteX24" fmla="*/ 163563 w 498490"/>
                <a:gd name="connsiteY24" fmla="*/ 342440 h 608718"/>
                <a:gd name="connsiteX25" fmla="*/ 21694 w 498490"/>
                <a:gd name="connsiteY25" fmla="*/ 322023 h 608718"/>
                <a:gd name="connsiteX26" fmla="*/ 74407 w 498490"/>
                <a:gd name="connsiteY26" fmla="*/ 380 h 6087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498490" h="608718">
                  <a:moveTo>
                    <a:pt x="74407" y="0"/>
                  </a:moveTo>
                  <a:lnTo>
                    <a:pt x="469850" y="0"/>
                  </a:lnTo>
                  <a:lnTo>
                    <a:pt x="469850" y="132665"/>
                  </a:lnTo>
                  <a:lnTo>
                    <a:pt x="202003" y="132665"/>
                  </a:lnTo>
                  <a:lnTo>
                    <a:pt x="187731" y="222501"/>
                  </a:lnTo>
                  <a:cubicBezTo>
                    <a:pt x="206285" y="213764"/>
                    <a:pt x="224554" y="207306"/>
                    <a:pt x="242727" y="202938"/>
                  </a:cubicBezTo>
                  <a:cubicBezTo>
                    <a:pt x="260901" y="198570"/>
                    <a:pt x="278789" y="196385"/>
                    <a:pt x="296487" y="196385"/>
                  </a:cubicBezTo>
                  <a:cubicBezTo>
                    <a:pt x="356432" y="196385"/>
                    <a:pt x="405148" y="214524"/>
                    <a:pt x="442447" y="250705"/>
                  </a:cubicBezTo>
                  <a:cubicBezTo>
                    <a:pt x="479841" y="286886"/>
                    <a:pt x="498490" y="332469"/>
                    <a:pt x="498490" y="387453"/>
                  </a:cubicBezTo>
                  <a:cubicBezTo>
                    <a:pt x="498490" y="426103"/>
                    <a:pt x="488880" y="463234"/>
                    <a:pt x="469660" y="498846"/>
                  </a:cubicBezTo>
                  <a:cubicBezTo>
                    <a:pt x="450439" y="534457"/>
                    <a:pt x="423131" y="561712"/>
                    <a:pt x="387831" y="580515"/>
                  </a:cubicBezTo>
                  <a:cubicBezTo>
                    <a:pt x="352530" y="599318"/>
                    <a:pt x="307334" y="608719"/>
                    <a:pt x="252242" y="608719"/>
                  </a:cubicBezTo>
                  <a:cubicBezTo>
                    <a:pt x="212755" y="608719"/>
                    <a:pt x="178882" y="605015"/>
                    <a:pt x="150622" y="597513"/>
                  </a:cubicBezTo>
                  <a:cubicBezTo>
                    <a:pt x="122363" y="590011"/>
                    <a:pt x="98385" y="578900"/>
                    <a:pt x="78689" y="564086"/>
                  </a:cubicBezTo>
                  <a:cubicBezTo>
                    <a:pt x="58898" y="549272"/>
                    <a:pt x="42913" y="532463"/>
                    <a:pt x="30638" y="513660"/>
                  </a:cubicBezTo>
                  <a:cubicBezTo>
                    <a:pt x="18364" y="494857"/>
                    <a:pt x="8183" y="471496"/>
                    <a:pt x="0" y="443482"/>
                  </a:cubicBezTo>
                  <a:lnTo>
                    <a:pt x="168511" y="425154"/>
                  </a:lnTo>
                  <a:cubicBezTo>
                    <a:pt x="172602" y="452123"/>
                    <a:pt x="182117" y="472541"/>
                    <a:pt x="197150" y="486595"/>
                  </a:cubicBezTo>
                  <a:cubicBezTo>
                    <a:pt x="212184" y="500650"/>
                    <a:pt x="229977" y="507582"/>
                    <a:pt x="250720" y="507582"/>
                  </a:cubicBezTo>
                  <a:cubicBezTo>
                    <a:pt x="273936" y="507582"/>
                    <a:pt x="293062" y="498846"/>
                    <a:pt x="308190" y="481277"/>
                  </a:cubicBezTo>
                  <a:cubicBezTo>
                    <a:pt x="323319" y="463709"/>
                    <a:pt x="330836" y="437499"/>
                    <a:pt x="330836" y="402742"/>
                  </a:cubicBezTo>
                  <a:cubicBezTo>
                    <a:pt x="330836" y="367985"/>
                    <a:pt x="323224" y="341016"/>
                    <a:pt x="307905" y="324397"/>
                  </a:cubicBezTo>
                  <a:cubicBezTo>
                    <a:pt x="292586" y="307778"/>
                    <a:pt x="272319" y="299516"/>
                    <a:pt x="247009" y="299516"/>
                  </a:cubicBezTo>
                  <a:cubicBezTo>
                    <a:pt x="230929" y="299516"/>
                    <a:pt x="215419" y="303505"/>
                    <a:pt x="200386" y="311387"/>
                  </a:cubicBezTo>
                  <a:cubicBezTo>
                    <a:pt x="189253" y="317085"/>
                    <a:pt x="176979" y="327436"/>
                    <a:pt x="163563" y="342440"/>
                  </a:cubicBezTo>
                  <a:lnTo>
                    <a:pt x="21694" y="322023"/>
                  </a:lnTo>
                  <a:lnTo>
                    <a:pt x="74407" y="380"/>
                  </a:lnTo>
                  <a:close/>
                </a:path>
              </a:pathLst>
            </a:custGeom>
            <a:grpFill/>
            <a:ln w="9510" cap="flat">
              <a:noFill/>
              <a:prstDash val="solid"/>
              <a:miter/>
            </a:ln>
          </p:spPr>
          <p:txBody>
            <a:bodyPr rtlCol="0" anchor="ctr"/>
            <a:lstStyle/>
            <a:p>
              <a:endParaRPr lang="en-GB"/>
            </a:p>
          </p:txBody>
        </p:sp>
        <p:sp>
          <p:nvSpPr>
            <p:cNvPr id="7" name="Freeform 6">
              <a:extLst>
                <a:ext uri="{FF2B5EF4-FFF2-40B4-BE49-F238E27FC236}">
                  <a16:creationId xmlns:a16="http://schemas.microsoft.com/office/drawing/2014/main" id="{5133F951-CA8F-B787-7309-6E22844A3D43}"/>
                </a:ext>
              </a:extLst>
            </p:cNvPr>
            <p:cNvSpPr/>
            <p:nvPr/>
          </p:nvSpPr>
          <p:spPr>
            <a:xfrm>
              <a:off x="7047207" y="7186645"/>
              <a:ext cx="177930" cy="166566"/>
            </a:xfrm>
            <a:custGeom>
              <a:avLst/>
              <a:gdLst>
                <a:gd name="connsiteX0" fmla="*/ 0 w 177930"/>
                <a:gd name="connsiteY0" fmla="*/ 0 h 166566"/>
                <a:gd name="connsiteX1" fmla="*/ 177930 w 177930"/>
                <a:gd name="connsiteY1" fmla="*/ 0 h 166566"/>
                <a:gd name="connsiteX2" fmla="*/ 177930 w 177930"/>
                <a:gd name="connsiteY2" fmla="*/ 166567 h 166566"/>
                <a:gd name="connsiteX3" fmla="*/ 0 w 177930"/>
                <a:gd name="connsiteY3" fmla="*/ 166567 h 166566"/>
                <a:gd name="connsiteX4" fmla="*/ 0 w 177930"/>
                <a:gd name="connsiteY4" fmla="*/ 0 h 16656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7930" h="166566">
                  <a:moveTo>
                    <a:pt x="0" y="0"/>
                  </a:moveTo>
                  <a:lnTo>
                    <a:pt x="177930" y="0"/>
                  </a:lnTo>
                  <a:lnTo>
                    <a:pt x="177930" y="166567"/>
                  </a:lnTo>
                  <a:lnTo>
                    <a:pt x="0" y="166567"/>
                  </a:lnTo>
                  <a:lnTo>
                    <a:pt x="0" y="0"/>
                  </a:lnTo>
                  <a:close/>
                </a:path>
              </a:pathLst>
            </a:custGeom>
            <a:grpFill/>
            <a:ln w="9510" cap="flat">
              <a:noFill/>
              <a:prstDash val="solid"/>
              <a:miter/>
            </a:ln>
          </p:spPr>
          <p:txBody>
            <a:bodyPr rtlCol="0" anchor="ctr"/>
            <a:lstStyle/>
            <a:p>
              <a:endParaRPr lang="en-GB"/>
            </a:p>
          </p:txBody>
        </p:sp>
        <p:sp>
          <p:nvSpPr>
            <p:cNvPr id="8" name="Freeform 7">
              <a:extLst>
                <a:ext uri="{FF2B5EF4-FFF2-40B4-BE49-F238E27FC236}">
                  <a16:creationId xmlns:a16="http://schemas.microsoft.com/office/drawing/2014/main" id="{761CD975-A6F6-3A38-A978-2F11F26F1425}"/>
                </a:ext>
              </a:extLst>
            </p:cNvPr>
            <p:cNvSpPr/>
            <p:nvPr/>
          </p:nvSpPr>
          <p:spPr>
            <a:xfrm>
              <a:off x="7234176" y="6744683"/>
              <a:ext cx="490021" cy="618785"/>
            </a:xfrm>
            <a:custGeom>
              <a:avLst/>
              <a:gdLst>
                <a:gd name="connsiteX0" fmla="*/ 190 w 490021"/>
                <a:gd name="connsiteY0" fmla="*/ 306924 h 618785"/>
                <a:gd name="connsiteX1" fmla="*/ 61752 w 490021"/>
                <a:gd name="connsiteY1" fmla="*/ 68184 h 618785"/>
                <a:gd name="connsiteX2" fmla="*/ 249292 w 490021"/>
                <a:gd name="connsiteY2" fmla="*/ 0 h 618785"/>
                <a:gd name="connsiteX3" fmla="*/ 348629 w 490021"/>
                <a:gd name="connsiteY3" fmla="*/ 14909 h 618785"/>
                <a:gd name="connsiteX4" fmla="*/ 411999 w 490021"/>
                <a:gd name="connsiteY4" fmla="*/ 53655 h 618785"/>
                <a:gd name="connsiteX5" fmla="*/ 450630 w 490021"/>
                <a:gd name="connsiteY5" fmla="*/ 103891 h 618785"/>
                <a:gd name="connsiteX6" fmla="*/ 473275 w 490021"/>
                <a:gd name="connsiteY6" fmla="*/ 165332 h 618785"/>
                <a:gd name="connsiteX7" fmla="*/ 490022 w 490021"/>
                <a:gd name="connsiteY7" fmla="*/ 304929 h 618785"/>
                <a:gd name="connsiteX8" fmla="*/ 434835 w 490021"/>
                <a:gd name="connsiteY8" fmla="*/ 543289 h 618785"/>
                <a:gd name="connsiteX9" fmla="*/ 244630 w 490021"/>
                <a:gd name="connsiteY9" fmla="*/ 618785 h 618785"/>
                <a:gd name="connsiteX10" fmla="*/ 122363 w 490021"/>
                <a:gd name="connsiteY10" fmla="*/ 594664 h 618785"/>
                <a:gd name="connsiteX11" fmla="*/ 45862 w 490021"/>
                <a:gd name="connsiteY11" fmla="*/ 524011 h 618785"/>
                <a:gd name="connsiteX12" fmla="*/ 12084 w 490021"/>
                <a:gd name="connsiteY12" fmla="*/ 433605 h 618785"/>
                <a:gd name="connsiteX13" fmla="*/ 0 w 490021"/>
                <a:gd name="connsiteY13" fmla="*/ 306829 h 618785"/>
                <a:gd name="connsiteX14" fmla="*/ 165370 w 490021"/>
                <a:gd name="connsiteY14" fmla="*/ 307303 h 618785"/>
                <a:gd name="connsiteX15" fmla="*/ 185637 w 490021"/>
                <a:gd name="connsiteY15" fmla="*/ 463424 h 618785"/>
                <a:gd name="connsiteX16" fmla="*/ 244345 w 490021"/>
                <a:gd name="connsiteY16" fmla="*/ 505303 h 618785"/>
                <a:gd name="connsiteX17" fmla="*/ 288304 w 490021"/>
                <a:gd name="connsiteY17" fmla="*/ 487545 h 618785"/>
                <a:gd name="connsiteX18" fmla="*/ 315707 w 490021"/>
                <a:gd name="connsiteY18" fmla="*/ 431421 h 618785"/>
                <a:gd name="connsiteX19" fmla="*/ 324461 w 490021"/>
                <a:gd name="connsiteY19" fmla="*/ 311862 h 618785"/>
                <a:gd name="connsiteX20" fmla="*/ 304194 w 490021"/>
                <a:gd name="connsiteY20" fmla="*/ 151657 h 618785"/>
                <a:gd name="connsiteX21" fmla="*/ 243488 w 490021"/>
                <a:gd name="connsiteY21" fmla="*/ 110633 h 618785"/>
                <a:gd name="connsiteX22" fmla="*/ 183830 w 490021"/>
                <a:gd name="connsiteY22" fmla="*/ 152512 h 618785"/>
                <a:gd name="connsiteX23" fmla="*/ 165465 w 490021"/>
                <a:gd name="connsiteY23" fmla="*/ 307398 h 6187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490021" h="618785">
                  <a:moveTo>
                    <a:pt x="190" y="306924"/>
                  </a:moveTo>
                  <a:cubicBezTo>
                    <a:pt x="190" y="193157"/>
                    <a:pt x="20743" y="113577"/>
                    <a:pt x="61752" y="68184"/>
                  </a:cubicBezTo>
                  <a:cubicBezTo>
                    <a:pt x="102762" y="22696"/>
                    <a:pt x="165275" y="0"/>
                    <a:pt x="249292" y="0"/>
                  </a:cubicBezTo>
                  <a:cubicBezTo>
                    <a:pt x="289636" y="0"/>
                    <a:pt x="322748" y="4938"/>
                    <a:pt x="348629" y="14909"/>
                  </a:cubicBezTo>
                  <a:cubicBezTo>
                    <a:pt x="374510" y="24881"/>
                    <a:pt x="395633" y="37796"/>
                    <a:pt x="411999" y="53655"/>
                  </a:cubicBezTo>
                  <a:cubicBezTo>
                    <a:pt x="428365" y="69609"/>
                    <a:pt x="441210" y="86322"/>
                    <a:pt x="450630" y="103891"/>
                  </a:cubicBezTo>
                  <a:cubicBezTo>
                    <a:pt x="460050" y="121459"/>
                    <a:pt x="467566" y="141876"/>
                    <a:pt x="473275" y="165332"/>
                  </a:cubicBezTo>
                  <a:cubicBezTo>
                    <a:pt x="484408" y="209965"/>
                    <a:pt x="490022" y="256498"/>
                    <a:pt x="490022" y="304929"/>
                  </a:cubicBezTo>
                  <a:cubicBezTo>
                    <a:pt x="490022" y="413473"/>
                    <a:pt x="471658" y="492958"/>
                    <a:pt x="434835" y="543289"/>
                  </a:cubicBezTo>
                  <a:cubicBezTo>
                    <a:pt x="398012" y="593620"/>
                    <a:pt x="334642" y="618785"/>
                    <a:pt x="244630" y="618785"/>
                  </a:cubicBezTo>
                  <a:cubicBezTo>
                    <a:pt x="194201" y="618785"/>
                    <a:pt x="153477" y="610713"/>
                    <a:pt x="122363" y="594664"/>
                  </a:cubicBezTo>
                  <a:cubicBezTo>
                    <a:pt x="91249" y="578615"/>
                    <a:pt x="65749" y="555064"/>
                    <a:pt x="45862" y="524011"/>
                  </a:cubicBezTo>
                  <a:cubicBezTo>
                    <a:pt x="31399" y="501980"/>
                    <a:pt x="20172" y="471876"/>
                    <a:pt x="12084" y="433605"/>
                  </a:cubicBezTo>
                  <a:cubicBezTo>
                    <a:pt x="3996" y="395335"/>
                    <a:pt x="0" y="353171"/>
                    <a:pt x="0" y="306829"/>
                  </a:cubicBezTo>
                  <a:close/>
                  <a:moveTo>
                    <a:pt x="165370" y="307303"/>
                  </a:moveTo>
                  <a:cubicBezTo>
                    <a:pt x="165370" y="383464"/>
                    <a:pt x="172126" y="435505"/>
                    <a:pt x="185637" y="463424"/>
                  </a:cubicBezTo>
                  <a:cubicBezTo>
                    <a:pt x="199149" y="491344"/>
                    <a:pt x="218654" y="505303"/>
                    <a:pt x="244345" y="505303"/>
                  </a:cubicBezTo>
                  <a:cubicBezTo>
                    <a:pt x="261281" y="505303"/>
                    <a:pt x="275935" y="499415"/>
                    <a:pt x="288304" y="487545"/>
                  </a:cubicBezTo>
                  <a:cubicBezTo>
                    <a:pt x="300674" y="475674"/>
                    <a:pt x="309808" y="456967"/>
                    <a:pt x="315707" y="431421"/>
                  </a:cubicBezTo>
                  <a:cubicBezTo>
                    <a:pt x="321606" y="405876"/>
                    <a:pt x="324461" y="365991"/>
                    <a:pt x="324461" y="311862"/>
                  </a:cubicBezTo>
                  <a:cubicBezTo>
                    <a:pt x="324461" y="232377"/>
                    <a:pt x="317705" y="179007"/>
                    <a:pt x="304194" y="151657"/>
                  </a:cubicBezTo>
                  <a:cubicBezTo>
                    <a:pt x="290683" y="124308"/>
                    <a:pt x="270416" y="110633"/>
                    <a:pt x="243488" y="110633"/>
                  </a:cubicBezTo>
                  <a:cubicBezTo>
                    <a:pt x="216561" y="110633"/>
                    <a:pt x="196009" y="124593"/>
                    <a:pt x="183830" y="152512"/>
                  </a:cubicBezTo>
                  <a:cubicBezTo>
                    <a:pt x="171555" y="180432"/>
                    <a:pt x="165465" y="231997"/>
                    <a:pt x="165465" y="307398"/>
                  </a:cubicBezTo>
                  <a:close/>
                </a:path>
              </a:pathLst>
            </a:custGeom>
            <a:grpFill/>
            <a:ln w="9510" cap="flat">
              <a:noFill/>
              <a:prstDash val="solid"/>
              <a:miter/>
            </a:ln>
          </p:spPr>
          <p:txBody>
            <a:bodyPr rtlCol="0" anchor="ctr"/>
            <a:lstStyle/>
            <a:p>
              <a:endParaRPr lang="en-GB"/>
            </a:p>
          </p:txBody>
        </p:sp>
        <p:sp>
          <p:nvSpPr>
            <p:cNvPr id="9" name="Freeform 8">
              <a:extLst>
                <a:ext uri="{FF2B5EF4-FFF2-40B4-BE49-F238E27FC236}">
                  <a16:creationId xmlns:a16="http://schemas.microsoft.com/office/drawing/2014/main" id="{C2260208-0CB4-D807-77ED-C8E0804ED46A}"/>
                </a:ext>
              </a:extLst>
            </p:cNvPr>
            <p:cNvSpPr/>
            <p:nvPr/>
          </p:nvSpPr>
          <p:spPr>
            <a:xfrm>
              <a:off x="4441243" y="7434691"/>
              <a:ext cx="700683" cy="908520"/>
            </a:xfrm>
            <a:custGeom>
              <a:avLst/>
              <a:gdLst>
                <a:gd name="connsiteX0" fmla="*/ 0 w 700683"/>
                <a:gd name="connsiteY0" fmla="*/ 20037 h 908520"/>
                <a:gd name="connsiteX1" fmla="*/ 319323 w 700683"/>
                <a:gd name="connsiteY1" fmla="*/ 20037 h 908520"/>
                <a:gd name="connsiteX2" fmla="*/ 319323 w 700683"/>
                <a:gd name="connsiteY2" fmla="*/ 165617 h 908520"/>
                <a:gd name="connsiteX3" fmla="*/ 414473 w 700683"/>
                <a:gd name="connsiteY3" fmla="*/ 35517 h 908520"/>
                <a:gd name="connsiteX4" fmla="*/ 535599 w 700683"/>
                <a:gd name="connsiteY4" fmla="*/ 0 h 908520"/>
                <a:gd name="connsiteX5" fmla="*/ 700683 w 700683"/>
                <a:gd name="connsiteY5" fmla="*/ 46817 h 908520"/>
                <a:gd name="connsiteX6" fmla="*/ 595067 w 700683"/>
                <a:gd name="connsiteY6" fmla="*/ 289450 h 908520"/>
                <a:gd name="connsiteX7" fmla="*/ 499537 w 700683"/>
                <a:gd name="connsiteY7" fmla="*/ 264380 h 908520"/>
                <a:gd name="connsiteX8" fmla="*/ 395633 w 700683"/>
                <a:gd name="connsiteY8" fmla="*/ 319554 h 908520"/>
                <a:gd name="connsiteX9" fmla="*/ 342825 w 700683"/>
                <a:gd name="connsiteY9" fmla="*/ 610713 h 908520"/>
                <a:gd name="connsiteX10" fmla="*/ 342825 w 700683"/>
                <a:gd name="connsiteY10" fmla="*/ 908520 h 908520"/>
                <a:gd name="connsiteX11" fmla="*/ 0 w 700683"/>
                <a:gd name="connsiteY11" fmla="*/ 908520 h 908520"/>
                <a:gd name="connsiteX12" fmla="*/ 0 w 700683"/>
                <a:gd name="connsiteY12" fmla="*/ 20037 h 9085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700683" h="908520">
                  <a:moveTo>
                    <a:pt x="0" y="20037"/>
                  </a:moveTo>
                  <a:lnTo>
                    <a:pt x="319323" y="20037"/>
                  </a:lnTo>
                  <a:lnTo>
                    <a:pt x="319323" y="165617"/>
                  </a:lnTo>
                  <a:cubicBezTo>
                    <a:pt x="350056" y="102561"/>
                    <a:pt x="381741" y="59258"/>
                    <a:pt x="414473" y="35517"/>
                  </a:cubicBezTo>
                  <a:cubicBezTo>
                    <a:pt x="447204" y="11776"/>
                    <a:pt x="487548" y="0"/>
                    <a:pt x="535599" y="0"/>
                  </a:cubicBezTo>
                  <a:cubicBezTo>
                    <a:pt x="583649" y="0"/>
                    <a:pt x="640929" y="15669"/>
                    <a:pt x="700683" y="46817"/>
                  </a:cubicBezTo>
                  <a:lnTo>
                    <a:pt x="595067" y="289450"/>
                  </a:lnTo>
                  <a:cubicBezTo>
                    <a:pt x="554819" y="272737"/>
                    <a:pt x="522944" y="264380"/>
                    <a:pt x="499537" y="264380"/>
                  </a:cubicBezTo>
                  <a:cubicBezTo>
                    <a:pt x="454816" y="264380"/>
                    <a:pt x="420182" y="282803"/>
                    <a:pt x="395633" y="319554"/>
                  </a:cubicBezTo>
                  <a:cubicBezTo>
                    <a:pt x="360428" y="371404"/>
                    <a:pt x="342825" y="468457"/>
                    <a:pt x="342825" y="610713"/>
                  </a:cubicBezTo>
                  <a:lnTo>
                    <a:pt x="342825" y="908520"/>
                  </a:lnTo>
                  <a:lnTo>
                    <a:pt x="0" y="908520"/>
                  </a:lnTo>
                  <a:lnTo>
                    <a:pt x="0" y="20037"/>
                  </a:lnTo>
                  <a:close/>
                </a:path>
              </a:pathLst>
            </a:custGeom>
            <a:grpFill/>
            <a:ln w="9510" cap="flat">
              <a:noFill/>
              <a:prstDash val="solid"/>
              <a:miter/>
            </a:ln>
          </p:spPr>
          <p:txBody>
            <a:bodyPr rtlCol="0" anchor="ctr"/>
            <a:lstStyle/>
            <a:p>
              <a:endParaRPr lang="en-GB"/>
            </a:p>
          </p:txBody>
        </p:sp>
        <p:sp>
          <p:nvSpPr>
            <p:cNvPr id="10" name="Freeform 9">
              <a:extLst>
                <a:ext uri="{FF2B5EF4-FFF2-40B4-BE49-F238E27FC236}">
                  <a16:creationId xmlns:a16="http://schemas.microsoft.com/office/drawing/2014/main" id="{4647F826-3036-B107-1571-CD7A32A08C34}"/>
                </a:ext>
              </a:extLst>
            </p:cNvPr>
            <p:cNvSpPr/>
            <p:nvPr/>
          </p:nvSpPr>
          <p:spPr>
            <a:xfrm>
              <a:off x="5142022" y="7116752"/>
              <a:ext cx="341112" cy="1226459"/>
            </a:xfrm>
            <a:custGeom>
              <a:avLst/>
              <a:gdLst>
                <a:gd name="connsiteX0" fmla="*/ 0 w 341112"/>
                <a:gd name="connsiteY0" fmla="*/ 0 h 1226459"/>
                <a:gd name="connsiteX1" fmla="*/ 341112 w 341112"/>
                <a:gd name="connsiteY1" fmla="*/ 0 h 1226459"/>
                <a:gd name="connsiteX2" fmla="*/ 341112 w 341112"/>
                <a:gd name="connsiteY2" fmla="*/ 231712 h 1226459"/>
                <a:gd name="connsiteX3" fmla="*/ 0 w 341112"/>
                <a:gd name="connsiteY3" fmla="*/ 231712 h 1226459"/>
                <a:gd name="connsiteX4" fmla="*/ 0 w 341112"/>
                <a:gd name="connsiteY4" fmla="*/ 0 h 1226459"/>
                <a:gd name="connsiteX5" fmla="*/ 0 w 341112"/>
                <a:gd name="connsiteY5" fmla="*/ 337977 h 1226459"/>
                <a:gd name="connsiteX6" fmla="*/ 341112 w 341112"/>
                <a:gd name="connsiteY6" fmla="*/ 337977 h 1226459"/>
                <a:gd name="connsiteX7" fmla="*/ 341112 w 341112"/>
                <a:gd name="connsiteY7" fmla="*/ 1226460 h 1226459"/>
                <a:gd name="connsiteX8" fmla="*/ 0 w 341112"/>
                <a:gd name="connsiteY8" fmla="*/ 1226460 h 1226459"/>
                <a:gd name="connsiteX9" fmla="*/ 0 w 341112"/>
                <a:gd name="connsiteY9" fmla="*/ 337977 h 12264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41112" h="1226459">
                  <a:moveTo>
                    <a:pt x="0" y="0"/>
                  </a:moveTo>
                  <a:lnTo>
                    <a:pt x="341112" y="0"/>
                  </a:lnTo>
                  <a:lnTo>
                    <a:pt x="341112" y="231712"/>
                  </a:lnTo>
                  <a:lnTo>
                    <a:pt x="0" y="231712"/>
                  </a:lnTo>
                  <a:lnTo>
                    <a:pt x="0" y="0"/>
                  </a:lnTo>
                  <a:close/>
                  <a:moveTo>
                    <a:pt x="0" y="337977"/>
                  </a:moveTo>
                  <a:lnTo>
                    <a:pt x="341112" y="337977"/>
                  </a:lnTo>
                  <a:lnTo>
                    <a:pt x="341112" y="1226460"/>
                  </a:lnTo>
                  <a:lnTo>
                    <a:pt x="0" y="1226460"/>
                  </a:lnTo>
                  <a:lnTo>
                    <a:pt x="0" y="337977"/>
                  </a:lnTo>
                  <a:close/>
                </a:path>
              </a:pathLst>
            </a:custGeom>
            <a:grpFill/>
            <a:ln w="9510" cap="flat">
              <a:noFill/>
              <a:prstDash val="solid"/>
              <a:miter/>
            </a:ln>
          </p:spPr>
          <p:txBody>
            <a:bodyPr rtlCol="0" anchor="ctr"/>
            <a:lstStyle/>
            <a:p>
              <a:endParaRPr lang="en-GB"/>
            </a:p>
          </p:txBody>
        </p:sp>
        <p:sp>
          <p:nvSpPr>
            <p:cNvPr id="12" name="Freeform 11">
              <a:extLst>
                <a:ext uri="{FF2B5EF4-FFF2-40B4-BE49-F238E27FC236}">
                  <a16:creationId xmlns:a16="http://schemas.microsoft.com/office/drawing/2014/main" id="{07870A7F-CCD3-9791-87F9-27A059527868}"/>
                </a:ext>
              </a:extLst>
            </p:cNvPr>
            <p:cNvSpPr/>
            <p:nvPr/>
          </p:nvSpPr>
          <p:spPr>
            <a:xfrm>
              <a:off x="6503806" y="7434596"/>
              <a:ext cx="981470" cy="1269193"/>
            </a:xfrm>
            <a:custGeom>
              <a:avLst/>
              <a:gdLst>
                <a:gd name="connsiteX0" fmla="*/ 661291 w 981470"/>
                <a:gd name="connsiteY0" fmla="*/ 20132 h 1269193"/>
                <a:gd name="connsiteX1" fmla="*/ 980614 w 981470"/>
                <a:gd name="connsiteY1" fmla="*/ 20132 h 1269193"/>
                <a:gd name="connsiteX2" fmla="*/ 980614 w 981470"/>
                <a:gd name="connsiteY2" fmla="*/ 859234 h 1269193"/>
                <a:gd name="connsiteX3" fmla="*/ 981471 w 981470"/>
                <a:gd name="connsiteY3" fmla="*/ 898549 h 1269193"/>
                <a:gd name="connsiteX4" fmla="*/ 945885 w 981470"/>
                <a:gd name="connsiteY4" fmla="*/ 1057899 h 1269193"/>
                <a:gd name="connsiteX5" fmla="*/ 851115 w 981470"/>
                <a:gd name="connsiteY5" fmla="*/ 1180497 h 1269193"/>
                <a:gd name="connsiteX6" fmla="*/ 701064 w 981470"/>
                <a:gd name="connsiteY6" fmla="*/ 1248301 h 1269193"/>
                <a:gd name="connsiteX7" fmla="*/ 492781 w 981470"/>
                <a:gd name="connsiteY7" fmla="*/ 1269193 h 1269193"/>
                <a:gd name="connsiteX8" fmla="*/ 124361 w 981470"/>
                <a:gd name="connsiteY8" fmla="*/ 1188854 h 1269193"/>
                <a:gd name="connsiteX9" fmla="*/ 24168 w 981470"/>
                <a:gd name="connsiteY9" fmla="*/ 973855 h 1269193"/>
                <a:gd name="connsiteX10" fmla="*/ 25881 w 981470"/>
                <a:gd name="connsiteY10" fmla="*/ 928653 h 1269193"/>
                <a:gd name="connsiteX11" fmla="*/ 357002 w 981470"/>
                <a:gd name="connsiteY11" fmla="*/ 966258 h 1269193"/>
                <a:gd name="connsiteX12" fmla="*/ 395538 w 981470"/>
                <a:gd name="connsiteY12" fmla="*/ 1029884 h 1269193"/>
                <a:gd name="connsiteX13" fmla="*/ 490307 w 981470"/>
                <a:gd name="connsiteY13" fmla="*/ 1055809 h 1269193"/>
                <a:gd name="connsiteX14" fmla="*/ 600491 w 981470"/>
                <a:gd name="connsiteY14" fmla="*/ 1016494 h 1269193"/>
                <a:gd name="connsiteX15" fmla="*/ 636933 w 981470"/>
                <a:gd name="connsiteY15" fmla="*/ 879271 h 1269193"/>
                <a:gd name="connsiteX16" fmla="*/ 636933 w 981470"/>
                <a:gd name="connsiteY16" fmla="*/ 744612 h 1269193"/>
                <a:gd name="connsiteX17" fmla="*/ 536360 w 981470"/>
                <a:gd name="connsiteY17" fmla="*/ 830745 h 1269193"/>
                <a:gd name="connsiteX18" fmla="*/ 366232 w 981470"/>
                <a:gd name="connsiteY18" fmla="*/ 872529 h 1269193"/>
                <a:gd name="connsiteX19" fmla="*/ 77928 w 981470"/>
                <a:gd name="connsiteY19" fmla="*/ 716883 h 1269193"/>
                <a:gd name="connsiteX20" fmla="*/ 0 w 981470"/>
                <a:gd name="connsiteY20" fmla="*/ 424964 h 1269193"/>
                <a:gd name="connsiteX21" fmla="*/ 100573 w 981470"/>
                <a:gd name="connsiteY21" fmla="*/ 108734 h 1269193"/>
                <a:gd name="connsiteX22" fmla="*/ 363758 w 981470"/>
                <a:gd name="connsiteY22" fmla="*/ 0 h 1269193"/>
                <a:gd name="connsiteX23" fmla="*/ 535218 w 981470"/>
                <a:gd name="connsiteY23" fmla="*/ 35137 h 1269193"/>
                <a:gd name="connsiteX24" fmla="*/ 661387 w 981470"/>
                <a:gd name="connsiteY24" fmla="*/ 151468 h 1269193"/>
                <a:gd name="connsiteX25" fmla="*/ 661387 w 981470"/>
                <a:gd name="connsiteY25" fmla="*/ 20132 h 1269193"/>
                <a:gd name="connsiteX26" fmla="*/ 340256 w 981470"/>
                <a:gd name="connsiteY26" fmla="*/ 450984 h 1269193"/>
                <a:gd name="connsiteX27" fmla="*/ 381361 w 981470"/>
                <a:gd name="connsiteY27" fmla="*/ 593620 h 1269193"/>
                <a:gd name="connsiteX28" fmla="*/ 489546 w 981470"/>
                <a:gd name="connsiteY28" fmla="*/ 640057 h 1269193"/>
                <a:gd name="connsiteX29" fmla="*/ 596399 w 981470"/>
                <a:gd name="connsiteY29" fmla="*/ 591910 h 1269193"/>
                <a:gd name="connsiteX30" fmla="*/ 639597 w 981470"/>
                <a:gd name="connsiteY30" fmla="*/ 446805 h 1269193"/>
                <a:gd name="connsiteX31" fmla="*/ 594306 w 981470"/>
                <a:gd name="connsiteY31" fmla="*/ 298282 h 1269193"/>
                <a:gd name="connsiteX32" fmla="*/ 483647 w 981470"/>
                <a:gd name="connsiteY32" fmla="*/ 246811 h 1269193"/>
                <a:gd name="connsiteX33" fmla="*/ 379267 w 981470"/>
                <a:gd name="connsiteY33" fmla="*/ 294103 h 1269193"/>
                <a:gd name="connsiteX34" fmla="*/ 340256 w 981470"/>
                <a:gd name="connsiteY34" fmla="*/ 450984 h 12691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Lst>
              <a:rect l="l" t="t" r="r" b="b"/>
              <a:pathLst>
                <a:path w="981470" h="1269193">
                  <a:moveTo>
                    <a:pt x="661291" y="20132"/>
                  </a:moveTo>
                  <a:lnTo>
                    <a:pt x="980614" y="20132"/>
                  </a:lnTo>
                  <a:lnTo>
                    <a:pt x="980614" y="859234"/>
                  </a:lnTo>
                  <a:lnTo>
                    <a:pt x="981471" y="898549"/>
                  </a:lnTo>
                  <a:cubicBezTo>
                    <a:pt x="981471" y="954293"/>
                    <a:pt x="969577" y="1007473"/>
                    <a:pt x="945885" y="1057899"/>
                  </a:cubicBezTo>
                  <a:cubicBezTo>
                    <a:pt x="922097" y="1108324"/>
                    <a:pt x="890603" y="1149254"/>
                    <a:pt x="851115" y="1180497"/>
                  </a:cubicBezTo>
                  <a:cubicBezTo>
                    <a:pt x="811723" y="1211740"/>
                    <a:pt x="761674" y="1234342"/>
                    <a:pt x="701064" y="1248301"/>
                  </a:cubicBezTo>
                  <a:cubicBezTo>
                    <a:pt x="640454" y="1262261"/>
                    <a:pt x="570994" y="1269193"/>
                    <a:pt x="492781" y="1269193"/>
                  </a:cubicBezTo>
                  <a:cubicBezTo>
                    <a:pt x="313994" y="1269193"/>
                    <a:pt x="191156" y="1242414"/>
                    <a:pt x="124361" y="1188854"/>
                  </a:cubicBezTo>
                  <a:cubicBezTo>
                    <a:pt x="57566" y="1135294"/>
                    <a:pt x="24168" y="1063596"/>
                    <a:pt x="24168" y="973855"/>
                  </a:cubicBezTo>
                  <a:cubicBezTo>
                    <a:pt x="24168" y="962745"/>
                    <a:pt x="24739" y="947645"/>
                    <a:pt x="25881" y="928653"/>
                  </a:cubicBezTo>
                  <a:lnTo>
                    <a:pt x="357002" y="966258"/>
                  </a:lnTo>
                  <a:cubicBezTo>
                    <a:pt x="365375" y="996932"/>
                    <a:pt x="378221" y="1018109"/>
                    <a:pt x="395538" y="1029884"/>
                  </a:cubicBezTo>
                  <a:cubicBezTo>
                    <a:pt x="420657" y="1047168"/>
                    <a:pt x="452247" y="1055809"/>
                    <a:pt x="490307" y="1055809"/>
                  </a:cubicBezTo>
                  <a:cubicBezTo>
                    <a:pt x="539500" y="1055809"/>
                    <a:pt x="576227" y="1042704"/>
                    <a:pt x="600491" y="1016494"/>
                  </a:cubicBezTo>
                  <a:cubicBezTo>
                    <a:pt x="624754" y="990284"/>
                    <a:pt x="636933" y="944512"/>
                    <a:pt x="636933" y="879271"/>
                  </a:cubicBezTo>
                  <a:lnTo>
                    <a:pt x="636933" y="744612"/>
                  </a:lnTo>
                  <a:cubicBezTo>
                    <a:pt x="603440" y="784212"/>
                    <a:pt x="569853" y="812986"/>
                    <a:pt x="536360" y="830745"/>
                  </a:cubicBezTo>
                  <a:cubicBezTo>
                    <a:pt x="483837" y="858664"/>
                    <a:pt x="427128" y="872529"/>
                    <a:pt x="366232" y="872529"/>
                  </a:cubicBezTo>
                  <a:cubicBezTo>
                    <a:pt x="247199" y="872529"/>
                    <a:pt x="151098" y="820679"/>
                    <a:pt x="77928" y="716883"/>
                  </a:cubicBezTo>
                  <a:cubicBezTo>
                    <a:pt x="25976" y="643286"/>
                    <a:pt x="0" y="545948"/>
                    <a:pt x="0" y="424964"/>
                  </a:cubicBezTo>
                  <a:cubicBezTo>
                    <a:pt x="0" y="286696"/>
                    <a:pt x="33493" y="181286"/>
                    <a:pt x="100573" y="108734"/>
                  </a:cubicBezTo>
                  <a:cubicBezTo>
                    <a:pt x="167654" y="36276"/>
                    <a:pt x="255382" y="0"/>
                    <a:pt x="363758" y="0"/>
                  </a:cubicBezTo>
                  <a:cubicBezTo>
                    <a:pt x="433027" y="0"/>
                    <a:pt x="490212" y="11681"/>
                    <a:pt x="535218" y="35137"/>
                  </a:cubicBezTo>
                  <a:cubicBezTo>
                    <a:pt x="580224" y="58593"/>
                    <a:pt x="622280" y="97338"/>
                    <a:pt x="661387" y="151468"/>
                  </a:cubicBezTo>
                  <a:lnTo>
                    <a:pt x="661387" y="20132"/>
                  </a:lnTo>
                  <a:close/>
                  <a:moveTo>
                    <a:pt x="340256" y="450984"/>
                  </a:moveTo>
                  <a:cubicBezTo>
                    <a:pt x="340256" y="515085"/>
                    <a:pt x="353958" y="562661"/>
                    <a:pt x="381361" y="593620"/>
                  </a:cubicBezTo>
                  <a:cubicBezTo>
                    <a:pt x="408764" y="624578"/>
                    <a:pt x="444826" y="640057"/>
                    <a:pt x="489546" y="640057"/>
                  </a:cubicBezTo>
                  <a:cubicBezTo>
                    <a:pt x="534266" y="640057"/>
                    <a:pt x="567664" y="624008"/>
                    <a:pt x="596399" y="591910"/>
                  </a:cubicBezTo>
                  <a:cubicBezTo>
                    <a:pt x="625135" y="559813"/>
                    <a:pt x="639597" y="511476"/>
                    <a:pt x="639597" y="446805"/>
                  </a:cubicBezTo>
                  <a:cubicBezTo>
                    <a:pt x="639597" y="382135"/>
                    <a:pt x="624468" y="332659"/>
                    <a:pt x="594306" y="298282"/>
                  </a:cubicBezTo>
                  <a:cubicBezTo>
                    <a:pt x="564144" y="264000"/>
                    <a:pt x="527225" y="246811"/>
                    <a:pt x="483647" y="246811"/>
                  </a:cubicBezTo>
                  <a:cubicBezTo>
                    <a:pt x="440068" y="246811"/>
                    <a:pt x="405243" y="262575"/>
                    <a:pt x="379267" y="294103"/>
                  </a:cubicBezTo>
                  <a:cubicBezTo>
                    <a:pt x="353291" y="325631"/>
                    <a:pt x="340256" y="377862"/>
                    <a:pt x="340256" y="450984"/>
                  </a:cubicBezTo>
                  <a:close/>
                </a:path>
              </a:pathLst>
            </a:custGeom>
            <a:grpFill/>
            <a:ln w="9510" cap="flat">
              <a:noFill/>
              <a:prstDash val="solid"/>
              <a:miter/>
            </a:ln>
          </p:spPr>
          <p:txBody>
            <a:bodyPr rtlCol="0" anchor="ctr"/>
            <a:lstStyle/>
            <a:p>
              <a:endParaRPr lang="en-GB"/>
            </a:p>
          </p:txBody>
        </p:sp>
        <p:sp>
          <p:nvSpPr>
            <p:cNvPr id="14" name="Freeform 13">
              <a:extLst>
                <a:ext uri="{FF2B5EF4-FFF2-40B4-BE49-F238E27FC236}">
                  <a16:creationId xmlns:a16="http://schemas.microsoft.com/office/drawing/2014/main" id="{7D90D304-59E7-A304-7F31-EC57FBCC1D01}"/>
                </a:ext>
              </a:extLst>
            </p:cNvPr>
            <p:cNvSpPr/>
            <p:nvPr/>
          </p:nvSpPr>
          <p:spPr>
            <a:xfrm>
              <a:off x="7505448" y="7434786"/>
              <a:ext cx="1031043" cy="928557"/>
            </a:xfrm>
            <a:custGeom>
              <a:avLst/>
              <a:gdLst>
                <a:gd name="connsiteX0" fmla="*/ 1030949 w 1031043"/>
                <a:gd name="connsiteY0" fmla="*/ 548702 h 928557"/>
                <a:gd name="connsiteX1" fmla="*/ 347012 w 1031043"/>
                <a:gd name="connsiteY1" fmla="*/ 548702 h 928557"/>
                <a:gd name="connsiteX2" fmla="*/ 391447 w 1031043"/>
                <a:gd name="connsiteY2" fmla="*/ 670825 h 928557"/>
                <a:gd name="connsiteX3" fmla="*/ 520565 w 1031043"/>
                <a:gd name="connsiteY3" fmla="*/ 728564 h 928557"/>
                <a:gd name="connsiteX4" fmla="*/ 616095 w 1031043"/>
                <a:gd name="connsiteY4" fmla="*/ 703493 h 928557"/>
                <a:gd name="connsiteX5" fmla="*/ 675564 w 1031043"/>
                <a:gd name="connsiteY5" fmla="*/ 647464 h 928557"/>
                <a:gd name="connsiteX6" fmla="*/ 1011728 w 1031043"/>
                <a:gd name="connsiteY6" fmla="*/ 678423 h 928557"/>
                <a:gd name="connsiteX7" fmla="*/ 825615 w 1031043"/>
                <a:gd name="connsiteY7" fmla="*/ 870440 h 928557"/>
                <a:gd name="connsiteX8" fmla="*/ 512953 w 1031043"/>
                <a:gd name="connsiteY8" fmla="*/ 928558 h 928557"/>
                <a:gd name="connsiteX9" fmla="*/ 234640 w 1031043"/>
                <a:gd name="connsiteY9" fmla="*/ 878796 h 928557"/>
                <a:gd name="connsiteX10" fmla="*/ 66605 w 1031043"/>
                <a:gd name="connsiteY10" fmla="*/ 720682 h 928557"/>
                <a:gd name="connsiteX11" fmla="*/ 0 w 1031043"/>
                <a:gd name="connsiteY11" fmla="*/ 465988 h 928557"/>
                <a:gd name="connsiteX12" fmla="*/ 133686 w 1031043"/>
                <a:gd name="connsiteY12" fmla="*/ 128866 h 928557"/>
                <a:gd name="connsiteX13" fmla="*/ 502962 w 1031043"/>
                <a:gd name="connsiteY13" fmla="*/ 0 h 928557"/>
                <a:gd name="connsiteX14" fmla="*/ 804683 w 1031043"/>
                <a:gd name="connsiteY14" fmla="*/ 57738 h 928557"/>
                <a:gd name="connsiteX15" fmla="*/ 973193 w 1031043"/>
                <a:gd name="connsiteY15" fmla="*/ 225065 h 928557"/>
                <a:gd name="connsiteX16" fmla="*/ 1031044 w 1031043"/>
                <a:gd name="connsiteY16" fmla="*/ 510336 h 928557"/>
                <a:gd name="connsiteX17" fmla="*/ 1031044 w 1031043"/>
                <a:gd name="connsiteY17" fmla="*/ 548797 h 928557"/>
                <a:gd name="connsiteX18" fmla="*/ 683937 w 1031043"/>
                <a:gd name="connsiteY18" fmla="*/ 385554 h 928557"/>
                <a:gd name="connsiteX19" fmla="*/ 630748 w 1031043"/>
                <a:gd name="connsiteY19" fmla="*/ 244152 h 928557"/>
                <a:gd name="connsiteX20" fmla="*/ 517139 w 1031043"/>
                <a:gd name="connsiteY20" fmla="*/ 201514 h 928557"/>
                <a:gd name="connsiteX21" fmla="*/ 387165 w 1031043"/>
                <a:gd name="connsiteY21" fmla="*/ 265899 h 928557"/>
                <a:gd name="connsiteX22" fmla="*/ 347773 w 1031043"/>
                <a:gd name="connsiteY22" fmla="*/ 385554 h 928557"/>
                <a:gd name="connsiteX23" fmla="*/ 683937 w 1031043"/>
                <a:gd name="connsiteY23" fmla="*/ 385554 h 9285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1031043" h="928557">
                  <a:moveTo>
                    <a:pt x="1030949" y="548702"/>
                  </a:moveTo>
                  <a:lnTo>
                    <a:pt x="347012" y="548702"/>
                  </a:lnTo>
                  <a:cubicBezTo>
                    <a:pt x="353196" y="603401"/>
                    <a:pt x="367945" y="644046"/>
                    <a:pt x="391447" y="670825"/>
                  </a:cubicBezTo>
                  <a:cubicBezTo>
                    <a:pt x="424368" y="709286"/>
                    <a:pt x="467471" y="728564"/>
                    <a:pt x="520565" y="728564"/>
                  </a:cubicBezTo>
                  <a:cubicBezTo>
                    <a:pt x="554058" y="728564"/>
                    <a:pt x="585933" y="720207"/>
                    <a:pt x="616095" y="703493"/>
                  </a:cubicBezTo>
                  <a:cubicBezTo>
                    <a:pt x="634554" y="692857"/>
                    <a:pt x="654346" y="674244"/>
                    <a:pt x="675564" y="647464"/>
                  </a:cubicBezTo>
                  <a:lnTo>
                    <a:pt x="1011728" y="678423"/>
                  </a:lnTo>
                  <a:cubicBezTo>
                    <a:pt x="960348" y="767689"/>
                    <a:pt x="898310" y="831694"/>
                    <a:pt x="825615" y="870440"/>
                  </a:cubicBezTo>
                  <a:cubicBezTo>
                    <a:pt x="753016" y="909185"/>
                    <a:pt x="648732" y="928558"/>
                    <a:pt x="512953" y="928558"/>
                  </a:cubicBezTo>
                  <a:cubicBezTo>
                    <a:pt x="395062" y="928558"/>
                    <a:pt x="302291" y="911939"/>
                    <a:pt x="234640" y="878796"/>
                  </a:cubicBezTo>
                  <a:cubicBezTo>
                    <a:pt x="166988" y="845654"/>
                    <a:pt x="111040" y="792949"/>
                    <a:pt x="66605" y="720682"/>
                  </a:cubicBezTo>
                  <a:cubicBezTo>
                    <a:pt x="22170" y="648509"/>
                    <a:pt x="0" y="563516"/>
                    <a:pt x="0" y="465988"/>
                  </a:cubicBezTo>
                  <a:cubicBezTo>
                    <a:pt x="0" y="327151"/>
                    <a:pt x="44530" y="214714"/>
                    <a:pt x="133686" y="128866"/>
                  </a:cubicBezTo>
                  <a:cubicBezTo>
                    <a:pt x="222841" y="43019"/>
                    <a:pt x="345870" y="0"/>
                    <a:pt x="502962" y="0"/>
                  </a:cubicBezTo>
                  <a:cubicBezTo>
                    <a:pt x="630368" y="0"/>
                    <a:pt x="730941" y="19278"/>
                    <a:pt x="804683" y="57738"/>
                  </a:cubicBezTo>
                  <a:cubicBezTo>
                    <a:pt x="878424" y="96198"/>
                    <a:pt x="934562" y="152037"/>
                    <a:pt x="973193" y="225065"/>
                  </a:cubicBezTo>
                  <a:cubicBezTo>
                    <a:pt x="1011728" y="298092"/>
                    <a:pt x="1031044" y="393246"/>
                    <a:pt x="1031044" y="510336"/>
                  </a:cubicBezTo>
                  <a:lnTo>
                    <a:pt x="1031044" y="548797"/>
                  </a:lnTo>
                  <a:close/>
                  <a:moveTo>
                    <a:pt x="683937" y="385554"/>
                  </a:moveTo>
                  <a:cubicBezTo>
                    <a:pt x="677182" y="319744"/>
                    <a:pt x="659484" y="272642"/>
                    <a:pt x="630748" y="244152"/>
                  </a:cubicBezTo>
                  <a:cubicBezTo>
                    <a:pt x="601918" y="215663"/>
                    <a:pt x="564144" y="201514"/>
                    <a:pt x="517139" y="201514"/>
                  </a:cubicBezTo>
                  <a:cubicBezTo>
                    <a:pt x="462904" y="201514"/>
                    <a:pt x="419611" y="222975"/>
                    <a:pt x="387165" y="265899"/>
                  </a:cubicBezTo>
                  <a:cubicBezTo>
                    <a:pt x="366517" y="292679"/>
                    <a:pt x="353387" y="332564"/>
                    <a:pt x="347773" y="385554"/>
                  </a:cubicBezTo>
                  <a:lnTo>
                    <a:pt x="683937" y="385554"/>
                  </a:lnTo>
                  <a:close/>
                </a:path>
              </a:pathLst>
            </a:custGeom>
            <a:grpFill/>
            <a:ln w="9510" cap="flat">
              <a:noFill/>
              <a:prstDash val="solid"/>
              <a:miter/>
            </a:ln>
          </p:spPr>
          <p:txBody>
            <a:bodyPr rtlCol="0" anchor="ctr"/>
            <a:lstStyle/>
            <a:p>
              <a:endParaRPr lang="en-GB"/>
            </a:p>
          </p:txBody>
        </p:sp>
        <p:sp>
          <p:nvSpPr>
            <p:cNvPr id="24" name="Freeform 23">
              <a:extLst>
                <a:ext uri="{FF2B5EF4-FFF2-40B4-BE49-F238E27FC236}">
                  <a16:creationId xmlns:a16="http://schemas.microsoft.com/office/drawing/2014/main" id="{ACAFF9BE-1BA3-FB90-FA15-D390E6FED718}"/>
                </a:ext>
              </a:extLst>
            </p:cNvPr>
            <p:cNvSpPr/>
            <p:nvPr/>
          </p:nvSpPr>
          <p:spPr>
            <a:xfrm>
              <a:off x="8524694" y="7434596"/>
              <a:ext cx="946265" cy="928652"/>
            </a:xfrm>
            <a:custGeom>
              <a:avLst/>
              <a:gdLst>
                <a:gd name="connsiteX0" fmla="*/ 0 w 946265"/>
                <a:gd name="connsiteY0" fmla="*/ 661804 h 928652"/>
                <a:gd name="connsiteX1" fmla="*/ 338638 w 946265"/>
                <a:gd name="connsiteY1" fmla="*/ 629991 h 928652"/>
                <a:gd name="connsiteX2" fmla="*/ 397346 w 946265"/>
                <a:gd name="connsiteY2" fmla="*/ 716123 h 928652"/>
                <a:gd name="connsiteX3" fmla="*/ 497919 w 946265"/>
                <a:gd name="connsiteY3" fmla="*/ 742048 h 928652"/>
                <a:gd name="connsiteX4" fmla="*/ 604391 w 946265"/>
                <a:gd name="connsiteY4" fmla="*/ 712799 h 928652"/>
                <a:gd name="connsiteX5" fmla="*/ 633698 w 946265"/>
                <a:gd name="connsiteY5" fmla="*/ 658480 h 928652"/>
                <a:gd name="connsiteX6" fmla="*/ 595162 w 946265"/>
                <a:gd name="connsiteY6" fmla="*/ 601692 h 928652"/>
                <a:gd name="connsiteX7" fmla="*/ 448441 w 946265"/>
                <a:gd name="connsiteY7" fmla="*/ 566650 h 928652"/>
                <a:gd name="connsiteX8" fmla="*/ 201623 w 946265"/>
                <a:gd name="connsiteY8" fmla="*/ 509387 h 928652"/>
                <a:gd name="connsiteX9" fmla="*/ 85064 w 946265"/>
                <a:gd name="connsiteY9" fmla="*/ 420405 h 928652"/>
                <a:gd name="connsiteX10" fmla="*/ 37679 w 946265"/>
                <a:gd name="connsiteY10" fmla="*/ 277485 h 928652"/>
                <a:gd name="connsiteX11" fmla="*/ 88775 w 946265"/>
                <a:gd name="connsiteY11" fmla="*/ 126207 h 928652"/>
                <a:gd name="connsiteX12" fmla="*/ 229597 w 946265"/>
                <a:gd name="connsiteY12" fmla="*/ 31338 h 928652"/>
                <a:gd name="connsiteX13" fmla="*/ 470135 w 946265"/>
                <a:gd name="connsiteY13" fmla="*/ 0 h 928652"/>
                <a:gd name="connsiteX14" fmla="*/ 705251 w 946265"/>
                <a:gd name="connsiteY14" fmla="*/ 24216 h 928652"/>
                <a:gd name="connsiteX15" fmla="*/ 831800 w 946265"/>
                <a:gd name="connsiteY15" fmla="*/ 99522 h 928652"/>
                <a:gd name="connsiteX16" fmla="*/ 916007 w 946265"/>
                <a:gd name="connsiteY16" fmla="*/ 237600 h 928652"/>
                <a:gd name="connsiteX17" fmla="*/ 592498 w 946265"/>
                <a:gd name="connsiteY17" fmla="*/ 269413 h 928652"/>
                <a:gd name="connsiteX18" fmla="*/ 550632 w 946265"/>
                <a:gd name="connsiteY18" fmla="*/ 206642 h 928652"/>
                <a:gd name="connsiteX19" fmla="*/ 453389 w 946265"/>
                <a:gd name="connsiteY19" fmla="*/ 179862 h 928652"/>
                <a:gd name="connsiteX20" fmla="*/ 369181 w 946265"/>
                <a:gd name="connsiteY20" fmla="*/ 200374 h 928652"/>
                <a:gd name="connsiteX21" fmla="*/ 342825 w 946265"/>
                <a:gd name="connsiteY21" fmla="*/ 250040 h 928652"/>
                <a:gd name="connsiteX22" fmla="*/ 376318 w 946265"/>
                <a:gd name="connsiteY22" fmla="*/ 299326 h 928652"/>
                <a:gd name="connsiteX23" fmla="*/ 522182 w 946265"/>
                <a:gd name="connsiteY23" fmla="*/ 329430 h 928652"/>
                <a:gd name="connsiteX24" fmla="*/ 775281 w 946265"/>
                <a:gd name="connsiteY24" fmla="*/ 382895 h 928652"/>
                <a:gd name="connsiteX25" fmla="*/ 902306 w 946265"/>
                <a:gd name="connsiteY25" fmla="*/ 480708 h 928652"/>
                <a:gd name="connsiteX26" fmla="*/ 946265 w 946265"/>
                <a:gd name="connsiteY26" fmla="*/ 620305 h 928652"/>
                <a:gd name="connsiteX27" fmla="*/ 899737 w 946265"/>
                <a:gd name="connsiteY27" fmla="*/ 769873 h 928652"/>
                <a:gd name="connsiteX28" fmla="*/ 753016 w 946265"/>
                <a:gd name="connsiteY28" fmla="*/ 885634 h 928652"/>
                <a:gd name="connsiteX29" fmla="*/ 480221 w 946265"/>
                <a:gd name="connsiteY29" fmla="*/ 928653 h 928652"/>
                <a:gd name="connsiteX30" fmla="*/ 132829 w 946265"/>
                <a:gd name="connsiteY30" fmla="*/ 859234 h 928652"/>
                <a:gd name="connsiteX31" fmla="*/ 0 w 946265"/>
                <a:gd name="connsiteY31" fmla="*/ 661804 h 9286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Lst>
              <a:rect l="l" t="t" r="r" b="b"/>
              <a:pathLst>
                <a:path w="946265" h="928652">
                  <a:moveTo>
                    <a:pt x="0" y="661804"/>
                  </a:moveTo>
                  <a:lnTo>
                    <a:pt x="338638" y="629991"/>
                  </a:lnTo>
                  <a:cubicBezTo>
                    <a:pt x="352625" y="670161"/>
                    <a:pt x="372131" y="698840"/>
                    <a:pt x="397346" y="716123"/>
                  </a:cubicBezTo>
                  <a:cubicBezTo>
                    <a:pt x="422465" y="733407"/>
                    <a:pt x="456053" y="742048"/>
                    <a:pt x="497919" y="742048"/>
                  </a:cubicBezTo>
                  <a:cubicBezTo>
                    <a:pt x="543781" y="742048"/>
                    <a:pt x="579272" y="732267"/>
                    <a:pt x="604391" y="712799"/>
                  </a:cubicBezTo>
                  <a:cubicBezTo>
                    <a:pt x="623898" y="698365"/>
                    <a:pt x="633698" y="680227"/>
                    <a:pt x="633698" y="658480"/>
                  </a:cubicBezTo>
                  <a:cubicBezTo>
                    <a:pt x="633698" y="633979"/>
                    <a:pt x="620853" y="615082"/>
                    <a:pt x="595162" y="601692"/>
                  </a:cubicBezTo>
                  <a:cubicBezTo>
                    <a:pt x="576703" y="592195"/>
                    <a:pt x="527796" y="580515"/>
                    <a:pt x="448441" y="566650"/>
                  </a:cubicBezTo>
                  <a:cubicBezTo>
                    <a:pt x="329980" y="546043"/>
                    <a:pt x="247675" y="526955"/>
                    <a:pt x="201623" y="509387"/>
                  </a:cubicBezTo>
                  <a:cubicBezTo>
                    <a:pt x="155475" y="491818"/>
                    <a:pt x="116654" y="462190"/>
                    <a:pt x="85064" y="420405"/>
                  </a:cubicBezTo>
                  <a:cubicBezTo>
                    <a:pt x="53474" y="378621"/>
                    <a:pt x="37679" y="330949"/>
                    <a:pt x="37679" y="277485"/>
                  </a:cubicBezTo>
                  <a:cubicBezTo>
                    <a:pt x="37679" y="218987"/>
                    <a:pt x="54711" y="168561"/>
                    <a:pt x="88775" y="126207"/>
                  </a:cubicBezTo>
                  <a:cubicBezTo>
                    <a:pt x="122838" y="83853"/>
                    <a:pt x="169747" y="52230"/>
                    <a:pt x="229597" y="31338"/>
                  </a:cubicBezTo>
                  <a:cubicBezTo>
                    <a:pt x="289350" y="10446"/>
                    <a:pt x="369562" y="0"/>
                    <a:pt x="470135" y="0"/>
                  </a:cubicBezTo>
                  <a:cubicBezTo>
                    <a:pt x="576323" y="0"/>
                    <a:pt x="654631" y="8072"/>
                    <a:pt x="705251" y="24216"/>
                  </a:cubicBezTo>
                  <a:cubicBezTo>
                    <a:pt x="755775" y="40360"/>
                    <a:pt x="798022" y="65525"/>
                    <a:pt x="831800" y="99522"/>
                  </a:cubicBezTo>
                  <a:cubicBezTo>
                    <a:pt x="865578" y="133519"/>
                    <a:pt x="893647" y="179577"/>
                    <a:pt x="916007" y="237600"/>
                  </a:cubicBezTo>
                  <a:lnTo>
                    <a:pt x="592498" y="269413"/>
                  </a:lnTo>
                  <a:cubicBezTo>
                    <a:pt x="584125" y="240924"/>
                    <a:pt x="570138" y="220031"/>
                    <a:pt x="550632" y="206642"/>
                  </a:cubicBezTo>
                  <a:cubicBezTo>
                    <a:pt x="523800" y="188788"/>
                    <a:pt x="491354" y="179862"/>
                    <a:pt x="453389" y="179862"/>
                  </a:cubicBezTo>
                  <a:cubicBezTo>
                    <a:pt x="415424" y="179862"/>
                    <a:pt x="386784" y="186699"/>
                    <a:pt x="369181" y="200374"/>
                  </a:cubicBezTo>
                  <a:cubicBezTo>
                    <a:pt x="351579" y="214049"/>
                    <a:pt x="342825" y="230573"/>
                    <a:pt x="342825" y="250040"/>
                  </a:cubicBezTo>
                  <a:cubicBezTo>
                    <a:pt x="342825" y="271787"/>
                    <a:pt x="353958" y="288216"/>
                    <a:pt x="376318" y="299326"/>
                  </a:cubicBezTo>
                  <a:cubicBezTo>
                    <a:pt x="398678" y="310437"/>
                    <a:pt x="447300" y="320503"/>
                    <a:pt x="522182" y="329430"/>
                  </a:cubicBezTo>
                  <a:cubicBezTo>
                    <a:pt x="635601" y="342250"/>
                    <a:pt x="719999" y="360103"/>
                    <a:pt x="775281" y="382895"/>
                  </a:cubicBezTo>
                  <a:cubicBezTo>
                    <a:pt x="830563" y="405781"/>
                    <a:pt x="872905" y="438354"/>
                    <a:pt x="902306" y="480708"/>
                  </a:cubicBezTo>
                  <a:cubicBezTo>
                    <a:pt x="931707" y="523061"/>
                    <a:pt x="946265" y="569594"/>
                    <a:pt x="946265" y="620305"/>
                  </a:cubicBezTo>
                  <a:cubicBezTo>
                    <a:pt x="946265" y="671015"/>
                    <a:pt x="930756" y="721441"/>
                    <a:pt x="899737" y="769873"/>
                  </a:cubicBezTo>
                  <a:cubicBezTo>
                    <a:pt x="868718" y="818304"/>
                    <a:pt x="819811" y="856955"/>
                    <a:pt x="753016" y="885634"/>
                  </a:cubicBezTo>
                  <a:cubicBezTo>
                    <a:pt x="686221" y="914313"/>
                    <a:pt x="595257" y="928653"/>
                    <a:pt x="480221" y="928653"/>
                  </a:cubicBezTo>
                  <a:cubicBezTo>
                    <a:pt x="317610" y="928653"/>
                    <a:pt x="201812" y="905481"/>
                    <a:pt x="132829" y="859234"/>
                  </a:cubicBezTo>
                  <a:cubicBezTo>
                    <a:pt x="63845" y="812986"/>
                    <a:pt x="19506" y="747177"/>
                    <a:pt x="0" y="661804"/>
                  </a:cubicBezTo>
                  <a:close/>
                </a:path>
              </a:pathLst>
            </a:custGeom>
            <a:grpFill/>
            <a:ln w="9510" cap="flat">
              <a:noFill/>
              <a:prstDash val="solid"/>
              <a:miter/>
            </a:ln>
          </p:spPr>
          <p:txBody>
            <a:bodyPr rtlCol="0" anchor="ctr"/>
            <a:lstStyle/>
            <a:p>
              <a:endParaRPr lang="en-GB"/>
            </a:p>
          </p:txBody>
        </p:sp>
        <p:sp>
          <p:nvSpPr>
            <p:cNvPr id="25" name="Freeform 24">
              <a:extLst>
                <a:ext uri="{FF2B5EF4-FFF2-40B4-BE49-F238E27FC236}">
                  <a16:creationId xmlns:a16="http://schemas.microsoft.com/office/drawing/2014/main" id="{2DA6E86A-D05A-DA7B-2B3F-BADEAFCEBDFC}"/>
                </a:ext>
              </a:extLst>
            </p:cNvPr>
            <p:cNvSpPr/>
            <p:nvPr/>
          </p:nvSpPr>
          <p:spPr>
            <a:xfrm>
              <a:off x="3437032" y="6597742"/>
              <a:ext cx="3048410" cy="1765601"/>
            </a:xfrm>
            <a:custGeom>
              <a:avLst/>
              <a:gdLst>
                <a:gd name="connsiteX0" fmla="*/ 0 w 3048410"/>
                <a:gd name="connsiteY0" fmla="*/ 519010 h 1765601"/>
                <a:gd name="connsiteX1" fmla="*/ 0 w 3048410"/>
                <a:gd name="connsiteY1" fmla="*/ 1745469 h 1765601"/>
                <a:gd name="connsiteX2" fmla="*/ 319323 w 3048410"/>
                <a:gd name="connsiteY2" fmla="*/ 1745469 h 1765601"/>
                <a:gd name="connsiteX3" fmla="*/ 319323 w 3048410"/>
                <a:gd name="connsiteY3" fmla="*/ 1614134 h 1765601"/>
                <a:gd name="connsiteX4" fmla="*/ 441686 w 3048410"/>
                <a:gd name="connsiteY4" fmla="*/ 1727046 h 1765601"/>
                <a:gd name="connsiteX5" fmla="*/ 606009 w 3048410"/>
                <a:gd name="connsiteY5" fmla="*/ 1765507 h 1765601"/>
                <a:gd name="connsiteX6" fmla="*/ 796690 w 3048410"/>
                <a:gd name="connsiteY6" fmla="*/ 1710713 h 1765601"/>
                <a:gd name="connsiteX7" fmla="*/ 931232 w 3048410"/>
                <a:gd name="connsiteY7" fmla="*/ 1545095 h 1765601"/>
                <a:gd name="connsiteX8" fmla="*/ 979853 w 3048410"/>
                <a:gd name="connsiteY8" fmla="*/ 1288693 h 1765601"/>
                <a:gd name="connsiteX9" fmla="*/ 873380 w 3048410"/>
                <a:gd name="connsiteY9" fmla="*/ 953660 h 1765601"/>
                <a:gd name="connsiteX10" fmla="*/ 604297 w 3048410"/>
                <a:gd name="connsiteY10" fmla="*/ 836949 h 1765601"/>
                <a:gd name="connsiteX11" fmla="*/ 460525 w 3048410"/>
                <a:gd name="connsiteY11" fmla="*/ 863729 h 1765601"/>
                <a:gd name="connsiteX12" fmla="*/ 344442 w 3048410"/>
                <a:gd name="connsiteY12" fmla="*/ 944068 h 1765601"/>
                <a:gd name="connsiteX13" fmla="*/ 344442 w 3048410"/>
                <a:gd name="connsiteY13" fmla="*/ 670667 h 1765601"/>
                <a:gd name="connsiteX14" fmla="*/ 2703873 w 3048410"/>
                <a:gd name="connsiteY14" fmla="*/ 670382 h 1765601"/>
                <a:gd name="connsiteX15" fmla="*/ 2703873 w 3048410"/>
                <a:gd name="connsiteY15" fmla="*/ 944068 h 1765601"/>
                <a:gd name="connsiteX16" fmla="*/ 2588647 w 3048410"/>
                <a:gd name="connsiteY16" fmla="*/ 863729 h 1765601"/>
                <a:gd name="connsiteX17" fmla="*/ 2444019 w 3048410"/>
                <a:gd name="connsiteY17" fmla="*/ 836949 h 1765601"/>
                <a:gd name="connsiteX18" fmla="*/ 2174555 w 3048410"/>
                <a:gd name="connsiteY18" fmla="*/ 954040 h 1765601"/>
                <a:gd name="connsiteX19" fmla="*/ 2068558 w 3048410"/>
                <a:gd name="connsiteY19" fmla="*/ 1292016 h 1765601"/>
                <a:gd name="connsiteX20" fmla="*/ 2164564 w 3048410"/>
                <a:gd name="connsiteY20" fmla="*/ 1627524 h 1765601"/>
                <a:gd name="connsiteX21" fmla="*/ 2442401 w 3048410"/>
                <a:gd name="connsiteY21" fmla="*/ 1765602 h 1765601"/>
                <a:gd name="connsiteX22" fmla="*/ 2606725 w 3048410"/>
                <a:gd name="connsiteY22" fmla="*/ 1727141 h 1765601"/>
                <a:gd name="connsiteX23" fmla="*/ 2729088 w 3048410"/>
                <a:gd name="connsiteY23" fmla="*/ 1614229 h 1765601"/>
                <a:gd name="connsiteX24" fmla="*/ 2729088 w 3048410"/>
                <a:gd name="connsiteY24" fmla="*/ 1745564 h 1765601"/>
                <a:gd name="connsiteX25" fmla="*/ 3048411 w 3048410"/>
                <a:gd name="connsiteY25" fmla="*/ 1745564 h 1765601"/>
                <a:gd name="connsiteX26" fmla="*/ 3048411 w 3048410"/>
                <a:gd name="connsiteY26" fmla="*/ 519010 h 1765601"/>
                <a:gd name="connsiteX27" fmla="*/ 0 w 3048410"/>
                <a:gd name="connsiteY27" fmla="*/ 519010 h 1765601"/>
                <a:gd name="connsiteX28" fmla="*/ 386023 w 3048410"/>
                <a:gd name="connsiteY28" fmla="*/ 1142638 h 1765601"/>
                <a:gd name="connsiteX29" fmla="*/ 499632 w 3048410"/>
                <a:gd name="connsiteY29" fmla="*/ 1091168 h 1765601"/>
                <a:gd name="connsiteX30" fmla="*/ 598112 w 3048410"/>
                <a:gd name="connsiteY30" fmla="*/ 1140549 h 1765601"/>
                <a:gd name="connsiteX31" fmla="*/ 638741 w 3048410"/>
                <a:gd name="connsiteY31" fmla="*/ 1295340 h 1765601"/>
                <a:gd name="connsiteX32" fmla="*/ 597256 w 3048410"/>
                <a:gd name="connsiteY32" fmla="*/ 1465611 h 1765601"/>
                <a:gd name="connsiteX33" fmla="*/ 494589 w 3048410"/>
                <a:gd name="connsiteY33" fmla="*/ 1516226 h 1765601"/>
                <a:gd name="connsiteX34" fmla="*/ 385167 w 3048410"/>
                <a:gd name="connsiteY34" fmla="*/ 1464756 h 1765601"/>
                <a:gd name="connsiteX35" fmla="*/ 341969 w 3048410"/>
                <a:gd name="connsiteY35" fmla="*/ 1298664 h 1765601"/>
                <a:gd name="connsiteX36" fmla="*/ 385928 w 3048410"/>
                <a:gd name="connsiteY36" fmla="*/ 1142638 h 1765601"/>
                <a:gd name="connsiteX37" fmla="*/ 2662863 w 3048410"/>
                <a:gd name="connsiteY37" fmla="*/ 1465136 h 1765601"/>
                <a:gd name="connsiteX38" fmla="*/ 2553917 w 3048410"/>
                <a:gd name="connsiteY38" fmla="*/ 1516131 h 1765601"/>
                <a:gd name="connsiteX39" fmla="*/ 2451250 w 3048410"/>
                <a:gd name="connsiteY39" fmla="*/ 1465516 h 1765601"/>
                <a:gd name="connsiteX40" fmla="*/ 2409765 w 3048410"/>
                <a:gd name="connsiteY40" fmla="*/ 1306166 h 1765601"/>
                <a:gd name="connsiteX41" fmla="*/ 2450013 w 3048410"/>
                <a:gd name="connsiteY41" fmla="*/ 1140549 h 1765601"/>
                <a:gd name="connsiteX42" fmla="*/ 2549730 w 3048410"/>
                <a:gd name="connsiteY42" fmla="*/ 1091168 h 1765601"/>
                <a:gd name="connsiteX43" fmla="*/ 2662007 w 3048410"/>
                <a:gd name="connsiteY43" fmla="*/ 1142638 h 1765601"/>
                <a:gd name="connsiteX44" fmla="*/ 2706442 w 3048410"/>
                <a:gd name="connsiteY44" fmla="*/ 1298664 h 1765601"/>
                <a:gd name="connsiteX45" fmla="*/ 2662863 w 3048410"/>
                <a:gd name="connsiteY45" fmla="*/ 1465136 h 17656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Lst>
              <a:rect l="l" t="t" r="r" b="b"/>
              <a:pathLst>
                <a:path w="3048410" h="1765601">
                  <a:moveTo>
                    <a:pt x="0" y="519010"/>
                  </a:moveTo>
                  <a:lnTo>
                    <a:pt x="0" y="1745469"/>
                  </a:lnTo>
                  <a:lnTo>
                    <a:pt x="319323" y="1745469"/>
                  </a:lnTo>
                  <a:lnTo>
                    <a:pt x="319323" y="1614134"/>
                  </a:lnTo>
                  <a:cubicBezTo>
                    <a:pt x="363472" y="1669308"/>
                    <a:pt x="404292" y="1707009"/>
                    <a:pt x="441686" y="1727046"/>
                  </a:cubicBezTo>
                  <a:cubicBezTo>
                    <a:pt x="491449" y="1752687"/>
                    <a:pt x="546160" y="1765507"/>
                    <a:pt x="606009" y="1765507"/>
                  </a:cubicBezTo>
                  <a:cubicBezTo>
                    <a:pt x="675849" y="1765507"/>
                    <a:pt x="739409" y="1747274"/>
                    <a:pt x="796690" y="1710713"/>
                  </a:cubicBezTo>
                  <a:cubicBezTo>
                    <a:pt x="853970" y="1674151"/>
                    <a:pt x="898785" y="1618977"/>
                    <a:pt x="931232" y="1545095"/>
                  </a:cubicBezTo>
                  <a:cubicBezTo>
                    <a:pt x="963678" y="1471213"/>
                    <a:pt x="979853" y="1385746"/>
                    <a:pt x="979853" y="1288693"/>
                  </a:cubicBezTo>
                  <a:cubicBezTo>
                    <a:pt x="979853" y="1143113"/>
                    <a:pt x="944362" y="1031435"/>
                    <a:pt x="873380" y="953660"/>
                  </a:cubicBezTo>
                  <a:cubicBezTo>
                    <a:pt x="802399" y="875884"/>
                    <a:pt x="712768" y="836949"/>
                    <a:pt x="604297" y="836949"/>
                  </a:cubicBezTo>
                  <a:cubicBezTo>
                    <a:pt x="551774" y="836949"/>
                    <a:pt x="503818" y="845876"/>
                    <a:pt x="460525" y="863729"/>
                  </a:cubicBezTo>
                  <a:cubicBezTo>
                    <a:pt x="417232" y="881582"/>
                    <a:pt x="378506" y="908362"/>
                    <a:pt x="344442" y="944068"/>
                  </a:cubicBezTo>
                  <a:lnTo>
                    <a:pt x="344442" y="670667"/>
                  </a:lnTo>
                  <a:cubicBezTo>
                    <a:pt x="407146" y="632302"/>
                    <a:pt x="1653419" y="-110791"/>
                    <a:pt x="2703873" y="670382"/>
                  </a:cubicBezTo>
                  <a:lnTo>
                    <a:pt x="2703873" y="944068"/>
                  </a:lnTo>
                  <a:cubicBezTo>
                    <a:pt x="2670380" y="908362"/>
                    <a:pt x="2631940" y="881582"/>
                    <a:pt x="2588647" y="863729"/>
                  </a:cubicBezTo>
                  <a:cubicBezTo>
                    <a:pt x="2545354" y="845876"/>
                    <a:pt x="2497113" y="836949"/>
                    <a:pt x="2444019" y="836949"/>
                  </a:cubicBezTo>
                  <a:cubicBezTo>
                    <a:pt x="2335072" y="836949"/>
                    <a:pt x="2245251" y="875979"/>
                    <a:pt x="2174555" y="954040"/>
                  </a:cubicBezTo>
                  <a:cubicBezTo>
                    <a:pt x="2103858" y="1032100"/>
                    <a:pt x="2068558" y="1144727"/>
                    <a:pt x="2068558" y="1292016"/>
                  </a:cubicBezTo>
                  <a:cubicBezTo>
                    <a:pt x="2068558" y="1423637"/>
                    <a:pt x="2100528" y="1535504"/>
                    <a:pt x="2164564" y="1627524"/>
                  </a:cubicBezTo>
                  <a:cubicBezTo>
                    <a:pt x="2228505" y="1719544"/>
                    <a:pt x="2321180" y="1765602"/>
                    <a:pt x="2442401" y="1765602"/>
                  </a:cubicBezTo>
                  <a:cubicBezTo>
                    <a:pt x="2502726" y="1765602"/>
                    <a:pt x="2557533" y="1752782"/>
                    <a:pt x="2606725" y="1727141"/>
                  </a:cubicBezTo>
                  <a:cubicBezTo>
                    <a:pt x="2643643" y="1707674"/>
                    <a:pt x="2684367" y="1669973"/>
                    <a:pt x="2729088" y="1614229"/>
                  </a:cubicBezTo>
                  <a:lnTo>
                    <a:pt x="2729088" y="1745564"/>
                  </a:lnTo>
                  <a:lnTo>
                    <a:pt x="3048411" y="1745564"/>
                  </a:lnTo>
                  <a:lnTo>
                    <a:pt x="3048411" y="519010"/>
                  </a:lnTo>
                  <a:cubicBezTo>
                    <a:pt x="1524205" y="-648762"/>
                    <a:pt x="0" y="519010"/>
                    <a:pt x="0" y="519010"/>
                  </a:cubicBezTo>
                  <a:close/>
                  <a:moveTo>
                    <a:pt x="386023" y="1142638"/>
                  </a:moveTo>
                  <a:cubicBezTo>
                    <a:pt x="415329" y="1108356"/>
                    <a:pt x="453199" y="1091168"/>
                    <a:pt x="499632" y="1091168"/>
                  </a:cubicBezTo>
                  <a:cubicBezTo>
                    <a:pt x="538168" y="1091168"/>
                    <a:pt x="570994" y="1107596"/>
                    <a:pt x="598112" y="1140549"/>
                  </a:cubicBezTo>
                  <a:cubicBezTo>
                    <a:pt x="625230" y="1173501"/>
                    <a:pt x="638741" y="1225067"/>
                    <a:pt x="638741" y="1295340"/>
                  </a:cubicBezTo>
                  <a:cubicBezTo>
                    <a:pt x="638741" y="1375110"/>
                    <a:pt x="624944" y="1431803"/>
                    <a:pt x="597256" y="1465611"/>
                  </a:cubicBezTo>
                  <a:cubicBezTo>
                    <a:pt x="569567" y="1499323"/>
                    <a:pt x="535313" y="1516226"/>
                    <a:pt x="494589" y="1516226"/>
                  </a:cubicBezTo>
                  <a:cubicBezTo>
                    <a:pt x="450439" y="1516226"/>
                    <a:pt x="413997" y="1499038"/>
                    <a:pt x="385167" y="1464756"/>
                  </a:cubicBezTo>
                  <a:cubicBezTo>
                    <a:pt x="356336" y="1430474"/>
                    <a:pt x="341969" y="1375110"/>
                    <a:pt x="341969" y="1298664"/>
                  </a:cubicBezTo>
                  <a:cubicBezTo>
                    <a:pt x="341969" y="1228960"/>
                    <a:pt x="356622" y="1176920"/>
                    <a:pt x="385928" y="1142638"/>
                  </a:cubicBezTo>
                  <a:close/>
                  <a:moveTo>
                    <a:pt x="2662863" y="1465136"/>
                  </a:moveTo>
                  <a:cubicBezTo>
                    <a:pt x="2633843" y="1499133"/>
                    <a:pt x="2597496" y="1516131"/>
                    <a:pt x="2553917" y="1516131"/>
                  </a:cubicBezTo>
                  <a:cubicBezTo>
                    <a:pt x="2513098" y="1516131"/>
                    <a:pt x="2478939" y="1499228"/>
                    <a:pt x="2451250" y="1465516"/>
                  </a:cubicBezTo>
                  <a:cubicBezTo>
                    <a:pt x="2423562" y="1431803"/>
                    <a:pt x="2409765" y="1378624"/>
                    <a:pt x="2409765" y="1306166"/>
                  </a:cubicBezTo>
                  <a:cubicBezTo>
                    <a:pt x="2409765" y="1228676"/>
                    <a:pt x="2423181" y="1173406"/>
                    <a:pt x="2450013" y="1140549"/>
                  </a:cubicBezTo>
                  <a:cubicBezTo>
                    <a:pt x="2476846" y="1107691"/>
                    <a:pt x="2510053" y="1091168"/>
                    <a:pt x="2549730" y="1091168"/>
                  </a:cubicBezTo>
                  <a:cubicBezTo>
                    <a:pt x="2595022" y="1091168"/>
                    <a:pt x="2632416" y="1108356"/>
                    <a:pt x="2662007" y="1142638"/>
                  </a:cubicBezTo>
                  <a:cubicBezTo>
                    <a:pt x="2691599" y="1176920"/>
                    <a:pt x="2706442" y="1228960"/>
                    <a:pt x="2706442" y="1298664"/>
                  </a:cubicBezTo>
                  <a:cubicBezTo>
                    <a:pt x="2706442" y="1375585"/>
                    <a:pt x="2691884" y="1431139"/>
                    <a:pt x="2662863" y="1465136"/>
                  </a:cubicBezTo>
                  <a:close/>
                </a:path>
              </a:pathLst>
            </a:custGeom>
            <a:grpFill/>
            <a:ln w="9510" cap="flat">
              <a:noFill/>
              <a:prstDash val="solid"/>
              <a:miter/>
            </a:ln>
          </p:spPr>
          <p:txBody>
            <a:bodyPr rtlCol="0" anchor="ctr"/>
            <a:lstStyle/>
            <a:p>
              <a:endParaRPr lang="en-GB"/>
            </a:p>
          </p:txBody>
        </p:sp>
      </p:grpSp>
    </p:spTree>
    <p:extLst>
      <p:ext uri="{BB962C8B-B14F-4D97-AF65-F5344CB8AC3E}">
        <p14:creationId xmlns:p14="http://schemas.microsoft.com/office/powerpoint/2010/main" val="4215060450"/>
      </p:ext>
    </p:extLst>
  </p:cSld>
  <p:clrMapOvr>
    <a:masterClrMapping/>
  </p:clrMapOvr>
  <p:extLst>
    <p:ext uri="{DCECCB84-F9BA-43D5-87BE-67443E8EF086}">
      <p15:sldGuideLst xmlns:p15="http://schemas.microsoft.com/office/powerpoint/2012/main">
        <p15:guide id="3" orient="horz" pos="2160" userDrawn="1">
          <p15:clr>
            <a:srgbClr val="FBAE40"/>
          </p15:clr>
        </p15:guide>
        <p15:guide id="4" pos="3840" userDrawn="1">
          <p15:clr>
            <a:srgbClr val="FBAE40"/>
          </p15:clr>
        </p15:guide>
      </p15:sldGuideLst>
    </p:ext>
  </p:extLs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1_Section Header">
    <p:spTree>
      <p:nvGrpSpPr>
        <p:cNvPr id="1" name=""/>
        <p:cNvGrpSpPr/>
        <p:nvPr/>
      </p:nvGrpSpPr>
      <p:grpSpPr>
        <a:xfrm>
          <a:off x="0" y="0"/>
          <a:ext cx="0" cy="0"/>
          <a:chOff x="0" y="0"/>
          <a:chExt cx="0" cy="0"/>
        </a:xfrm>
      </p:grpSpPr>
      <p:sp>
        <p:nvSpPr>
          <p:cNvPr id="10" name="Slide Number Placeholder 8">
            <a:extLst>
              <a:ext uri="{FF2B5EF4-FFF2-40B4-BE49-F238E27FC236}">
                <a16:creationId xmlns:a16="http://schemas.microsoft.com/office/drawing/2014/main" id="{8C51BDEB-A827-09E6-E63C-8D492F4FFF66}"/>
              </a:ext>
            </a:extLst>
          </p:cNvPr>
          <p:cNvSpPr txBox="1">
            <a:spLocks/>
          </p:cNvSpPr>
          <p:nvPr/>
        </p:nvSpPr>
        <p:spPr>
          <a:xfrm>
            <a:off x="11424013" y="6090894"/>
            <a:ext cx="360000" cy="360000"/>
          </a:xfrm>
          <a:prstGeom prst="rect">
            <a:avLst/>
          </a:prstGeom>
          <a:ln w="6350">
            <a:solidFill>
              <a:schemeClr val="accent2"/>
            </a:solidFill>
          </a:ln>
        </p:spPr>
        <p:txBody>
          <a:bodyPr anchor="ctr"/>
          <a:lstStyle>
            <a:defPPr>
              <a:defRPr lang="en-US"/>
            </a:defPPr>
            <a:lvl1pPr algn="ctr">
              <a:defRPr sz="1000" b="0" i="0">
                <a:solidFill>
                  <a:schemeClr val="accent3"/>
                </a:solidFill>
                <a:cs typeface="Arial Black" panose="020B0604020202020204"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fld id="{6C4EA81F-3B92-5744-9923-D3C461EA71B1}" type="slidenum">
              <a:rPr lang="en-GB" smtClean="0">
                <a:solidFill>
                  <a:schemeClr val="accent2"/>
                </a:solidFill>
              </a:rPr>
              <a:pPr lvl="0"/>
              <a:t>‹Nr.›</a:t>
            </a:fld>
            <a:endParaRPr lang="en-GB" dirty="0">
              <a:solidFill>
                <a:schemeClr val="accent2"/>
              </a:solidFill>
            </a:endParaRPr>
          </a:p>
        </p:txBody>
      </p:sp>
      <p:sp>
        <p:nvSpPr>
          <p:cNvPr id="3" name="Text Placeholder 2">
            <a:extLst>
              <a:ext uri="{FF2B5EF4-FFF2-40B4-BE49-F238E27FC236}">
                <a16:creationId xmlns:a16="http://schemas.microsoft.com/office/drawing/2014/main" id="{EB3D7F80-BB70-1930-7EF9-C19220677548}"/>
              </a:ext>
            </a:extLst>
          </p:cNvPr>
          <p:cNvSpPr>
            <a:spLocks noGrp="1"/>
          </p:cNvSpPr>
          <p:nvPr>
            <p:ph type="body" idx="1"/>
          </p:nvPr>
        </p:nvSpPr>
        <p:spPr>
          <a:xfrm>
            <a:off x="407988" y="4586699"/>
            <a:ext cx="9432925" cy="1500187"/>
          </a:xfrm>
        </p:spPr>
        <p:txBody>
          <a:bodyPr/>
          <a:lstStyle>
            <a:lvl1pPr marL="0" indent="0">
              <a:buNone/>
              <a:defRPr sz="20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GB"/>
              <a:t>Click to edit Master text styles</a:t>
            </a:r>
          </a:p>
        </p:txBody>
      </p:sp>
      <p:sp>
        <p:nvSpPr>
          <p:cNvPr id="2" name="Title 1">
            <a:extLst>
              <a:ext uri="{FF2B5EF4-FFF2-40B4-BE49-F238E27FC236}">
                <a16:creationId xmlns:a16="http://schemas.microsoft.com/office/drawing/2014/main" id="{BE51A3FC-E33B-9DFE-6F82-61EADC212F3C}"/>
              </a:ext>
            </a:extLst>
          </p:cNvPr>
          <p:cNvSpPr>
            <a:spLocks noGrp="1"/>
          </p:cNvSpPr>
          <p:nvPr>
            <p:ph type="title"/>
          </p:nvPr>
        </p:nvSpPr>
        <p:spPr>
          <a:xfrm>
            <a:off x="407987" y="1706974"/>
            <a:ext cx="10344095" cy="2852737"/>
          </a:xfrm>
        </p:spPr>
        <p:txBody>
          <a:bodyPr anchor="b"/>
          <a:lstStyle>
            <a:lvl1pPr>
              <a:defRPr sz="5400">
                <a:solidFill>
                  <a:schemeClr val="accent2"/>
                </a:solidFill>
              </a:defRPr>
            </a:lvl1pPr>
          </a:lstStyle>
          <a:p>
            <a:r>
              <a:rPr lang="en-GB"/>
              <a:t>Click to edit Master title style</a:t>
            </a:r>
            <a:endParaRPr lang="en-GB" dirty="0"/>
          </a:p>
        </p:txBody>
      </p:sp>
      <p:grpSp>
        <p:nvGrpSpPr>
          <p:cNvPr id="21" name="Logo_Dark teal">
            <a:extLst>
              <a:ext uri="{FF2B5EF4-FFF2-40B4-BE49-F238E27FC236}">
                <a16:creationId xmlns:a16="http://schemas.microsoft.com/office/drawing/2014/main" id="{2D3D4BB8-66E4-4B60-3B5C-D0BE932D1DFA}"/>
              </a:ext>
            </a:extLst>
          </p:cNvPr>
          <p:cNvGrpSpPr/>
          <p:nvPr/>
        </p:nvGrpSpPr>
        <p:grpSpPr>
          <a:xfrm>
            <a:off x="407988" y="6190748"/>
            <a:ext cx="911237" cy="318053"/>
            <a:chOff x="3437032" y="6597742"/>
            <a:chExt cx="6033927" cy="2106047"/>
          </a:xfrm>
          <a:solidFill>
            <a:schemeClr val="accent2"/>
          </a:solidFill>
        </p:grpSpPr>
        <p:sp>
          <p:nvSpPr>
            <p:cNvPr id="22" name="Freeform 21">
              <a:extLst>
                <a:ext uri="{FF2B5EF4-FFF2-40B4-BE49-F238E27FC236}">
                  <a16:creationId xmlns:a16="http://schemas.microsoft.com/office/drawing/2014/main" id="{47214A03-864F-8037-E861-4F46F114DA5F}"/>
                </a:ext>
              </a:extLst>
            </p:cNvPr>
            <p:cNvSpPr/>
            <p:nvPr/>
          </p:nvSpPr>
          <p:spPr>
            <a:xfrm>
              <a:off x="6540629" y="6754844"/>
              <a:ext cx="498490" cy="608718"/>
            </a:xfrm>
            <a:custGeom>
              <a:avLst/>
              <a:gdLst>
                <a:gd name="connsiteX0" fmla="*/ 74407 w 498490"/>
                <a:gd name="connsiteY0" fmla="*/ 0 h 608718"/>
                <a:gd name="connsiteX1" fmla="*/ 469850 w 498490"/>
                <a:gd name="connsiteY1" fmla="*/ 0 h 608718"/>
                <a:gd name="connsiteX2" fmla="*/ 469850 w 498490"/>
                <a:gd name="connsiteY2" fmla="*/ 132665 h 608718"/>
                <a:gd name="connsiteX3" fmla="*/ 202003 w 498490"/>
                <a:gd name="connsiteY3" fmla="*/ 132665 h 608718"/>
                <a:gd name="connsiteX4" fmla="*/ 187731 w 498490"/>
                <a:gd name="connsiteY4" fmla="*/ 222501 h 608718"/>
                <a:gd name="connsiteX5" fmla="*/ 242727 w 498490"/>
                <a:gd name="connsiteY5" fmla="*/ 202938 h 608718"/>
                <a:gd name="connsiteX6" fmla="*/ 296487 w 498490"/>
                <a:gd name="connsiteY6" fmla="*/ 196385 h 608718"/>
                <a:gd name="connsiteX7" fmla="*/ 442447 w 498490"/>
                <a:gd name="connsiteY7" fmla="*/ 250705 h 608718"/>
                <a:gd name="connsiteX8" fmla="*/ 498490 w 498490"/>
                <a:gd name="connsiteY8" fmla="*/ 387453 h 608718"/>
                <a:gd name="connsiteX9" fmla="*/ 469660 w 498490"/>
                <a:gd name="connsiteY9" fmla="*/ 498846 h 608718"/>
                <a:gd name="connsiteX10" fmla="*/ 387831 w 498490"/>
                <a:gd name="connsiteY10" fmla="*/ 580515 h 608718"/>
                <a:gd name="connsiteX11" fmla="*/ 252242 w 498490"/>
                <a:gd name="connsiteY11" fmla="*/ 608719 h 608718"/>
                <a:gd name="connsiteX12" fmla="*/ 150622 w 498490"/>
                <a:gd name="connsiteY12" fmla="*/ 597513 h 608718"/>
                <a:gd name="connsiteX13" fmla="*/ 78689 w 498490"/>
                <a:gd name="connsiteY13" fmla="*/ 564086 h 608718"/>
                <a:gd name="connsiteX14" fmla="*/ 30638 w 498490"/>
                <a:gd name="connsiteY14" fmla="*/ 513660 h 608718"/>
                <a:gd name="connsiteX15" fmla="*/ 0 w 498490"/>
                <a:gd name="connsiteY15" fmla="*/ 443482 h 608718"/>
                <a:gd name="connsiteX16" fmla="*/ 168511 w 498490"/>
                <a:gd name="connsiteY16" fmla="*/ 425154 h 608718"/>
                <a:gd name="connsiteX17" fmla="*/ 197150 w 498490"/>
                <a:gd name="connsiteY17" fmla="*/ 486595 h 608718"/>
                <a:gd name="connsiteX18" fmla="*/ 250720 w 498490"/>
                <a:gd name="connsiteY18" fmla="*/ 507582 h 608718"/>
                <a:gd name="connsiteX19" fmla="*/ 308190 w 498490"/>
                <a:gd name="connsiteY19" fmla="*/ 481277 h 608718"/>
                <a:gd name="connsiteX20" fmla="*/ 330836 w 498490"/>
                <a:gd name="connsiteY20" fmla="*/ 402742 h 608718"/>
                <a:gd name="connsiteX21" fmla="*/ 307905 w 498490"/>
                <a:gd name="connsiteY21" fmla="*/ 324397 h 608718"/>
                <a:gd name="connsiteX22" fmla="*/ 247009 w 498490"/>
                <a:gd name="connsiteY22" fmla="*/ 299516 h 608718"/>
                <a:gd name="connsiteX23" fmla="*/ 200386 w 498490"/>
                <a:gd name="connsiteY23" fmla="*/ 311387 h 608718"/>
                <a:gd name="connsiteX24" fmla="*/ 163563 w 498490"/>
                <a:gd name="connsiteY24" fmla="*/ 342440 h 608718"/>
                <a:gd name="connsiteX25" fmla="*/ 21694 w 498490"/>
                <a:gd name="connsiteY25" fmla="*/ 322023 h 608718"/>
                <a:gd name="connsiteX26" fmla="*/ 74407 w 498490"/>
                <a:gd name="connsiteY26" fmla="*/ 380 h 6087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498490" h="608718">
                  <a:moveTo>
                    <a:pt x="74407" y="0"/>
                  </a:moveTo>
                  <a:lnTo>
                    <a:pt x="469850" y="0"/>
                  </a:lnTo>
                  <a:lnTo>
                    <a:pt x="469850" y="132665"/>
                  </a:lnTo>
                  <a:lnTo>
                    <a:pt x="202003" y="132665"/>
                  </a:lnTo>
                  <a:lnTo>
                    <a:pt x="187731" y="222501"/>
                  </a:lnTo>
                  <a:cubicBezTo>
                    <a:pt x="206285" y="213764"/>
                    <a:pt x="224554" y="207306"/>
                    <a:pt x="242727" y="202938"/>
                  </a:cubicBezTo>
                  <a:cubicBezTo>
                    <a:pt x="260901" y="198570"/>
                    <a:pt x="278789" y="196385"/>
                    <a:pt x="296487" y="196385"/>
                  </a:cubicBezTo>
                  <a:cubicBezTo>
                    <a:pt x="356432" y="196385"/>
                    <a:pt x="405148" y="214524"/>
                    <a:pt x="442447" y="250705"/>
                  </a:cubicBezTo>
                  <a:cubicBezTo>
                    <a:pt x="479841" y="286886"/>
                    <a:pt x="498490" y="332469"/>
                    <a:pt x="498490" y="387453"/>
                  </a:cubicBezTo>
                  <a:cubicBezTo>
                    <a:pt x="498490" y="426103"/>
                    <a:pt x="488880" y="463234"/>
                    <a:pt x="469660" y="498846"/>
                  </a:cubicBezTo>
                  <a:cubicBezTo>
                    <a:pt x="450439" y="534457"/>
                    <a:pt x="423131" y="561712"/>
                    <a:pt x="387831" y="580515"/>
                  </a:cubicBezTo>
                  <a:cubicBezTo>
                    <a:pt x="352530" y="599318"/>
                    <a:pt x="307334" y="608719"/>
                    <a:pt x="252242" y="608719"/>
                  </a:cubicBezTo>
                  <a:cubicBezTo>
                    <a:pt x="212755" y="608719"/>
                    <a:pt x="178882" y="605015"/>
                    <a:pt x="150622" y="597513"/>
                  </a:cubicBezTo>
                  <a:cubicBezTo>
                    <a:pt x="122363" y="590011"/>
                    <a:pt x="98385" y="578900"/>
                    <a:pt x="78689" y="564086"/>
                  </a:cubicBezTo>
                  <a:cubicBezTo>
                    <a:pt x="58898" y="549272"/>
                    <a:pt x="42913" y="532463"/>
                    <a:pt x="30638" y="513660"/>
                  </a:cubicBezTo>
                  <a:cubicBezTo>
                    <a:pt x="18364" y="494857"/>
                    <a:pt x="8183" y="471496"/>
                    <a:pt x="0" y="443482"/>
                  </a:cubicBezTo>
                  <a:lnTo>
                    <a:pt x="168511" y="425154"/>
                  </a:lnTo>
                  <a:cubicBezTo>
                    <a:pt x="172602" y="452123"/>
                    <a:pt x="182117" y="472541"/>
                    <a:pt x="197150" y="486595"/>
                  </a:cubicBezTo>
                  <a:cubicBezTo>
                    <a:pt x="212184" y="500650"/>
                    <a:pt x="229977" y="507582"/>
                    <a:pt x="250720" y="507582"/>
                  </a:cubicBezTo>
                  <a:cubicBezTo>
                    <a:pt x="273936" y="507582"/>
                    <a:pt x="293062" y="498846"/>
                    <a:pt x="308190" y="481277"/>
                  </a:cubicBezTo>
                  <a:cubicBezTo>
                    <a:pt x="323319" y="463709"/>
                    <a:pt x="330836" y="437499"/>
                    <a:pt x="330836" y="402742"/>
                  </a:cubicBezTo>
                  <a:cubicBezTo>
                    <a:pt x="330836" y="367985"/>
                    <a:pt x="323224" y="341016"/>
                    <a:pt x="307905" y="324397"/>
                  </a:cubicBezTo>
                  <a:cubicBezTo>
                    <a:pt x="292586" y="307778"/>
                    <a:pt x="272319" y="299516"/>
                    <a:pt x="247009" y="299516"/>
                  </a:cubicBezTo>
                  <a:cubicBezTo>
                    <a:pt x="230929" y="299516"/>
                    <a:pt x="215419" y="303505"/>
                    <a:pt x="200386" y="311387"/>
                  </a:cubicBezTo>
                  <a:cubicBezTo>
                    <a:pt x="189253" y="317085"/>
                    <a:pt x="176979" y="327436"/>
                    <a:pt x="163563" y="342440"/>
                  </a:cubicBezTo>
                  <a:lnTo>
                    <a:pt x="21694" y="322023"/>
                  </a:lnTo>
                  <a:lnTo>
                    <a:pt x="74407" y="380"/>
                  </a:lnTo>
                  <a:close/>
                </a:path>
              </a:pathLst>
            </a:custGeom>
            <a:grpFill/>
            <a:ln w="9510" cap="flat">
              <a:noFill/>
              <a:prstDash val="solid"/>
              <a:miter/>
            </a:ln>
          </p:spPr>
          <p:txBody>
            <a:bodyPr rtlCol="0" anchor="ctr"/>
            <a:lstStyle/>
            <a:p>
              <a:endParaRPr lang="en-GB"/>
            </a:p>
          </p:txBody>
        </p:sp>
        <p:sp>
          <p:nvSpPr>
            <p:cNvPr id="23" name="Freeform 22">
              <a:extLst>
                <a:ext uri="{FF2B5EF4-FFF2-40B4-BE49-F238E27FC236}">
                  <a16:creationId xmlns:a16="http://schemas.microsoft.com/office/drawing/2014/main" id="{0A6AD021-0DFE-2312-4503-2ADB1D79CB2B}"/>
                </a:ext>
              </a:extLst>
            </p:cNvPr>
            <p:cNvSpPr/>
            <p:nvPr/>
          </p:nvSpPr>
          <p:spPr>
            <a:xfrm>
              <a:off x="7047207" y="7186645"/>
              <a:ext cx="177930" cy="166566"/>
            </a:xfrm>
            <a:custGeom>
              <a:avLst/>
              <a:gdLst>
                <a:gd name="connsiteX0" fmla="*/ 0 w 177930"/>
                <a:gd name="connsiteY0" fmla="*/ 0 h 166566"/>
                <a:gd name="connsiteX1" fmla="*/ 177930 w 177930"/>
                <a:gd name="connsiteY1" fmla="*/ 0 h 166566"/>
                <a:gd name="connsiteX2" fmla="*/ 177930 w 177930"/>
                <a:gd name="connsiteY2" fmla="*/ 166567 h 166566"/>
                <a:gd name="connsiteX3" fmla="*/ 0 w 177930"/>
                <a:gd name="connsiteY3" fmla="*/ 166567 h 166566"/>
                <a:gd name="connsiteX4" fmla="*/ 0 w 177930"/>
                <a:gd name="connsiteY4" fmla="*/ 0 h 16656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7930" h="166566">
                  <a:moveTo>
                    <a:pt x="0" y="0"/>
                  </a:moveTo>
                  <a:lnTo>
                    <a:pt x="177930" y="0"/>
                  </a:lnTo>
                  <a:lnTo>
                    <a:pt x="177930" y="166567"/>
                  </a:lnTo>
                  <a:lnTo>
                    <a:pt x="0" y="166567"/>
                  </a:lnTo>
                  <a:lnTo>
                    <a:pt x="0" y="0"/>
                  </a:lnTo>
                  <a:close/>
                </a:path>
              </a:pathLst>
            </a:custGeom>
            <a:grpFill/>
            <a:ln w="9510" cap="flat">
              <a:noFill/>
              <a:prstDash val="solid"/>
              <a:miter/>
            </a:ln>
          </p:spPr>
          <p:txBody>
            <a:bodyPr rtlCol="0" anchor="ctr"/>
            <a:lstStyle/>
            <a:p>
              <a:endParaRPr lang="en-GB"/>
            </a:p>
          </p:txBody>
        </p:sp>
        <p:sp>
          <p:nvSpPr>
            <p:cNvPr id="24" name="Freeform 23">
              <a:extLst>
                <a:ext uri="{FF2B5EF4-FFF2-40B4-BE49-F238E27FC236}">
                  <a16:creationId xmlns:a16="http://schemas.microsoft.com/office/drawing/2014/main" id="{68E3CDAF-79AE-B867-B4AC-33D6B18C7078}"/>
                </a:ext>
              </a:extLst>
            </p:cNvPr>
            <p:cNvSpPr/>
            <p:nvPr/>
          </p:nvSpPr>
          <p:spPr>
            <a:xfrm>
              <a:off x="7234176" y="6744683"/>
              <a:ext cx="490021" cy="618785"/>
            </a:xfrm>
            <a:custGeom>
              <a:avLst/>
              <a:gdLst>
                <a:gd name="connsiteX0" fmla="*/ 190 w 490021"/>
                <a:gd name="connsiteY0" fmla="*/ 306924 h 618785"/>
                <a:gd name="connsiteX1" fmla="*/ 61752 w 490021"/>
                <a:gd name="connsiteY1" fmla="*/ 68184 h 618785"/>
                <a:gd name="connsiteX2" fmla="*/ 249292 w 490021"/>
                <a:gd name="connsiteY2" fmla="*/ 0 h 618785"/>
                <a:gd name="connsiteX3" fmla="*/ 348629 w 490021"/>
                <a:gd name="connsiteY3" fmla="*/ 14909 h 618785"/>
                <a:gd name="connsiteX4" fmla="*/ 411999 w 490021"/>
                <a:gd name="connsiteY4" fmla="*/ 53655 h 618785"/>
                <a:gd name="connsiteX5" fmla="*/ 450630 w 490021"/>
                <a:gd name="connsiteY5" fmla="*/ 103891 h 618785"/>
                <a:gd name="connsiteX6" fmla="*/ 473275 w 490021"/>
                <a:gd name="connsiteY6" fmla="*/ 165332 h 618785"/>
                <a:gd name="connsiteX7" fmla="*/ 490022 w 490021"/>
                <a:gd name="connsiteY7" fmla="*/ 304929 h 618785"/>
                <a:gd name="connsiteX8" fmla="*/ 434835 w 490021"/>
                <a:gd name="connsiteY8" fmla="*/ 543289 h 618785"/>
                <a:gd name="connsiteX9" fmla="*/ 244630 w 490021"/>
                <a:gd name="connsiteY9" fmla="*/ 618785 h 618785"/>
                <a:gd name="connsiteX10" fmla="*/ 122363 w 490021"/>
                <a:gd name="connsiteY10" fmla="*/ 594664 h 618785"/>
                <a:gd name="connsiteX11" fmla="*/ 45862 w 490021"/>
                <a:gd name="connsiteY11" fmla="*/ 524011 h 618785"/>
                <a:gd name="connsiteX12" fmla="*/ 12084 w 490021"/>
                <a:gd name="connsiteY12" fmla="*/ 433605 h 618785"/>
                <a:gd name="connsiteX13" fmla="*/ 0 w 490021"/>
                <a:gd name="connsiteY13" fmla="*/ 306829 h 618785"/>
                <a:gd name="connsiteX14" fmla="*/ 165370 w 490021"/>
                <a:gd name="connsiteY14" fmla="*/ 307303 h 618785"/>
                <a:gd name="connsiteX15" fmla="*/ 185637 w 490021"/>
                <a:gd name="connsiteY15" fmla="*/ 463424 h 618785"/>
                <a:gd name="connsiteX16" fmla="*/ 244345 w 490021"/>
                <a:gd name="connsiteY16" fmla="*/ 505303 h 618785"/>
                <a:gd name="connsiteX17" fmla="*/ 288304 w 490021"/>
                <a:gd name="connsiteY17" fmla="*/ 487545 h 618785"/>
                <a:gd name="connsiteX18" fmla="*/ 315707 w 490021"/>
                <a:gd name="connsiteY18" fmla="*/ 431421 h 618785"/>
                <a:gd name="connsiteX19" fmla="*/ 324461 w 490021"/>
                <a:gd name="connsiteY19" fmla="*/ 311862 h 618785"/>
                <a:gd name="connsiteX20" fmla="*/ 304194 w 490021"/>
                <a:gd name="connsiteY20" fmla="*/ 151657 h 618785"/>
                <a:gd name="connsiteX21" fmla="*/ 243488 w 490021"/>
                <a:gd name="connsiteY21" fmla="*/ 110633 h 618785"/>
                <a:gd name="connsiteX22" fmla="*/ 183830 w 490021"/>
                <a:gd name="connsiteY22" fmla="*/ 152512 h 618785"/>
                <a:gd name="connsiteX23" fmla="*/ 165465 w 490021"/>
                <a:gd name="connsiteY23" fmla="*/ 307398 h 6187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490021" h="618785">
                  <a:moveTo>
                    <a:pt x="190" y="306924"/>
                  </a:moveTo>
                  <a:cubicBezTo>
                    <a:pt x="190" y="193157"/>
                    <a:pt x="20743" y="113577"/>
                    <a:pt x="61752" y="68184"/>
                  </a:cubicBezTo>
                  <a:cubicBezTo>
                    <a:pt x="102762" y="22696"/>
                    <a:pt x="165275" y="0"/>
                    <a:pt x="249292" y="0"/>
                  </a:cubicBezTo>
                  <a:cubicBezTo>
                    <a:pt x="289636" y="0"/>
                    <a:pt x="322748" y="4938"/>
                    <a:pt x="348629" y="14909"/>
                  </a:cubicBezTo>
                  <a:cubicBezTo>
                    <a:pt x="374510" y="24881"/>
                    <a:pt x="395633" y="37796"/>
                    <a:pt x="411999" y="53655"/>
                  </a:cubicBezTo>
                  <a:cubicBezTo>
                    <a:pt x="428365" y="69609"/>
                    <a:pt x="441210" y="86322"/>
                    <a:pt x="450630" y="103891"/>
                  </a:cubicBezTo>
                  <a:cubicBezTo>
                    <a:pt x="460050" y="121459"/>
                    <a:pt x="467566" y="141876"/>
                    <a:pt x="473275" y="165332"/>
                  </a:cubicBezTo>
                  <a:cubicBezTo>
                    <a:pt x="484408" y="209965"/>
                    <a:pt x="490022" y="256498"/>
                    <a:pt x="490022" y="304929"/>
                  </a:cubicBezTo>
                  <a:cubicBezTo>
                    <a:pt x="490022" y="413473"/>
                    <a:pt x="471658" y="492958"/>
                    <a:pt x="434835" y="543289"/>
                  </a:cubicBezTo>
                  <a:cubicBezTo>
                    <a:pt x="398012" y="593620"/>
                    <a:pt x="334642" y="618785"/>
                    <a:pt x="244630" y="618785"/>
                  </a:cubicBezTo>
                  <a:cubicBezTo>
                    <a:pt x="194201" y="618785"/>
                    <a:pt x="153477" y="610713"/>
                    <a:pt x="122363" y="594664"/>
                  </a:cubicBezTo>
                  <a:cubicBezTo>
                    <a:pt x="91249" y="578615"/>
                    <a:pt x="65749" y="555064"/>
                    <a:pt x="45862" y="524011"/>
                  </a:cubicBezTo>
                  <a:cubicBezTo>
                    <a:pt x="31399" y="501980"/>
                    <a:pt x="20172" y="471876"/>
                    <a:pt x="12084" y="433605"/>
                  </a:cubicBezTo>
                  <a:cubicBezTo>
                    <a:pt x="3996" y="395335"/>
                    <a:pt x="0" y="353171"/>
                    <a:pt x="0" y="306829"/>
                  </a:cubicBezTo>
                  <a:close/>
                  <a:moveTo>
                    <a:pt x="165370" y="307303"/>
                  </a:moveTo>
                  <a:cubicBezTo>
                    <a:pt x="165370" y="383464"/>
                    <a:pt x="172126" y="435505"/>
                    <a:pt x="185637" y="463424"/>
                  </a:cubicBezTo>
                  <a:cubicBezTo>
                    <a:pt x="199149" y="491344"/>
                    <a:pt x="218654" y="505303"/>
                    <a:pt x="244345" y="505303"/>
                  </a:cubicBezTo>
                  <a:cubicBezTo>
                    <a:pt x="261281" y="505303"/>
                    <a:pt x="275935" y="499415"/>
                    <a:pt x="288304" y="487545"/>
                  </a:cubicBezTo>
                  <a:cubicBezTo>
                    <a:pt x="300674" y="475674"/>
                    <a:pt x="309808" y="456967"/>
                    <a:pt x="315707" y="431421"/>
                  </a:cubicBezTo>
                  <a:cubicBezTo>
                    <a:pt x="321606" y="405876"/>
                    <a:pt x="324461" y="365991"/>
                    <a:pt x="324461" y="311862"/>
                  </a:cubicBezTo>
                  <a:cubicBezTo>
                    <a:pt x="324461" y="232377"/>
                    <a:pt x="317705" y="179007"/>
                    <a:pt x="304194" y="151657"/>
                  </a:cubicBezTo>
                  <a:cubicBezTo>
                    <a:pt x="290683" y="124308"/>
                    <a:pt x="270416" y="110633"/>
                    <a:pt x="243488" y="110633"/>
                  </a:cubicBezTo>
                  <a:cubicBezTo>
                    <a:pt x="216561" y="110633"/>
                    <a:pt x="196009" y="124593"/>
                    <a:pt x="183830" y="152512"/>
                  </a:cubicBezTo>
                  <a:cubicBezTo>
                    <a:pt x="171555" y="180432"/>
                    <a:pt x="165465" y="231997"/>
                    <a:pt x="165465" y="307398"/>
                  </a:cubicBezTo>
                  <a:close/>
                </a:path>
              </a:pathLst>
            </a:custGeom>
            <a:grpFill/>
            <a:ln w="9510" cap="flat">
              <a:noFill/>
              <a:prstDash val="solid"/>
              <a:miter/>
            </a:ln>
          </p:spPr>
          <p:txBody>
            <a:bodyPr rtlCol="0" anchor="ctr"/>
            <a:lstStyle/>
            <a:p>
              <a:endParaRPr lang="en-GB"/>
            </a:p>
          </p:txBody>
        </p:sp>
        <p:sp>
          <p:nvSpPr>
            <p:cNvPr id="25" name="Freeform 24">
              <a:extLst>
                <a:ext uri="{FF2B5EF4-FFF2-40B4-BE49-F238E27FC236}">
                  <a16:creationId xmlns:a16="http://schemas.microsoft.com/office/drawing/2014/main" id="{86093865-9449-1805-51BB-A48BE5C62660}"/>
                </a:ext>
              </a:extLst>
            </p:cNvPr>
            <p:cNvSpPr/>
            <p:nvPr/>
          </p:nvSpPr>
          <p:spPr>
            <a:xfrm>
              <a:off x="4441243" y="7434691"/>
              <a:ext cx="700683" cy="908520"/>
            </a:xfrm>
            <a:custGeom>
              <a:avLst/>
              <a:gdLst>
                <a:gd name="connsiteX0" fmla="*/ 0 w 700683"/>
                <a:gd name="connsiteY0" fmla="*/ 20037 h 908520"/>
                <a:gd name="connsiteX1" fmla="*/ 319323 w 700683"/>
                <a:gd name="connsiteY1" fmla="*/ 20037 h 908520"/>
                <a:gd name="connsiteX2" fmla="*/ 319323 w 700683"/>
                <a:gd name="connsiteY2" fmla="*/ 165617 h 908520"/>
                <a:gd name="connsiteX3" fmla="*/ 414473 w 700683"/>
                <a:gd name="connsiteY3" fmla="*/ 35517 h 908520"/>
                <a:gd name="connsiteX4" fmla="*/ 535599 w 700683"/>
                <a:gd name="connsiteY4" fmla="*/ 0 h 908520"/>
                <a:gd name="connsiteX5" fmla="*/ 700683 w 700683"/>
                <a:gd name="connsiteY5" fmla="*/ 46817 h 908520"/>
                <a:gd name="connsiteX6" fmla="*/ 595067 w 700683"/>
                <a:gd name="connsiteY6" fmla="*/ 289450 h 908520"/>
                <a:gd name="connsiteX7" fmla="*/ 499537 w 700683"/>
                <a:gd name="connsiteY7" fmla="*/ 264380 h 908520"/>
                <a:gd name="connsiteX8" fmla="*/ 395633 w 700683"/>
                <a:gd name="connsiteY8" fmla="*/ 319554 h 908520"/>
                <a:gd name="connsiteX9" fmla="*/ 342825 w 700683"/>
                <a:gd name="connsiteY9" fmla="*/ 610713 h 908520"/>
                <a:gd name="connsiteX10" fmla="*/ 342825 w 700683"/>
                <a:gd name="connsiteY10" fmla="*/ 908520 h 908520"/>
                <a:gd name="connsiteX11" fmla="*/ 0 w 700683"/>
                <a:gd name="connsiteY11" fmla="*/ 908520 h 908520"/>
                <a:gd name="connsiteX12" fmla="*/ 0 w 700683"/>
                <a:gd name="connsiteY12" fmla="*/ 20037 h 9085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700683" h="908520">
                  <a:moveTo>
                    <a:pt x="0" y="20037"/>
                  </a:moveTo>
                  <a:lnTo>
                    <a:pt x="319323" y="20037"/>
                  </a:lnTo>
                  <a:lnTo>
                    <a:pt x="319323" y="165617"/>
                  </a:lnTo>
                  <a:cubicBezTo>
                    <a:pt x="350056" y="102561"/>
                    <a:pt x="381741" y="59258"/>
                    <a:pt x="414473" y="35517"/>
                  </a:cubicBezTo>
                  <a:cubicBezTo>
                    <a:pt x="447204" y="11776"/>
                    <a:pt x="487548" y="0"/>
                    <a:pt x="535599" y="0"/>
                  </a:cubicBezTo>
                  <a:cubicBezTo>
                    <a:pt x="583649" y="0"/>
                    <a:pt x="640929" y="15669"/>
                    <a:pt x="700683" y="46817"/>
                  </a:cubicBezTo>
                  <a:lnTo>
                    <a:pt x="595067" y="289450"/>
                  </a:lnTo>
                  <a:cubicBezTo>
                    <a:pt x="554819" y="272737"/>
                    <a:pt x="522944" y="264380"/>
                    <a:pt x="499537" y="264380"/>
                  </a:cubicBezTo>
                  <a:cubicBezTo>
                    <a:pt x="454816" y="264380"/>
                    <a:pt x="420182" y="282803"/>
                    <a:pt x="395633" y="319554"/>
                  </a:cubicBezTo>
                  <a:cubicBezTo>
                    <a:pt x="360428" y="371404"/>
                    <a:pt x="342825" y="468457"/>
                    <a:pt x="342825" y="610713"/>
                  </a:cubicBezTo>
                  <a:lnTo>
                    <a:pt x="342825" y="908520"/>
                  </a:lnTo>
                  <a:lnTo>
                    <a:pt x="0" y="908520"/>
                  </a:lnTo>
                  <a:lnTo>
                    <a:pt x="0" y="20037"/>
                  </a:lnTo>
                  <a:close/>
                </a:path>
              </a:pathLst>
            </a:custGeom>
            <a:grpFill/>
            <a:ln w="9510" cap="flat">
              <a:noFill/>
              <a:prstDash val="solid"/>
              <a:miter/>
            </a:ln>
          </p:spPr>
          <p:txBody>
            <a:bodyPr rtlCol="0" anchor="ctr"/>
            <a:lstStyle/>
            <a:p>
              <a:endParaRPr lang="en-GB"/>
            </a:p>
          </p:txBody>
        </p:sp>
        <p:sp>
          <p:nvSpPr>
            <p:cNvPr id="26" name="Freeform 25">
              <a:extLst>
                <a:ext uri="{FF2B5EF4-FFF2-40B4-BE49-F238E27FC236}">
                  <a16:creationId xmlns:a16="http://schemas.microsoft.com/office/drawing/2014/main" id="{9EBF6A7B-C207-AA5F-FC84-E7EA1E8967D3}"/>
                </a:ext>
              </a:extLst>
            </p:cNvPr>
            <p:cNvSpPr/>
            <p:nvPr/>
          </p:nvSpPr>
          <p:spPr>
            <a:xfrm>
              <a:off x="5142022" y="7116752"/>
              <a:ext cx="341112" cy="1226459"/>
            </a:xfrm>
            <a:custGeom>
              <a:avLst/>
              <a:gdLst>
                <a:gd name="connsiteX0" fmla="*/ 0 w 341112"/>
                <a:gd name="connsiteY0" fmla="*/ 0 h 1226459"/>
                <a:gd name="connsiteX1" fmla="*/ 341112 w 341112"/>
                <a:gd name="connsiteY1" fmla="*/ 0 h 1226459"/>
                <a:gd name="connsiteX2" fmla="*/ 341112 w 341112"/>
                <a:gd name="connsiteY2" fmla="*/ 231712 h 1226459"/>
                <a:gd name="connsiteX3" fmla="*/ 0 w 341112"/>
                <a:gd name="connsiteY3" fmla="*/ 231712 h 1226459"/>
                <a:gd name="connsiteX4" fmla="*/ 0 w 341112"/>
                <a:gd name="connsiteY4" fmla="*/ 0 h 1226459"/>
                <a:gd name="connsiteX5" fmla="*/ 0 w 341112"/>
                <a:gd name="connsiteY5" fmla="*/ 337977 h 1226459"/>
                <a:gd name="connsiteX6" fmla="*/ 341112 w 341112"/>
                <a:gd name="connsiteY6" fmla="*/ 337977 h 1226459"/>
                <a:gd name="connsiteX7" fmla="*/ 341112 w 341112"/>
                <a:gd name="connsiteY7" fmla="*/ 1226460 h 1226459"/>
                <a:gd name="connsiteX8" fmla="*/ 0 w 341112"/>
                <a:gd name="connsiteY8" fmla="*/ 1226460 h 1226459"/>
                <a:gd name="connsiteX9" fmla="*/ 0 w 341112"/>
                <a:gd name="connsiteY9" fmla="*/ 337977 h 12264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41112" h="1226459">
                  <a:moveTo>
                    <a:pt x="0" y="0"/>
                  </a:moveTo>
                  <a:lnTo>
                    <a:pt x="341112" y="0"/>
                  </a:lnTo>
                  <a:lnTo>
                    <a:pt x="341112" y="231712"/>
                  </a:lnTo>
                  <a:lnTo>
                    <a:pt x="0" y="231712"/>
                  </a:lnTo>
                  <a:lnTo>
                    <a:pt x="0" y="0"/>
                  </a:lnTo>
                  <a:close/>
                  <a:moveTo>
                    <a:pt x="0" y="337977"/>
                  </a:moveTo>
                  <a:lnTo>
                    <a:pt x="341112" y="337977"/>
                  </a:lnTo>
                  <a:lnTo>
                    <a:pt x="341112" y="1226460"/>
                  </a:lnTo>
                  <a:lnTo>
                    <a:pt x="0" y="1226460"/>
                  </a:lnTo>
                  <a:lnTo>
                    <a:pt x="0" y="337977"/>
                  </a:lnTo>
                  <a:close/>
                </a:path>
              </a:pathLst>
            </a:custGeom>
            <a:grpFill/>
            <a:ln w="9510" cap="flat">
              <a:noFill/>
              <a:prstDash val="solid"/>
              <a:miter/>
            </a:ln>
          </p:spPr>
          <p:txBody>
            <a:bodyPr rtlCol="0" anchor="ctr"/>
            <a:lstStyle/>
            <a:p>
              <a:endParaRPr lang="en-GB"/>
            </a:p>
          </p:txBody>
        </p:sp>
        <p:sp>
          <p:nvSpPr>
            <p:cNvPr id="27" name="Freeform 26">
              <a:extLst>
                <a:ext uri="{FF2B5EF4-FFF2-40B4-BE49-F238E27FC236}">
                  <a16:creationId xmlns:a16="http://schemas.microsoft.com/office/drawing/2014/main" id="{C2D3DA47-44EF-33A2-CBF1-F3D568D2575C}"/>
                </a:ext>
              </a:extLst>
            </p:cNvPr>
            <p:cNvSpPr/>
            <p:nvPr/>
          </p:nvSpPr>
          <p:spPr>
            <a:xfrm>
              <a:off x="6503806" y="7434596"/>
              <a:ext cx="981470" cy="1269193"/>
            </a:xfrm>
            <a:custGeom>
              <a:avLst/>
              <a:gdLst>
                <a:gd name="connsiteX0" fmla="*/ 661291 w 981470"/>
                <a:gd name="connsiteY0" fmla="*/ 20132 h 1269193"/>
                <a:gd name="connsiteX1" fmla="*/ 980614 w 981470"/>
                <a:gd name="connsiteY1" fmla="*/ 20132 h 1269193"/>
                <a:gd name="connsiteX2" fmla="*/ 980614 w 981470"/>
                <a:gd name="connsiteY2" fmla="*/ 859234 h 1269193"/>
                <a:gd name="connsiteX3" fmla="*/ 981471 w 981470"/>
                <a:gd name="connsiteY3" fmla="*/ 898549 h 1269193"/>
                <a:gd name="connsiteX4" fmla="*/ 945885 w 981470"/>
                <a:gd name="connsiteY4" fmla="*/ 1057899 h 1269193"/>
                <a:gd name="connsiteX5" fmla="*/ 851115 w 981470"/>
                <a:gd name="connsiteY5" fmla="*/ 1180497 h 1269193"/>
                <a:gd name="connsiteX6" fmla="*/ 701064 w 981470"/>
                <a:gd name="connsiteY6" fmla="*/ 1248301 h 1269193"/>
                <a:gd name="connsiteX7" fmla="*/ 492781 w 981470"/>
                <a:gd name="connsiteY7" fmla="*/ 1269193 h 1269193"/>
                <a:gd name="connsiteX8" fmla="*/ 124361 w 981470"/>
                <a:gd name="connsiteY8" fmla="*/ 1188854 h 1269193"/>
                <a:gd name="connsiteX9" fmla="*/ 24168 w 981470"/>
                <a:gd name="connsiteY9" fmla="*/ 973855 h 1269193"/>
                <a:gd name="connsiteX10" fmla="*/ 25881 w 981470"/>
                <a:gd name="connsiteY10" fmla="*/ 928653 h 1269193"/>
                <a:gd name="connsiteX11" fmla="*/ 357002 w 981470"/>
                <a:gd name="connsiteY11" fmla="*/ 966258 h 1269193"/>
                <a:gd name="connsiteX12" fmla="*/ 395538 w 981470"/>
                <a:gd name="connsiteY12" fmla="*/ 1029884 h 1269193"/>
                <a:gd name="connsiteX13" fmla="*/ 490307 w 981470"/>
                <a:gd name="connsiteY13" fmla="*/ 1055809 h 1269193"/>
                <a:gd name="connsiteX14" fmla="*/ 600491 w 981470"/>
                <a:gd name="connsiteY14" fmla="*/ 1016494 h 1269193"/>
                <a:gd name="connsiteX15" fmla="*/ 636933 w 981470"/>
                <a:gd name="connsiteY15" fmla="*/ 879271 h 1269193"/>
                <a:gd name="connsiteX16" fmla="*/ 636933 w 981470"/>
                <a:gd name="connsiteY16" fmla="*/ 744612 h 1269193"/>
                <a:gd name="connsiteX17" fmla="*/ 536360 w 981470"/>
                <a:gd name="connsiteY17" fmla="*/ 830745 h 1269193"/>
                <a:gd name="connsiteX18" fmla="*/ 366232 w 981470"/>
                <a:gd name="connsiteY18" fmla="*/ 872529 h 1269193"/>
                <a:gd name="connsiteX19" fmla="*/ 77928 w 981470"/>
                <a:gd name="connsiteY19" fmla="*/ 716883 h 1269193"/>
                <a:gd name="connsiteX20" fmla="*/ 0 w 981470"/>
                <a:gd name="connsiteY20" fmla="*/ 424964 h 1269193"/>
                <a:gd name="connsiteX21" fmla="*/ 100573 w 981470"/>
                <a:gd name="connsiteY21" fmla="*/ 108734 h 1269193"/>
                <a:gd name="connsiteX22" fmla="*/ 363758 w 981470"/>
                <a:gd name="connsiteY22" fmla="*/ 0 h 1269193"/>
                <a:gd name="connsiteX23" fmla="*/ 535218 w 981470"/>
                <a:gd name="connsiteY23" fmla="*/ 35137 h 1269193"/>
                <a:gd name="connsiteX24" fmla="*/ 661387 w 981470"/>
                <a:gd name="connsiteY24" fmla="*/ 151468 h 1269193"/>
                <a:gd name="connsiteX25" fmla="*/ 661387 w 981470"/>
                <a:gd name="connsiteY25" fmla="*/ 20132 h 1269193"/>
                <a:gd name="connsiteX26" fmla="*/ 340256 w 981470"/>
                <a:gd name="connsiteY26" fmla="*/ 450984 h 1269193"/>
                <a:gd name="connsiteX27" fmla="*/ 381361 w 981470"/>
                <a:gd name="connsiteY27" fmla="*/ 593620 h 1269193"/>
                <a:gd name="connsiteX28" fmla="*/ 489546 w 981470"/>
                <a:gd name="connsiteY28" fmla="*/ 640057 h 1269193"/>
                <a:gd name="connsiteX29" fmla="*/ 596399 w 981470"/>
                <a:gd name="connsiteY29" fmla="*/ 591910 h 1269193"/>
                <a:gd name="connsiteX30" fmla="*/ 639597 w 981470"/>
                <a:gd name="connsiteY30" fmla="*/ 446805 h 1269193"/>
                <a:gd name="connsiteX31" fmla="*/ 594306 w 981470"/>
                <a:gd name="connsiteY31" fmla="*/ 298282 h 1269193"/>
                <a:gd name="connsiteX32" fmla="*/ 483647 w 981470"/>
                <a:gd name="connsiteY32" fmla="*/ 246811 h 1269193"/>
                <a:gd name="connsiteX33" fmla="*/ 379267 w 981470"/>
                <a:gd name="connsiteY33" fmla="*/ 294103 h 1269193"/>
                <a:gd name="connsiteX34" fmla="*/ 340256 w 981470"/>
                <a:gd name="connsiteY34" fmla="*/ 450984 h 12691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Lst>
              <a:rect l="l" t="t" r="r" b="b"/>
              <a:pathLst>
                <a:path w="981470" h="1269193">
                  <a:moveTo>
                    <a:pt x="661291" y="20132"/>
                  </a:moveTo>
                  <a:lnTo>
                    <a:pt x="980614" y="20132"/>
                  </a:lnTo>
                  <a:lnTo>
                    <a:pt x="980614" y="859234"/>
                  </a:lnTo>
                  <a:lnTo>
                    <a:pt x="981471" y="898549"/>
                  </a:lnTo>
                  <a:cubicBezTo>
                    <a:pt x="981471" y="954293"/>
                    <a:pt x="969577" y="1007473"/>
                    <a:pt x="945885" y="1057899"/>
                  </a:cubicBezTo>
                  <a:cubicBezTo>
                    <a:pt x="922097" y="1108324"/>
                    <a:pt x="890603" y="1149254"/>
                    <a:pt x="851115" y="1180497"/>
                  </a:cubicBezTo>
                  <a:cubicBezTo>
                    <a:pt x="811723" y="1211740"/>
                    <a:pt x="761674" y="1234342"/>
                    <a:pt x="701064" y="1248301"/>
                  </a:cubicBezTo>
                  <a:cubicBezTo>
                    <a:pt x="640454" y="1262261"/>
                    <a:pt x="570994" y="1269193"/>
                    <a:pt x="492781" y="1269193"/>
                  </a:cubicBezTo>
                  <a:cubicBezTo>
                    <a:pt x="313994" y="1269193"/>
                    <a:pt x="191156" y="1242414"/>
                    <a:pt x="124361" y="1188854"/>
                  </a:cubicBezTo>
                  <a:cubicBezTo>
                    <a:pt x="57566" y="1135294"/>
                    <a:pt x="24168" y="1063596"/>
                    <a:pt x="24168" y="973855"/>
                  </a:cubicBezTo>
                  <a:cubicBezTo>
                    <a:pt x="24168" y="962745"/>
                    <a:pt x="24739" y="947645"/>
                    <a:pt x="25881" y="928653"/>
                  </a:cubicBezTo>
                  <a:lnTo>
                    <a:pt x="357002" y="966258"/>
                  </a:lnTo>
                  <a:cubicBezTo>
                    <a:pt x="365375" y="996932"/>
                    <a:pt x="378221" y="1018109"/>
                    <a:pt x="395538" y="1029884"/>
                  </a:cubicBezTo>
                  <a:cubicBezTo>
                    <a:pt x="420657" y="1047168"/>
                    <a:pt x="452247" y="1055809"/>
                    <a:pt x="490307" y="1055809"/>
                  </a:cubicBezTo>
                  <a:cubicBezTo>
                    <a:pt x="539500" y="1055809"/>
                    <a:pt x="576227" y="1042704"/>
                    <a:pt x="600491" y="1016494"/>
                  </a:cubicBezTo>
                  <a:cubicBezTo>
                    <a:pt x="624754" y="990284"/>
                    <a:pt x="636933" y="944512"/>
                    <a:pt x="636933" y="879271"/>
                  </a:cubicBezTo>
                  <a:lnTo>
                    <a:pt x="636933" y="744612"/>
                  </a:lnTo>
                  <a:cubicBezTo>
                    <a:pt x="603440" y="784212"/>
                    <a:pt x="569853" y="812986"/>
                    <a:pt x="536360" y="830745"/>
                  </a:cubicBezTo>
                  <a:cubicBezTo>
                    <a:pt x="483837" y="858664"/>
                    <a:pt x="427128" y="872529"/>
                    <a:pt x="366232" y="872529"/>
                  </a:cubicBezTo>
                  <a:cubicBezTo>
                    <a:pt x="247199" y="872529"/>
                    <a:pt x="151098" y="820679"/>
                    <a:pt x="77928" y="716883"/>
                  </a:cubicBezTo>
                  <a:cubicBezTo>
                    <a:pt x="25976" y="643286"/>
                    <a:pt x="0" y="545948"/>
                    <a:pt x="0" y="424964"/>
                  </a:cubicBezTo>
                  <a:cubicBezTo>
                    <a:pt x="0" y="286696"/>
                    <a:pt x="33493" y="181286"/>
                    <a:pt x="100573" y="108734"/>
                  </a:cubicBezTo>
                  <a:cubicBezTo>
                    <a:pt x="167654" y="36276"/>
                    <a:pt x="255382" y="0"/>
                    <a:pt x="363758" y="0"/>
                  </a:cubicBezTo>
                  <a:cubicBezTo>
                    <a:pt x="433027" y="0"/>
                    <a:pt x="490212" y="11681"/>
                    <a:pt x="535218" y="35137"/>
                  </a:cubicBezTo>
                  <a:cubicBezTo>
                    <a:pt x="580224" y="58593"/>
                    <a:pt x="622280" y="97338"/>
                    <a:pt x="661387" y="151468"/>
                  </a:cubicBezTo>
                  <a:lnTo>
                    <a:pt x="661387" y="20132"/>
                  </a:lnTo>
                  <a:close/>
                  <a:moveTo>
                    <a:pt x="340256" y="450984"/>
                  </a:moveTo>
                  <a:cubicBezTo>
                    <a:pt x="340256" y="515085"/>
                    <a:pt x="353958" y="562661"/>
                    <a:pt x="381361" y="593620"/>
                  </a:cubicBezTo>
                  <a:cubicBezTo>
                    <a:pt x="408764" y="624578"/>
                    <a:pt x="444826" y="640057"/>
                    <a:pt x="489546" y="640057"/>
                  </a:cubicBezTo>
                  <a:cubicBezTo>
                    <a:pt x="534266" y="640057"/>
                    <a:pt x="567664" y="624008"/>
                    <a:pt x="596399" y="591910"/>
                  </a:cubicBezTo>
                  <a:cubicBezTo>
                    <a:pt x="625135" y="559813"/>
                    <a:pt x="639597" y="511476"/>
                    <a:pt x="639597" y="446805"/>
                  </a:cubicBezTo>
                  <a:cubicBezTo>
                    <a:pt x="639597" y="382135"/>
                    <a:pt x="624468" y="332659"/>
                    <a:pt x="594306" y="298282"/>
                  </a:cubicBezTo>
                  <a:cubicBezTo>
                    <a:pt x="564144" y="264000"/>
                    <a:pt x="527225" y="246811"/>
                    <a:pt x="483647" y="246811"/>
                  </a:cubicBezTo>
                  <a:cubicBezTo>
                    <a:pt x="440068" y="246811"/>
                    <a:pt x="405243" y="262575"/>
                    <a:pt x="379267" y="294103"/>
                  </a:cubicBezTo>
                  <a:cubicBezTo>
                    <a:pt x="353291" y="325631"/>
                    <a:pt x="340256" y="377862"/>
                    <a:pt x="340256" y="450984"/>
                  </a:cubicBezTo>
                  <a:close/>
                </a:path>
              </a:pathLst>
            </a:custGeom>
            <a:grpFill/>
            <a:ln w="9510" cap="flat">
              <a:noFill/>
              <a:prstDash val="solid"/>
              <a:miter/>
            </a:ln>
          </p:spPr>
          <p:txBody>
            <a:bodyPr rtlCol="0" anchor="ctr"/>
            <a:lstStyle/>
            <a:p>
              <a:endParaRPr lang="en-GB"/>
            </a:p>
          </p:txBody>
        </p:sp>
        <p:sp>
          <p:nvSpPr>
            <p:cNvPr id="28" name="Freeform 27">
              <a:extLst>
                <a:ext uri="{FF2B5EF4-FFF2-40B4-BE49-F238E27FC236}">
                  <a16:creationId xmlns:a16="http://schemas.microsoft.com/office/drawing/2014/main" id="{83954746-BD60-A01A-8439-545F6B5984F9}"/>
                </a:ext>
              </a:extLst>
            </p:cNvPr>
            <p:cNvSpPr/>
            <p:nvPr/>
          </p:nvSpPr>
          <p:spPr>
            <a:xfrm>
              <a:off x="7505448" y="7434786"/>
              <a:ext cx="1031043" cy="928557"/>
            </a:xfrm>
            <a:custGeom>
              <a:avLst/>
              <a:gdLst>
                <a:gd name="connsiteX0" fmla="*/ 1030949 w 1031043"/>
                <a:gd name="connsiteY0" fmla="*/ 548702 h 928557"/>
                <a:gd name="connsiteX1" fmla="*/ 347012 w 1031043"/>
                <a:gd name="connsiteY1" fmla="*/ 548702 h 928557"/>
                <a:gd name="connsiteX2" fmla="*/ 391447 w 1031043"/>
                <a:gd name="connsiteY2" fmla="*/ 670825 h 928557"/>
                <a:gd name="connsiteX3" fmla="*/ 520565 w 1031043"/>
                <a:gd name="connsiteY3" fmla="*/ 728564 h 928557"/>
                <a:gd name="connsiteX4" fmla="*/ 616095 w 1031043"/>
                <a:gd name="connsiteY4" fmla="*/ 703493 h 928557"/>
                <a:gd name="connsiteX5" fmla="*/ 675564 w 1031043"/>
                <a:gd name="connsiteY5" fmla="*/ 647464 h 928557"/>
                <a:gd name="connsiteX6" fmla="*/ 1011728 w 1031043"/>
                <a:gd name="connsiteY6" fmla="*/ 678423 h 928557"/>
                <a:gd name="connsiteX7" fmla="*/ 825615 w 1031043"/>
                <a:gd name="connsiteY7" fmla="*/ 870440 h 928557"/>
                <a:gd name="connsiteX8" fmla="*/ 512953 w 1031043"/>
                <a:gd name="connsiteY8" fmla="*/ 928558 h 928557"/>
                <a:gd name="connsiteX9" fmla="*/ 234640 w 1031043"/>
                <a:gd name="connsiteY9" fmla="*/ 878796 h 928557"/>
                <a:gd name="connsiteX10" fmla="*/ 66605 w 1031043"/>
                <a:gd name="connsiteY10" fmla="*/ 720682 h 928557"/>
                <a:gd name="connsiteX11" fmla="*/ 0 w 1031043"/>
                <a:gd name="connsiteY11" fmla="*/ 465988 h 928557"/>
                <a:gd name="connsiteX12" fmla="*/ 133686 w 1031043"/>
                <a:gd name="connsiteY12" fmla="*/ 128866 h 928557"/>
                <a:gd name="connsiteX13" fmla="*/ 502962 w 1031043"/>
                <a:gd name="connsiteY13" fmla="*/ 0 h 928557"/>
                <a:gd name="connsiteX14" fmla="*/ 804683 w 1031043"/>
                <a:gd name="connsiteY14" fmla="*/ 57738 h 928557"/>
                <a:gd name="connsiteX15" fmla="*/ 973193 w 1031043"/>
                <a:gd name="connsiteY15" fmla="*/ 225065 h 928557"/>
                <a:gd name="connsiteX16" fmla="*/ 1031044 w 1031043"/>
                <a:gd name="connsiteY16" fmla="*/ 510336 h 928557"/>
                <a:gd name="connsiteX17" fmla="*/ 1031044 w 1031043"/>
                <a:gd name="connsiteY17" fmla="*/ 548797 h 928557"/>
                <a:gd name="connsiteX18" fmla="*/ 683937 w 1031043"/>
                <a:gd name="connsiteY18" fmla="*/ 385554 h 928557"/>
                <a:gd name="connsiteX19" fmla="*/ 630748 w 1031043"/>
                <a:gd name="connsiteY19" fmla="*/ 244152 h 928557"/>
                <a:gd name="connsiteX20" fmla="*/ 517139 w 1031043"/>
                <a:gd name="connsiteY20" fmla="*/ 201514 h 928557"/>
                <a:gd name="connsiteX21" fmla="*/ 387165 w 1031043"/>
                <a:gd name="connsiteY21" fmla="*/ 265899 h 928557"/>
                <a:gd name="connsiteX22" fmla="*/ 347773 w 1031043"/>
                <a:gd name="connsiteY22" fmla="*/ 385554 h 928557"/>
                <a:gd name="connsiteX23" fmla="*/ 683937 w 1031043"/>
                <a:gd name="connsiteY23" fmla="*/ 385554 h 9285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1031043" h="928557">
                  <a:moveTo>
                    <a:pt x="1030949" y="548702"/>
                  </a:moveTo>
                  <a:lnTo>
                    <a:pt x="347012" y="548702"/>
                  </a:lnTo>
                  <a:cubicBezTo>
                    <a:pt x="353196" y="603401"/>
                    <a:pt x="367945" y="644046"/>
                    <a:pt x="391447" y="670825"/>
                  </a:cubicBezTo>
                  <a:cubicBezTo>
                    <a:pt x="424368" y="709286"/>
                    <a:pt x="467471" y="728564"/>
                    <a:pt x="520565" y="728564"/>
                  </a:cubicBezTo>
                  <a:cubicBezTo>
                    <a:pt x="554058" y="728564"/>
                    <a:pt x="585933" y="720207"/>
                    <a:pt x="616095" y="703493"/>
                  </a:cubicBezTo>
                  <a:cubicBezTo>
                    <a:pt x="634554" y="692857"/>
                    <a:pt x="654346" y="674244"/>
                    <a:pt x="675564" y="647464"/>
                  </a:cubicBezTo>
                  <a:lnTo>
                    <a:pt x="1011728" y="678423"/>
                  </a:lnTo>
                  <a:cubicBezTo>
                    <a:pt x="960348" y="767689"/>
                    <a:pt x="898310" y="831694"/>
                    <a:pt x="825615" y="870440"/>
                  </a:cubicBezTo>
                  <a:cubicBezTo>
                    <a:pt x="753016" y="909185"/>
                    <a:pt x="648732" y="928558"/>
                    <a:pt x="512953" y="928558"/>
                  </a:cubicBezTo>
                  <a:cubicBezTo>
                    <a:pt x="395062" y="928558"/>
                    <a:pt x="302291" y="911939"/>
                    <a:pt x="234640" y="878796"/>
                  </a:cubicBezTo>
                  <a:cubicBezTo>
                    <a:pt x="166988" y="845654"/>
                    <a:pt x="111040" y="792949"/>
                    <a:pt x="66605" y="720682"/>
                  </a:cubicBezTo>
                  <a:cubicBezTo>
                    <a:pt x="22170" y="648509"/>
                    <a:pt x="0" y="563516"/>
                    <a:pt x="0" y="465988"/>
                  </a:cubicBezTo>
                  <a:cubicBezTo>
                    <a:pt x="0" y="327151"/>
                    <a:pt x="44530" y="214714"/>
                    <a:pt x="133686" y="128866"/>
                  </a:cubicBezTo>
                  <a:cubicBezTo>
                    <a:pt x="222841" y="43019"/>
                    <a:pt x="345870" y="0"/>
                    <a:pt x="502962" y="0"/>
                  </a:cubicBezTo>
                  <a:cubicBezTo>
                    <a:pt x="630368" y="0"/>
                    <a:pt x="730941" y="19278"/>
                    <a:pt x="804683" y="57738"/>
                  </a:cubicBezTo>
                  <a:cubicBezTo>
                    <a:pt x="878424" y="96198"/>
                    <a:pt x="934562" y="152037"/>
                    <a:pt x="973193" y="225065"/>
                  </a:cubicBezTo>
                  <a:cubicBezTo>
                    <a:pt x="1011728" y="298092"/>
                    <a:pt x="1031044" y="393246"/>
                    <a:pt x="1031044" y="510336"/>
                  </a:cubicBezTo>
                  <a:lnTo>
                    <a:pt x="1031044" y="548797"/>
                  </a:lnTo>
                  <a:close/>
                  <a:moveTo>
                    <a:pt x="683937" y="385554"/>
                  </a:moveTo>
                  <a:cubicBezTo>
                    <a:pt x="677182" y="319744"/>
                    <a:pt x="659484" y="272642"/>
                    <a:pt x="630748" y="244152"/>
                  </a:cubicBezTo>
                  <a:cubicBezTo>
                    <a:pt x="601918" y="215663"/>
                    <a:pt x="564144" y="201514"/>
                    <a:pt x="517139" y="201514"/>
                  </a:cubicBezTo>
                  <a:cubicBezTo>
                    <a:pt x="462904" y="201514"/>
                    <a:pt x="419611" y="222975"/>
                    <a:pt x="387165" y="265899"/>
                  </a:cubicBezTo>
                  <a:cubicBezTo>
                    <a:pt x="366517" y="292679"/>
                    <a:pt x="353387" y="332564"/>
                    <a:pt x="347773" y="385554"/>
                  </a:cubicBezTo>
                  <a:lnTo>
                    <a:pt x="683937" y="385554"/>
                  </a:lnTo>
                  <a:close/>
                </a:path>
              </a:pathLst>
            </a:custGeom>
            <a:grpFill/>
            <a:ln w="9510" cap="flat">
              <a:noFill/>
              <a:prstDash val="solid"/>
              <a:miter/>
            </a:ln>
          </p:spPr>
          <p:txBody>
            <a:bodyPr rtlCol="0" anchor="ctr"/>
            <a:lstStyle/>
            <a:p>
              <a:endParaRPr lang="en-GB"/>
            </a:p>
          </p:txBody>
        </p:sp>
        <p:sp>
          <p:nvSpPr>
            <p:cNvPr id="29" name="Freeform 28">
              <a:extLst>
                <a:ext uri="{FF2B5EF4-FFF2-40B4-BE49-F238E27FC236}">
                  <a16:creationId xmlns:a16="http://schemas.microsoft.com/office/drawing/2014/main" id="{327F955B-FB23-8DD3-8EF4-AA0A8C174761}"/>
                </a:ext>
              </a:extLst>
            </p:cNvPr>
            <p:cNvSpPr/>
            <p:nvPr/>
          </p:nvSpPr>
          <p:spPr>
            <a:xfrm>
              <a:off x="8524694" y="7434596"/>
              <a:ext cx="946265" cy="928652"/>
            </a:xfrm>
            <a:custGeom>
              <a:avLst/>
              <a:gdLst>
                <a:gd name="connsiteX0" fmla="*/ 0 w 946265"/>
                <a:gd name="connsiteY0" fmla="*/ 661804 h 928652"/>
                <a:gd name="connsiteX1" fmla="*/ 338638 w 946265"/>
                <a:gd name="connsiteY1" fmla="*/ 629991 h 928652"/>
                <a:gd name="connsiteX2" fmla="*/ 397346 w 946265"/>
                <a:gd name="connsiteY2" fmla="*/ 716123 h 928652"/>
                <a:gd name="connsiteX3" fmla="*/ 497919 w 946265"/>
                <a:gd name="connsiteY3" fmla="*/ 742048 h 928652"/>
                <a:gd name="connsiteX4" fmla="*/ 604391 w 946265"/>
                <a:gd name="connsiteY4" fmla="*/ 712799 h 928652"/>
                <a:gd name="connsiteX5" fmla="*/ 633698 w 946265"/>
                <a:gd name="connsiteY5" fmla="*/ 658480 h 928652"/>
                <a:gd name="connsiteX6" fmla="*/ 595162 w 946265"/>
                <a:gd name="connsiteY6" fmla="*/ 601692 h 928652"/>
                <a:gd name="connsiteX7" fmla="*/ 448441 w 946265"/>
                <a:gd name="connsiteY7" fmla="*/ 566650 h 928652"/>
                <a:gd name="connsiteX8" fmla="*/ 201623 w 946265"/>
                <a:gd name="connsiteY8" fmla="*/ 509387 h 928652"/>
                <a:gd name="connsiteX9" fmla="*/ 85064 w 946265"/>
                <a:gd name="connsiteY9" fmla="*/ 420405 h 928652"/>
                <a:gd name="connsiteX10" fmla="*/ 37679 w 946265"/>
                <a:gd name="connsiteY10" fmla="*/ 277485 h 928652"/>
                <a:gd name="connsiteX11" fmla="*/ 88775 w 946265"/>
                <a:gd name="connsiteY11" fmla="*/ 126207 h 928652"/>
                <a:gd name="connsiteX12" fmla="*/ 229597 w 946265"/>
                <a:gd name="connsiteY12" fmla="*/ 31338 h 928652"/>
                <a:gd name="connsiteX13" fmla="*/ 470135 w 946265"/>
                <a:gd name="connsiteY13" fmla="*/ 0 h 928652"/>
                <a:gd name="connsiteX14" fmla="*/ 705251 w 946265"/>
                <a:gd name="connsiteY14" fmla="*/ 24216 h 928652"/>
                <a:gd name="connsiteX15" fmla="*/ 831800 w 946265"/>
                <a:gd name="connsiteY15" fmla="*/ 99522 h 928652"/>
                <a:gd name="connsiteX16" fmla="*/ 916007 w 946265"/>
                <a:gd name="connsiteY16" fmla="*/ 237600 h 928652"/>
                <a:gd name="connsiteX17" fmla="*/ 592498 w 946265"/>
                <a:gd name="connsiteY17" fmla="*/ 269413 h 928652"/>
                <a:gd name="connsiteX18" fmla="*/ 550632 w 946265"/>
                <a:gd name="connsiteY18" fmla="*/ 206642 h 928652"/>
                <a:gd name="connsiteX19" fmla="*/ 453389 w 946265"/>
                <a:gd name="connsiteY19" fmla="*/ 179862 h 928652"/>
                <a:gd name="connsiteX20" fmla="*/ 369181 w 946265"/>
                <a:gd name="connsiteY20" fmla="*/ 200374 h 928652"/>
                <a:gd name="connsiteX21" fmla="*/ 342825 w 946265"/>
                <a:gd name="connsiteY21" fmla="*/ 250040 h 928652"/>
                <a:gd name="connsiteX22" fmla="*/ 376318 w 946265"/>
                <a:gd name="connsiteY22" fmla="*/ 299326 h 928652"/>
                <a:gd name="connsiteX23" fmla="*/ 522182 w 946265"/>
                <a:gd name="connsiteY23" fmla="*/ 329430 h 928652"/>
                <a:gd name="connsiteX24" fmla="*/ 775281 w 946265"/>
                <a:gd name="connsiteY24" fmla="*/ 382895 h 928652"/>
                <a:gd name="connsiteX25" fmla="*/ 902306 w 946265"/>
                <a:gd name="connsiteY25" fmla="*/ 480708 h 928652"/>
                <a:gd name="connsiteX26" fmla="*/ 946265 w 946265"/>
                <a:gd name="connsiteY26" fmla="*/ 620305 h 928652"/>
                <a:gd name="connsiteX27" fmla="*/ 899737 w 946265"/>
                <a:gd name="connsiteY27" fmla="*/ 769873 h 928652"/>
                <a:gd name="connsiteX28" fmla="*/ 753016 w 946265"/>
                <a:gd name="connsiteY28" fmla="*/ 885634 h 928652"/>
                <a:gd name="connsiteX29" fmla="*/ 480221 w 946265"/>
                <a:gd name="connsiteY29" fmla="*/ 928653 h 928652"/>
                <a:gd name="connsiteX30" fmla="*/ 132829 w 946265"/>
                <a:gd name="connsiteY30" fmla="*/ 859234 h 928652"/>
                <a:gd name="connsiteX31" fmla="*/ 0 w 946265"/>
                <a:gd name="connsiteY31" fmla="*/ 661804 h 9286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Lst>
              <a:rect l="l" t="t" r="r" b="b"/>
              <a:pathLst>
                <a:path w="946265" h="928652">
                  <a:moveTo>
                    <a:pt x="0" y="661804"/>
                  </a:moveTo>
                  <a:lnTo>
                    <a:pt x="338638" y="629991"/>
                  </a:lnTo>
                  <a:cubicBezTo>
                    <a:pt x="352625" y="670161"/>
                    <a:pt x="372131" y="698840"/>
                    <a:pt x="397346" y="716123"/>
                  </a:cubicBezTo>
                  <a:cubicBezTo>
                    <a:pt x="422465" y="733407"/>
                    <a:pt x="456053" y="742048"/>
                    <a:pt x="497919" y="742048"/>
                  </a:cubicBezTo>
                  <a:cubicBezTo>
                    <a:pt x="543781" y="742048"/>
                    <a:pt x="579272" y="732267"/>
                    <a:pt x="604391" y="712799"/>
                  </a:cubicBezTo>
                  <a:cubicBezTo>
                    <a:pt x="623898" y="698365"/>
                    <a:pt x="633698" y="680227"/>
                    <a:pt x="633698" y="658480"/>
                  </a:cubicBezTo>
                  <a:cubicBezTo>
                    <a:pt x="633698" y="633979"/>
                    <a:pt x="620853" y="615082"/>
                    <a:pt x="595162" y="601692"/>
                  </a:cubicBezTo>
                  <a:cubicBezTo>
                    <a:pt x="576703" y="592195"/>
                    <a:pt x="527796" y="580515"/>
                    <a:pt x="448441" y="566650"/>
                  </a:cubicBezTo>
                  <a:cubicBezTo>
                    <a:pt x="329980" y="546043"/>
                    <a:pt x="247675" y="526955"/>
                    <a:pt x="201623" y="509387"/>
                  </a:cubicBezTo>
                  <a:cubicBezTo>
                    <a:pt x="155475" y="491818"/>
                    <a:pt x="116654" y="462190"/>
                    <a:pt x="85064" y="420405"/>
                  </a:cubicBezTo>
                  <a:cubicBezTo>
                    <a:pt x="53474" y="378621"/>
                    <a:pt x="37679" y="330949"/>
                    <a:pt x="37679" y="277485"/>
                  </a:cubicBezTo>
                  <a:cubicBezTo>
                    <a:pt x="37679" y="218987"/>
                    <a:pt x="54711" y="168561"/>
                    <a:pt x="88775" y="126207"/>
                  </a:cubicBezTo>
                  <a:cubicBezTo>
                    <a:pt x="122838" y="83853"/>
                    <a:pt x="169747" y="52230"/>
                    <a:pt x="229597" y="31338"/>
                  </a:cubicBezTo>
                  <a:cubicBezTo>
                    <a:pt x="289350" y="10446"/>
                    <a:pt x="369562" y="0"/>
                    <a:pt x="470135" y="0"/>
                  </a:cubicBezTo>
                  <a:cubicBezTo>
                    <a:pt x="576323" y="0"/>
                    <a:pt x="654631" y="8072"/>
                    <a:pt x="705251" y="24216"/>
                  </a:cubicBezTo>
                  <a:cubicBezTo>
                    <a:pt x="755775" y="40360"/>
                    <a:pt x="798022" y="65525"/>
                    <a:pt x="831800" y="99522"/>
                  </a:cubicBezTo>
                  <a:cubicBezTo>
                    <a:pt x="865578" y="133519"/>
                    <a:pt x="893647" y="179577"/>
                    <a:pt x="916007" y="237600"/>
                  </a:cubicBezTo>
                  <a:lnTo>
                    <a:pt x="592498" y="269413"/>
                  </a:lnTo>
                  <a:cubicBezTo>
                    <a:pt x="584125" y="240924"/>
                    <a:pt x="570138" y="220031"/>
                    <a:pt x="550632" y="206642"/>
                  </a:cubicBezTo>
                  <a:cubicBezTo>
                    <a:pt x="523800" y="188788"/>
                    <a:pt x="491354" y="179862"/>
                    <a:pt x="453389" y="179862"/>
                  </a:cubicBezTo>
                  <a:cubicBezTo>
                    <a:pt x="415424" y="179862"/>
                    <a:pt x="386784" y="186699"/>
                    <a:pt x="369181" y="200374"/>
                  </a:cubicBezTo>
                  <a:cubicBezTo>
                    <a:pt x="351579" y="214049"/>
                    <a:pt x="342825" y="230573"/>
                    <a:pt x="342825" y="250040"/>
                  </a:cubicBezTo>
                  <a:cubicBezTo>
                    <a:pt x="342825" y="271787"/>
                    <a:pt x="353958" y="288216"/>
                    <a:pt x="376318" y="299326"/>
                  </a:cubicBezTo>
                  <a:cubicBezTo>
                    <a:pt x="398678" y="310437"/>
                    <a:pt x="447300" y="320503"/>
                    <a:pt x="522182" y="329430"/>
                  </a:cubicBezTo>
                  <a:cubicBezTo>
                    <a:pt x="635601" y="342250"/>
                    <a:pt x="719999" y="360103"/>
                    <a:pt x="775281" y="382895"/>
                  </a:cubicBezTo>
                  <a:cubicBezTo>
                    <a:pt x="830563" y="405781"/>
                    <a:pt x="872905" y="438354"/>
                    <a:pt x="902306" y="480708"/>
                  </a:cubicBezTo>
                  <a:cubicBezTo>
                    <a:pt x="931707" y="523061"/>
                    <a:pt x="946265" y="569594"/>
                    <a:pt x="946265" y="620305"/>
                  </a:cubicBezTo>
                  <a:cubicBezTo>
                    <a:pt x="946265" y="671015"/>
                    <a:pt x="930756" y="721441"/>
                    <a:pt x="899737" y="769873"/>
                  </a:cubicBezTo>
                  <a:cubicBezTo>
                    <a:pt x="868718" y="818304"/>
                    <a:pt x="819811" y="856955"/>
                    <a:pt x="753016" y="885634"/>
                  </a:cubicBezTo>
                  <a:cubicBezTo>
                    <a:pt x="686221" y="914313"/>
                    <a:pt x="595257" y="928653"/>
                    <a:pt x="480221" y="928653"/>
                  </a:cubicBezTo>
                  <a:cubicBezTo>
                    <a:pt x="317610" y="928653"/>
                    <a:pt x="201812" y="905481"/>
                    <a:pt x="132829" y="859234"/>
                  </a:cubicBezTo>
                  <a:cubicBezTo>
                    <a:pt x="63845" y="812986"/>
                    <a:pt x="19506" y="747177"/>
                    <a:pt x="0" y="661804"/>
                  </a:cubicBezTo>
                  <a:close/>
                </a:path>
              </a:pathLst>
            </a:custGeom>
            <a:grpFill/>
            <a:ln w="9510" cap="flat">
              <a:noFill/>
              <a:prstDash val="solid"/>
              <a:miter/>
            </a:ln>
          </p:spPr>
          <p:txBody>
            <a:bodyPr rtlCol="0" anchor="ctr"/>
            <a:lstStyle/>
            <a:p>
              <a:endParaRPr lang="en-GB"/>
            </a:p>
          </p:txBody>
        </p:sp>
        <p:sp>
          <p:nvSpPr>
            <p:cNvPr id="30" name="Freeform 29">
              <a:extLst>
                <a:ext uri="{FF2B5EF4-FFF2-40B4-BE49-F238E27FC236}">
                  <a16:creationId xmlns:a16="http://schemas.microsoft.com/office/drawing/2014/main" id="{D1339CAD-EE0C-5DB8-063B-0CACA2DF0220}"/>
                </a:ext>
              </a:extLst>
            </p:cNvPr>
            <p:cNvSpPr/>
            <p:nvPr/>
          </p:nvSpPr>
          <p:spPr>
            <a:xfrm>
              <a:off x="3437032" y="6597742"/>
              <a:ext cx="3048410" cy="1765601"/>
            </a:xfrm>
            <a:custGeom>
              <a:avLst/>
              <a:gdLst>
                <a:gd name="connsiteX0" fmla="*/ 0 w 3048410"/>
                <a:gd name="connsiteY0" fmla="*/ 519010 h 1765601"/>
                <a:gd name="connsiteX1" fmla="*/ 0 w 3048410"/>
                <a:gd name="connsiteY1" fmla="*/ 1745469 h 1765601"/>
                <a:gd name="connsiteX2" fmla="*/ 319323 w 3048410"/>
                <a:gd name="connsiteY2" fmla="*/ 1745469 h 1765601"/>
                <a:gd name="connsiteX3" fmla="*/ 319323 w 3048410"/>
                <a:gd name="connsiteY3" fmla="*/ 1614134 h 1765601"/>
                <a:gd name="connsiteX4" fmla="*/ 441686 w 3048410"/>
                <a:gd name="connsiteY4" fmla="*/ 1727046 h 1765601"/>
                <a:gd name="connsiteX5" fmla="*/ 606009 w 3048410"/>
                <a:gd name="connsiteY5" fmla="*/ 1765507 h 1765601"/>
                <a:gd name="connsiteX6" fmla="*/ 796690 w 3048410"/>
                <a:gd name="connsiteY6" fmla="*/ 1710713 h 1765601"/>
                <a:gd name="connsiteX7" fmla="*/ 931232 w 3048410"/>
                <a:gd name="connsiteY7" fmla="*/ 1545095 h 1765601"/>
                <a:gd name="connsiteX8" fmla="*/ 979853 w 3048410"/>
                <a:gd name="connsiteY8" fmla="*/ 1288693 h 1765601"/>
                <a:gd name="connsiteX9" fmla="*/ 873380 w 3048410"/>
                <a:gd name="connsiteY9" fmla="*/ 953660 h 1765601"/>
                <a:gd name="connsiteX10" fmla="*/ 604297 w 3048410"/>
                <a:gd name="connsiteY10" fmla="*/ 836949 h 1765601"/>
                <a:gd name="connsiteX11" fmla="*/ 460525 w 3048410"/>
                <a:gd name="connsiteY11" fmla="*/ 863729 h 1765601"/>
                <a:gd name="connsiteX12" fmla="*/ 344442 w 3048410"/>
                <a:gd name="connsiteY12" fmla="*/ 944068 h 1765601"/>
                <a:gd name="connsiteX13" fmla="*/ 344442 w 3048410"/>
                <a:gd name="connsiteY13" fmla="*/ 670667 h 1765601"/>
                <a:gd name="connsiteX14" fmla="*/ 2703873 w 3048410"/>
                <a:gd name="connsiteY14" fmla="*/ 670382 h 1765601"/>
                <a:gd name="connsiteX15" fmla="*/ 2703873 w 3048410"/>
                <a:gd name="connsiteY15" fmla="*/ 944068 h 1765601"/>
                <a:gd name="connsiteX16" fmla="*/ 2588647 w 3048410"/>
                <a:gd name="connsiteY16" fmla="*/ 863729 h 1765601"/>
                <a:gd name="connsiteX17" fmla="*/ 2444019 w 3048410"/>
                <a:gd name="connsiteY17" fmla="*/ 836949 h 1765601"/>
                <a:gd name="connsiteX18" fmla="*/ 2174555 w 3048410"/>
                <a:gd name="connsiteY18" fmla="*/ 954040 h 1765601"/>
                <a:gd name="connsiteX19" fmla="*/ 2068558 w 3048410"/>
                <a:gd name="connsiteY19" fmla="*/ 1292016 h 1765601"/>
                <a:gd name="connsiteX20" fmla="*/ 2164564 w 3048410"/>
                <a:gd name="connsiteY20" fmla="*/ 1627524 h 1765601"/>
                <a:gd name="connsiteX21" fmla="*/ 2442401 w 3048410"/>
                <a:gd name="connsiteY21" fmla="*/ 1765602 h 1765601"/>
                <a:gd name="connsiteX22" fmla="*/ 2606725 w 3048410"/>
                <a:gd name="connsiteY22" fmla="*/ 1727141 h 1765601"/>
                <a:gd name="connsiteX23" fmla="*/ 2729088 w 3048410"/>
                <a:gd name="connsiteY23" fmla="*/ 1614229 h 1765601"/>
                <a:gd name="connsiteX24" fmla="*/ 2729088 w 3048410"/>
                <a:gd name="connsiteY24" fmla="*/ 1745564 h 1765601"/>
                <a:gd name="connsiteX25" fmla="*/ 3048411 w 3048410"/>
                <a:gd name="connsiteY25" fmla="*/ 1745564 h 1765601"/>
                <a:gd name="connsiteX26" fmla="*/ 3048411 w 3048410"/>
                <a:gd name="connsiteY26" fmla="*/ 519010 h 1765601"/>
                <a:gd name="connsiteX27" fmla="*/ 0 w 3048410"/>
                <a:gd name="connsiteY27" fmla="*/ 519010 h 1765601"/>
                <a:gd name="connsiteX28" fmla="*/ 386023 w 3048410"/>
                <a:gd name="connsiteY28" fmla="*/ 1142638 h 1765601"/>
                <a:gd name="connsiteX29" fmla="*/ 499632 w 3048410"/>
                <a:gd name="connsiteY29" fmla="*/ 1091168 h 1765601"/>
                <a:gd name="connsiteX30" fmla="*/ 598112 w 3048410"/>
                <a:gd name="connsiteY30" fmla="*/ 1140549 h 1765601"/>
                <a:gd name="connsiteX31" fmla="*/ 638741 w 3048410"/>
                <a:gd name="connsiteY31" fmla="*/ 1295340 h 1765601"/>
                <a:gd name="connsiteX32" fmla="*/ 597256 w 3048410"/>
                <a:gd name="connsiteY32" fmla="*/ 1465611 h 1765601"/>
                <a:gd name="connsiteX33" fmla="*/ 494589 w 3048410"/>
                <a:gd name="connsiteY33" fmla="*/ 1516226 h 1765601"/>
                <a:gd name="connsiteX34" fmla="*/ 385167 w 3048410"/>
                <a:gd name="connsiteY34" fmla="*/ 1464756 h 1765601"/>
                <a:gd name="connsiteX35" fmla="*/ 341969 w 3048410"/>
                <a:gd name="connsiteY35" fmla="*/ 1298664 h 1765601"/>
                <a:gd name="connsiteX36" fmla="*/ 385928 w 3048410"/>
                <a:gd name="connsiteY36" fmla="*/ 1142638 h 1765601"/>
                <a:gd name="connsiteX37" fmla="*/ 2662863 w 3048410"/>
                <a:gd name="connsiteY37" fmla="*/ 1465136 h 1765601"/>
                <a:gd name="connsiteX38" fmla="*/ 2553917 w 3048410"/>
                <a:gd name="connsiteY38" fmla="*/ 1516131 h 1765601"/>
                <a:gd name="connsiteX39" fmla="*/ 2451250 w 3048410"/>
                <a:gd name="connsiteY39" fmla="*/ 1465516 h 1765601"/>
                <a:gd name="connsiteX40" fmla="*/ 2409765 w 3048410"/>
                <a:gd name="connsiteY40" fmla="*/ 1306166 h 1765601"/>
                <a:gd name="connsiteX41" fmla="*/ 2450013 w 3048410"/>
                <a:gd name="connsiteY41" fmla="*/ 1140549 h 1765601"/>
                <a:gd name="connsiteX42" fmla="*/ 2549730 w 3048410"/>
                <a:gd name="connsiteY42" fmla="*/ 1091168 h 1765601"/>
                <a:gd name="connsiteX43" fmla="*/ 2662007 w 3048410"/>
                <a:gd name="connsiteY43" fmla="*/ 1142638 h 1765601"/>
                <a:gd name="connsiteX44" fmla="*/ 2706442 w 3048410"/>
                <a:gd name="connsiteY44" fmla="*/ 1298664 h 1765601"/>
                <a:gd name="connsiteX45" fmla="*/ 2662863 w 3048410"/>
                <a:gd name="connsiteY45" fmla="*/ 1465136 h 17656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Lst>
              <a:rect l="l" t="t" r="r" b="b"/>
              <a:pathLst>
                <a:path w="3048410" h="1765601">
                  <a:moveTo>
                    <a:pt x="0" y="519010"/>
                  </a:moveTo>
                  <a:lnTo>
                    <a:pt x="0" y="1745469"/>
                  </a:lnTo>
                  <a:lnTo>
                    <a:pt x="319323" y="1745469"/>
                  </a:lnTo>
                  <a:lnTo>
                    <a:pt x="319323" y="1614134"/>
                  </a:lnTo>
                  <a:cubicBezTo>
                    <a:pt x="363472" y="1669308"/>
                    <a:pt x="404292" y="1707009"/>
                    <a:pt x="441686" y="1727046"/>
                  </a:cubicBezTo>
                  <a:cubicBezTo>
                    <a:pt x="491449" y="1752687"/>
                    <a:pt x="546160" y="1765507"/>
                    <a:pt x="606009" y="1765507"/>
                  </a:cubicBezTo>
                  <a:cubicBezTo>
                    <a:pt x="675849" y="1765507"/>
                    <a:pt x="739409" y="1747274"/>
                    <a:pt x="796690" y="1710713"/>
                  </a:cubicBezTo>
                  <a:cubicBezTo>
                    <a:pt x="853970" y="1674151"/>
                    <a:pt x="898785" y="1618977"/>
                    <a:pt x="931232" y="1545095"/>
                  </a:cubicBezTo>
                  <a:cubicBezTo>
                    <a:pt x="963678" y="1471213"/>
                    <a:pt x="979853" y="1385746"/>
                    <a:pt x="979853" y="1288693"/>
                  </a:cubicBezTo>
                  <a:cubicBezTo>
                    <a:pt x="979853" y="1143113"/>
                    <a:pt x="944362" y="1031435"/>
                    <a:pt x="873380" y="953660"/>
                  </a:cubicBezTo>
                  <a:cubicBezTo>
                    <a:pt x="802399" y="875884"/>
                    <a:pt x="712768" y="836949"/>
                    <a:pt x="604297" y="836949"/>
                  </a:cubicBezTo>
                  <a:cubicBezTo>
                    <a:pt x="551774" y="836949"/>
                    <a:pt x="503818" y="845876"/>
                    <a:pt x="460525" y="863729"/>
                  </a:cubicBezTo>
                  <a:cubicBezTo>
                    <a:pt x="417232" y="881582"/>
                    <a:pt x="378506" y="908362"/>
                    <a:pt x="344442" y="944068"/>
                  </a:cubicBezTo>
                  <a:lnTo>
                    <a:pt x="344442" y="670667"/>
                  </a:lnTo>
                  <a:cubicBezTo>
                    <a:pt x="407146" y="632302"/>
                    <a:pt x="1653419" y="-110791"/>
                    <a:pt x="2703873" y="670382"/>
                  </a:cubicBezTo>
                  <a:lnTo>
                    <a:pt x="2703873" y="944068"/>
                  </a:lnTo>
                  <a:cubicBezTo>
                    <a:pt x="2670380" y="908362"/>
                    <a:pt x="2631940" y="881582"/>
                    <a:pt x="2588647" y="863729"/>
                  </a:cubicBezTo>
                  <a:cubicBezTo>
                    <a:pt x="2545354" y="845876"/>
                    <a:pt x="2497113" y="836949"/>
                    <a:pt x="2444019" y="836949"/>
                  </a:cubicBezTo>
                  <a:cubicBezTo>
                    <a:pt x="2335072" y="836949"/>
                    <a:pt x="2245251" y="875979"/>
                    <a:pt x="2174555" y="954040"/>
                  </a:cubicBezTo>
                  <a:cubicBezTo>
                    <a:pt x="2103858" y="1032100"/>
                    <a:pt x="2068558" y="1144727"/>
                    <a:pt x="2068558" y="1292016"/>
                  </a:cubicBezTo>
                  <a:cubicBezTo>
                    <a:pt x="2068558" y="1423637"/>
                    <a:pt x="2100528" y="1535504"/>
                    <a:pt x="2164564" y="1627524"/>
                  </a:cubicBezTo>
                  <a:cubicBezTo>
                    <a:pt x="2228505" y="1719544"/>
                    <a:pt x="2321180" y="1765602"/>
                    <a:pt x="2442401" y="1765602"/>
                  </a:cubicBezTo>
                  <a:cubicBezTo>
                    <a:pt x="2502726" y="1765602"/>
                    <a:pt x="2557533" y="1752782"/>
                    <a:pt x="2606725" y="1727141"/>
                  </a:cubicBezTo>
                  <a:cubicBezTo>
                    <a:pt x="2643643" y="1707674"/>
                    <a:pt x="2684367" y="1669973"/>
                    <a:pt x="2729088" y="1614229"/>
                  </a:cubicBezTo>
                  <a:lnTo>
                    <a:pt x="2729088" y="1745564"/>
                  </a:lnTo>
                  <a:lnTo>
                    <a:pt x="3048411" y="1745564"/>
                  </a:lnTo>
                  <a:lnTo>
                    <a:pt x="3048411" y="519010"/>
                  </a:lnTo>
                  <a:cubicBezTo>
                    <a:pt x="1524205" y="-648762"/>
                    <a:pt x="0" y="519010"/>
                    <a:pt x="0" y="519010"/>
                  </a:cubicBezTo>
                  <a:close/>
                  <a:moveTo>
                    <a:pt x="386023" y="1142638"/>
                  </a:moveTo>
                  <a:cubicBezTo>
                    <a:pt x="415329" y="1108356"/>
                    <a:pt x="453199" y="1091168"/>
                    <a:pt x="499632" y="1091168"/>
                  </a:cubicBezTo>
                  <a:cubicBezTo>
                    <a:pt x="538168" y="1091168"/>
                    <a:pt x="570994" y="1107596"/>
                    <a:pt x="598112" y="1140549"/>
                  </a:cubicBezTo>
                  <a:cubicBezTo>
                    <a:pt x="625230" y="1173501"/>
                    <a:pt x="638741" y="1225067"/>
                    <a:pt x="638741" y="1295340"/>
                  </a:cubicBezTo>
                  <a:cubicBezTo>
                    <a:pt x="638741" y="1375110"/>
                    <a:pt x="624944" y="1431803"/>
                    <a:pt x="597256" y="1465611"/>
                  </a:cubicBezTo>
                  <a:cubicBezTo>
                    <a:pt x="569567" y="1499323"/>
                    <a:pt x="535313" y="1516226"/>
                    <a:pt x="494589" y="1516226"/>
                  </a:cubicBezTo>
                  <a:cubicBezTo>
                    <a:pt x="450439" y="1516226"/>
                    <a:pt x="413997" y="1499038"/>
                    <a:pt x="385167" y="1464756"/>
                  </a:cubicBezTo>
                  <a:cubicBezTo>
                    <a:pt x="356336" y="1430474"/>
                    <a:pt x="341969" y="1375110"/>
                    <a:pt x="341969" y="1298664"/>
                  </a:cubicBezTo>
                  <a:cubicBezTo>
                    <a:pt x="341969" y="1228960"/>
                    <a:pt x="356622" y="1176920"/>
                    <a:pt x="385928" y="1142638"/>
                  </a:cubicBezTo>
                  <a:close/>
                  <a:moveTo>
                    <a:pt x="2662863" y="1465136"/>
                  </a:moveTo>
                  <a:cubicBezTo>
                    <a:pt x="2633843" y="1499133"/>
                    <a:pt x="2597496" y="1516131"/>
                    <a:pt x="2553917" y="1516131"/>
                  </a:cubicBezTo>
                  <a:cubicBezTo>
                    <a:pt x="2513098" y="1516131"/>
                    <a:pt x="2478939" y="1499228"/>
                    <a:pt x="2451250" y="1465516"/>
                  </a:cubicBezTo>
                  <a:cubicBezTo>
                    <a:pt x="2423562" y="1431803"/>
                    <a:pt x="2409765" y="1378624"/>
                    <a:pt x="2409765" y="1306166"/>
                  </a:cubicBezTo>
                  <a:cubicBezTo>
                    <a:pt x="2409765" y="1228676"/>
                    <a:pt x="2423181" y="1173406"/>
                    <a:pt x="2450013" y="1140549"/>
                  </a:cubicBezTo>
                  <a:cubicBezTo>
                    <a:pt x="2476846" y="1107691"/>
                    <a:pt x="2510053" y="1091168"/>
                    <a:pt x="2549730" y="1091168"/>
                  </a:cubicBezTo>
                  <a:cubicBezTo>
                    <a:pt x="2595022" y="1091168"/>
                    <a:pt x="2632416" y="1108356"/>
                    <a:pt x="2662007" y="1142638"/>
                  </a:cubicBezTo>
                  <a:cubicBezTo>
                    <a:pt x="2691599" y="1176920"/>
                    <a:pt x="2706442" y="1228960"/>
                    <a:pt x="2706442" y="1298664"/>
                  </a:cubicBezTo>
                  <a:cubicBezTo>
                    <a:pt x="2706442" y="1375585"/>
                    <a:pt x="2691884" y="1431139"/>
                    <a:pt x="2662863" y="1465136"/>
                  </a:cubicBezTo>
                  <a:close/>
                </a:path>
              </a:pathLst>
            </a:custGeom>
            <a:grpFill/>
            <a:ln w="9510" cap="flat">
              <a:noFill/>
              <a:prstDash val="solid"/>
              <a:miter/>
            </a:ln>
          </p:spPr>
          <p:txBody>
            <a:bodyPr rtlCol="0" anchor="ctr"/>
            <a:lstStyle/>
            <a:p>
              <a:endParaRPr lang="en-GB"/>
            </a:p>
          </p:txBody>
        </p:sp>
      </p:grpSp>
      <p:sp>
        <p:nvSpPr>
          <p:cNvPr id="4" name="Slide Number Placeholder 8">
            <a:extLst>
              <a:ext uri="{FF2B5EF4-FFF2-40B4-BE49-F238E27FC236}">
                <a16:creationId xmlns:a16="http://schemas.microsoft.com/office/drawing/2014/main" id="{A8EB5357-40E9-9061-8002-F3A308D30761}"/>
              </a:ext>
            </a:extLst>
          </p:cNvPr>
          <p:cNvSpPr txBox="1">
            <a:spLocks/>
          </p:cNvSpPr>
          <p:nvPr userDrawn="1"/>
        </p:nvSpPr>
        <p:spPr>
          <a:xfrm>
            <a:off x="11424013" y="6090894"/>
            <a:ext cx="360000" cy="360000"/>
          </a:xfrm>
          <a:prstGeom prst="rect">
            <a:avLst/>
          </a:prstGeom>
          <a:ln w="6350">
            <a:solidFill>
              <a:schemeClr val="accent2"/>
            </a:solidFill>
          </a:ln>
        </p:spPr>
        <p:txBody>
          <a:bodyPr anchor="ctr"/>
          <a:lstStyle>
            <a:defPPr>
              <a:defRPr lang="en-US"/>
            </a:defPPr>
            <a:lvl1pPr algn="ctr">
              <a:defRPr sz="1000" b="0" i="0">
                <a:solidFill>
                  <a:schemeClr val="accent3"/>
                </a:solidFill>
                <a:cs typeface="Arial Black" panose="020B0604020202020204"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fld id="{6C4EA81F-3B92-5744-9923-D3C461EA71B1}" type="slidenum">
              <a:rPr lang="en-GB" smtClean="0">
                <a:solidFill>
                  <a:schemeClr val="accent2"/>
                </a:solidFill>
              </a:rPr>
              <a:pPr lvl="0"/>
              <a:t>‹Nr.›</a:t>
            </a:fld>
            <a:endParaRPr lang="en-GB" dirty="0">
              <a:solidFill>
                <a:schemeClr val="accent2"/>
              </a:solidFill>
            </a:endParaRPr>
          </a:p>
        </p:txBody>
      </p:sp>
      <p:grpSp>
        <p:nvGrpSpPr>
          <p:cNvPr id="5" name="Logo_Dark teal">
            <a:extLst>
              <a:ext uri="{FF2B5EF4-FFF2-40B4-BE49-F238E27FC236}">
                <a16:creationId xmlns:a16="http://schemas.microsoft.com/office/drawing/2014/main" id="{0CA73224-D6D5-5EFB-8CF0-3F338533164F}"/>
              </a:ext>
            </a:extLst>
          </p:cNvPr>
          <p:cNvGrpSpPr/>
          <p:nvPr userDrawn="1"/>
        </p:nvGrpSpPr>
        <p:grpSpPr>
          <a:xfrm>
            <a:off x="407988" y="6190748"/>
            <a:ext cx="911237" cy="318053"/>
            <a:chOff x="3437032" y="6597742"/>
            <a:chExt cx="6033927" cy="2106047"/>
          </a:xfrm>
          <a:solidFill>
            <a:schemeClr val="accent2"/>
          </a:solidFill>
        </p:grpSpPr>
        <p:sp>
          <p:nvSpPr>
            <p:cNvPr id="6" name="Freeform 5">
              <a:extLst>
                <a:ext uri="{FF2B5EF4-FFF2-40B4-BE49-F238E27FC236}">
                  <a16:creationId xmlns:a16="http://schemas.microsoft.com/office/drawing/2014/main" id="{B5428347-6A02-F911-0F0F-FA5016FFBF65}"/>
                </a:ext>
              </a:extLst>
            </p:cNvPr>
            <p:cNvSpPr/>
            <p:nvPr/>
          </p:nvSpPr>
          <p:spPr>
            <a:xfrm>
              <a:off x="6540629" y="6754844"/>
              <a:ext cx="498490" cy="608718"/>
            </a:xfrm>
            <a:custGeom>
              <a:avLst/>
              <a:gdLst>
                <a:gd name="connsiteX0" fmla="*/ 74407 w 498490"/>
                <a:gd name="connsiteY0" fmla="*/ 0 h 608718"/>
                <a:gd name="connsiteX1" fmla="*/ 469850 w 498490"/>
                <a:gd name="connsiteY1" fmla="*/ 0 h 608718"/>
                <a:gd name="connsiteX2" fmla="*/ 469850 w 498490"/>
                <a:gd name="connsiteY2" fmla="*/ 132665 h 608718"/>
                <a:gd name="connsiteX3" fmla="*/ 202003 w 498490"/>
                <a:gd name="connsiteY3" fmla="*/ 132665 h 608718"/>
                <a:gd name="connsiteX4" fmla="*/ 187731 w 498490"/>
                <a:gd name="connsiteY4" fmla="*/ 222501 h 608718"/>
                <a:gd name="connsiteX5" fmla="*/ 242727 w 498490"/>
                <a:gd name="connsiteY5" fmla="*/ 202938 h 608718"/>
                <a:gd name="connsiteX6" fmla="*/ 296487 w 498490"/>
                <a:gd name="connsiteY6" fmla="*/ 196385 h 608718"/>
                <a:gd name="connsiteX7" fmla="*/ 442447 w 498490"/>
                <a:gd name="connsiteY7" fmla="*/ 250705 h 608718"/>
                <a:gd name="connsiteX8" fmla="*/ 498490 w 498490"/>
                <a:gd name="connsiteY8" fmla="*/ 387453 h 608718"/>
                <a:gd name="connsiteX9" fmla="*/ 469660 w 498490"/>
                <a:gd name="connsiteY9" fmla="*/ 498846 h 608718"/>
                <a:gd name="connsiteX10" fmla="*/ 387831 w 498490"/>
                <a:gd name="connsiteY10" fmla="*/ 580515 h 608718"/>
                <a:gd name="connsiteX11" fmla="*/ 252242 w 498490"/>
                <a:gd name="connsiteY11" fmla="*/ 608719 h 608718"/>
                <a:gd name="connsiteX12" fmla="*/ 150622 w 498490"/>
                <a:gd name="connsiteY12" fmla="*/ 597513 h 608718"/>
                <a:gd name="connsiteX13" fmla="*/ 78689 w 498490"/>
                <a:gd name="connsiteY13" fmla="*/ 564086 h 608718"/>
                <a:gd name="connsiteX14" fmla="*/ 30638 w 498490"/>
                <a:gd name="connsiteY14" fmla="*/ 513660 h 608718"/>
                <a:gd name="connsiteX15" fmla="*/ 0 w 498490"/>
                <a:gd name="connsiteY15" fmla="*/ 443482 h 608718"/>
                <a:gd name="connsiteX16" fmla="*/ 168511 w 498490"/>
                <a:gd name="connsiteY16" fmla="*/ 425154 h 608718"/>
                <a:gd name="connsiteX17" fmla="*/ 197150 w 498490"/>
                <a:gd name="connsiteY17" fmla="*/ 486595 h 608718"/>
                <a:gd name="connsiteX18" fmla="*/ 250720 w 498490"/>
                <a:gd name="connsiteY18" fmla="*/ 507582 h 608718"/>
                <a:gd name="connsiteX19" fmla="*/ 308190 w 498490"/>
                <a:gd name="connsiteY19" fmla="*/ 481277 h 608718"/>
                <a:gd name="connsiteX20" fmla="*/ 330836 w 498490"/>
                <a:gd name="connsiteY20" fmla="*/ 402742 h 608718"/>
                <a:gd name="connsiteX21" fmla="*/ 307905 w 498490"/>
                <a:gd name="connsiteY21" fmla="*/ 324397 h 608718"/>
                <a:gd name="connsiteX22" fmla="*/ 247009 w 498490"/>
                <a:gd name="connsiteY22" fmla="*/ 299516 h 608718"/>
                <a:gd name="connsiteX23" fmla="*/ 200386 w 498490"/>
                <a:gd name="connsiteY23" fmla="*/ 311387 h 608718"/>
                <a:gd name="connsiteX24" fmla="*/ 163563 w 498490"/>
                <a:gd name="connsiteY24" fmla="*/ 342440 h 608718"/>
                <a:gd name="connsiteX25" fmla="*/ 21694 w 498490"/>
                <a:gd name="connsiteY25" fmla="*/ 322023 h 608718"/>
                <a:gd name="connsiteX26" fmla="*/ 74407 w 498490"/>
                <a:gd name="connsiteY26" fmla="*/ 380 h 6087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498490" h="608718">
                  <a:moveTo>
                    <a:pt x="74407" y="0"/>
                  </a:moveTo>
                  <a:lnTo>
                    <a:pt x="469850" y="0"/>
                  </a:lnTo>
                  <a:lnTo>
                    <a:pt x="469850" y="132665"/>
                  </a:lnTo>
                  <a:lnTo>
                    <a:pt x="202003" y="132665"/>
                  </a:lnTo>
                  <a:lnTo>
                    <a:pt x="187731" y="222501"/>
                  </a:lnTo>
                  <a:cubicBezTo>
                    <a:pt x="206285" y="213764"/>
                    <a:pt x="224554" y="207306"/>
                    <a:pt x="242727" y="202938"/>
                  </a:cubicBezTo>
                  <a:cubicBezTo>
                    <a:pt x="260901" y="198570"/>
                    <a:pt x="278789" y="196385"/>
                    <a:pt x="296487" y="196385"/>
                  </a:cubicBezTo>
                  <a:cubicBezTo>
                    <a:pt x="356432" y="196385"/>
                    <a:pt x="405148" y="214524"/>
                    <a:pt x="442447" y="250705"/>
                  </a:cubicBezTo>
                  <a:cubicBezTo>
                    <a:pt x="479841" y="286886"/>
                    <a:pt x="498490" y="332469"/>
                    <a:pt x="498490" y="387453"/>
                  </a:cubicBezTo>
                  <a:cubicBezTo>
                    <a:pt x="498490" y="426103"/>
                    <a:pt x="488880" y="463234"/>
                    <a:pt x="469660" y="498846"/>
                  </a:cubicBezTo>
                  <a:cubicBezTo>
                    <a:pt x="450439" y="534457"/>
                    <a:pt x="423131" y="561712"/>
                    <a:pt x="387831" y="580515"/>
                  </a:cubicBezTo>
                  <a:cubicBezTo>
                    <a:pt x="352530" y="599318"/>
                    <a:pt x="307334" y="608719"/>
                    <a:pt x="252242" y="608719"/>
                  </a:cubicBezTo>
                  <a:cubicBezTo>
                    <a:pt x="212755" y="608719"/>
                    <a:pt x="178882" y="605015"/>
                    <a:pt x="150622" y="597513"/>
                  </a:cubicBezTo>
                  <a:cubicBezTo>
                    <a:pt x="122363" y="590011"/>
                    <a:pt x="98385" y="578900"/>
                    <a:pt x="78689" y="564086"/>
                  </a:cubicBezTo>
                  <a:cubicBezTo>
                    <a:pt x="58898" y="549272"/>
                    <a:pt x="42913" y="532463"/>
                    <a:pt x="30638" y="513660"/>
                  </a:cubicBezTo>
                  <a:cubicBezTo>
                    <a:pt x="18364" y="494857"/>
                    <a:pt x="8183" y="471496"/>
                    <a:pt x="0" y="443482"/>
                  </a:cubicBezTo>
                  <a:lnTo>
                    <a:pt x="168511" y="425154"/>
                  </a:lnTo>
                  <a:cubicBezTo>
                    <a:pt x="172602" y="452123"/>
                    <a:pt x="182117" y="472541"/>
                    <a:pt x="197150" y="486595"/>
                  </a:cubicBezTo>
                  <a:cubicBezTo>
                    <a:pt x="212184" y="500650"/>
                    <a:pt x="229977" y="507582"/>
                    <a:pt x="250720" y="507582"/>
                  </a:cubicBezTo>
                  <a:cubicBezTo>
                    <a:pt x="273936" y="507582"/>
                    <a:pt x="293062" y="498846"/>
                    <a:pt x="308190" y="481277"/>
                  </a:cubicBezTo>
                  <a:cubicBezTo>
                    <a:pt x="323319" y="463709"/>
                    <a:pt x="330836" y="437499"/>
                    <a:pt x="330836" y="402742"/>
                  </a:cubicBezTo>
                  <a:cubicBezTo>
                    <a:pt x="330836" y="367985"/>
                    <a:pt x="323224" y="341016"/>
                    <a:pt x="307905" y="324397"/>
                  </a:cubicBezTo>
                  <a:cubicBezTo>
                    <a:pt x="292586" y="307778"/>
                    <a:pt x="272319" y="299516"/>
                    <a:pt x="247009" y="299516"/>
                  </a:cubicBezTo>
                  <a:cubicBezTo>
                    <a:pt x="230929" y="299516"/>
                    <a:pt x="215419" y="303505"/>
                    <a:pt x="200386" y="311387"/>
                  </a:cubicBezTo>
                  <a:cubicBezTo>
                    <a:pt x="189253" y="317085"/>
                    <a:pt x="176979" y="327436"/>
                    <a:pt x="163563" y="342440"/>
                  </a:cubicBezTo>
                  <a:lnTo>
                    <a:pt x="21694" y="322023"/>
                  </a:lnTo>
                  <a:lnTo>
                    <a:pt x="74407" y="380"/>
                  </a:lnTo>
                  <a:close/>
                </a:path>
              </a:pathLst>
            </a:custGeom>
            <a:grpFill/>
            <a:ln w="9510" cap="flat">
              <a:noFill/>
              <a:prstDash val="solid"/>
              <a:miter/>
            </a:ln>
          </p:spPr>
          <p:txBody>
            <a:bodyPr rtlCol="0" anchor="ctr"/>
            <a:lstStyle/>
            <a:p>
              <a:endParaRPr lang="en-GB"/>
            </a:p>
          </p:txBody>
        </p:sp>
        <p:sp>
          <p:nvSpPr>
            <p:cNvPr id="7" name="Freeform 6">
              <a:extLst>
                <a:ext uri="{FF2B5EF4-FFF2-40B4-BE49-F238E27FC236}">
                  <a16:creationId xmlns:a16="http://schemas.microsoft.com/office/drawing/2014/main" id="{71D85787-4C55-69D9-3E1F-2A76E18C66EF}"/>
                </a:ext>
              </a:extLst>
            </p:cNvPr>
            <p:cNvSpPr/>
            <p:nvPr/>
          </p:nvSpPr>
          <p:spPr>
            <a:xfrm>
              <a:off x="7047207" y="7186645"/>
              <a:ext cx="177930" cy="166566"/>
            </a:xfrm>
            <a:custGeom>
              <a:avLst/>
              <a:gdLst>
                <a:gd name="connsiteX0" fmla="*/ 0 w 177930"/>
                <a:gd name="connsiteY0" fmla="*/ 0 h 166566"/>
                <a:gd name="connsiteX1" fmla="*/ 177930 w 177930"/>
                <a:gd name="connsiteY1" fmla="*/ 0 h 166566"/>
                <a:gd name="connsiteX2" fmla="*/ 177930 w 177930"/>
                <a:gd name="connsiteY2" fmla="*/ 166567 h 166566"/>
                <a:gd name="connsiteX3" fmla="*/ 0 w 177930"/>
                <a:gd name="connsiteY3" fmla="*/ 166567 h 166566"/>
                <a:gd name="connsiteX4" fmla="*/ 0 w 177930"/>
                <a:gd name="connsiteY4" fmla="*/ 0 h 16656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7930" h="166566">
                  <a:moveTo>
                    <a:pt x="0" y="0"/>
                  </a:moveTo>
                  <a:lnTo>
                    <a:pt x="177930" y="0"/>
                  </a:lnTo>
                  <a:lnTo>
                    <a:pt x="177930" y="166567"/>
                  </a:lnTo>
                  <a:lnTo>
                    <a:pt x="0" y="166567"/>
                  </a:lnTo>
                  <a:lnTo>
                    <a:pt x="0" y="0"/>
                  </a:lnTo>
                  <a:close/>
                </a:path>
              </a:pathLst>
            </a:custGeom>
            <a:grpFill/>
            <a:ln w="9510" cap="flat">
              <a:noFill/>
              <a:prstDash val="solid"/>
              <a:miter/>
            </a:ln>
          </p:spPr>
          <p:txBody>
            <a:bodyPr rtlCol="0" anchor="ctr"/>
            <a:lstStyle/>
            <a:p>
              <a:endParaRPr lang="en-GB"/>
            </a:p>
          </p:txBody>
        </p:sp>
        <p:sp>
          <p:nvSpPr>
            <p:cNvPr id="8" name="Freeform 7">
              <a:extLst>
                <a:ext uri="{FF2B5EF4-FFF2-40B4-BE49-F238E27FC236}">
                  <a16:creationId xmlns:a16="http://schemas.microsoft.com/office/drawing/2014/main" id="{9BCC68BD-2816-33F4-C33D-737456FA0807}"/>
                </a:ext>
              </a:extLst>
            </p:cNvPr>
            <p:cNvSpPr/>
            <p:nvPr/>
          </p:nvSpPr>
          <p:spPr>
            <a:xfrm>
              <a:off x="7234176" y="6744683"/>
              <a:ext cx="490021" cy="618785"/>
            </a:xfrm>
            <a:custGeom>
              <a:avLst/>
              <a:gdLst>
                <a:gd name="connsiteX0" fmla="*/ 190 w 490021"/>
                <a:gd name="connsiteY0" fmla="*/ 306924 h 618785"/>
                <a:gd name="connsiteX1" fmla="*/ 61752 w 490021"/>
                <a:gd name="connsiteY1" fmla="*/ 68184 h 618785"/>
                <a:gd name="connsiteX2" fmla="*/ 249292 w 490021"/>
                <a:gd name="connsiteY2" fmla="*/ 0 h 618785"/>
                <a:gd name="connsiteX3" fmla="*/ 348629 w 490021"/>
                <a:gd name="connsiteY3" fmla="*/ 14909 h 618785"/>
                <a:gd name="connsiteX4" fmla="*/ 411999 w 490021"/>
                <a:gd name="connsiteY4" fmla="*/ 53655 h 618785"/>
                <a:gd name="connsiteX5" fmla="*/ 450630 w 490021"/>
                <a:gd name="connsiteY5" fmla="*/ 103891 h 618785"/>
                <a:gd name="connsiteX6" fmla="*/ 473275 w 490021"/>
                <a:gd name="connsiteY6" fmla="*/ 165332 h 618785"/>
                <a:gd name="connsiteX7" fmla="*/ 490022 w 490021"/>
                <a:gd name="connsiteY7" fmla="*/ 304929 h 618785"/>
                <a:gd name="connsiteX8" fmla="*/ 434835 w 490021"/>
                <a:gd name="connsiteY8" fmla="*/ 543289 h 618785"/>
                <a:gd name="connsiteX9" fmla="*/ 244630 w 490021"/>
                <a:gd name="connsiteY9" fmla="*/ 618785 h 618785"/>
                <a:gd name="connsiteX10" fmla="*/ 122363 w 490021"/>
                <a:gd name="connsiteY10" fmla="*/ 594664 h 618785"/>
                <a:gd name="connsiteX11" fmla="*/ 45862 w 490021"/>
                <a:gd name="connsiteY11" fmla="*/ 524011 h 618785"/>
                <a:gd name="connsiteX12" fmla="*/ 12084 w 490021"/>
                <a:gd name="connsiteY12" fmla="*/ 433605 h 618785"/>
                <a:gd name="connsiteX13" fmla="*/ 0 w 490021"/>
                <a:gd name="connsiteY13" fmla="*/ 306829 h 618785"/>
                <a:gd name="connsiteX14" fmla="*/ 165370 w 490021"/>
                <a:gd name="connsiteY14" fmla="*/ 307303 h 618785"/>
                <a:gd name="connsiteX15" fmla="*/ 185637 w 490021"/>
                <a:gd name="connsiteY15" fmla="*/ 463424 h 618785"/>
                <a:gd name="connsiteX16" fmla="*/ 244345 w 490021"/>
                <a:gd name="connsiteY16" fmla="*/ 505303 h 618785"/>
                <a:gd name="connsiteX17" fmla="*/ 288304 w 490021"/>
                <a:gd name="connsiteY17" fmla="*/ 487545 h 618785"/>
                <a:gd name="connsiteX18" fmla="*/ 315707 w 490021"/>
                <a:gd name="connsiteY18" fmla="*/ 431421 h 618785"/>
                <a:gd name="connsiteX19" fmla="*/ 324461 w 490021"/>
                <a:gd name="connsiteY19" fmla="*/ 311862 h 618785"/>
                <a:gd name="connsiteX20" fmla="*/ 304194 w 490021"/>
                <a:gd name="connsiteY20" fmla="*/ 151657 h 618785"/>
                <a:gd name="connsiteX21" fmla="*/ 243488 w 490021"/>
                <a:gd name="connsiteY21" fmla="*/ 110633 h 618785"/>
                <a:gd name="connsiteX22" fmla="*/ 183830 w 490021"/>
                <a:gd name="connsiteY22" fmla="*/ 152512 h 618785"/>
                <a:gd name="connsiteX23" fmla="*/ 165465 w 490021"/>
                <a:gd name="connsiteY23" fmla="*/ 307398 h 6187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490021" h="618785">
                  <a:moveTo>
                    <a:pt x="190" y="306924"/>
                  </a:moveTo>
                  <a:cubicBezTo>
                    <a:pt x="190" y="193157"/>
                    <a:pt x="20743" y="113577"/>
                    <a:pt x="61752" y="68184"/>
                  </a:cubicBezTo>
                  <a:cubicBezTo>
                    <a:pt x="102762" y="22696"/>
                    <a:pt x="165275" y="0"/>
                    <a:pt x="249292" y="0"/>
                  </a:cubicBezTo>
                  <a:cubicBezTo>
                    <a:pt x="289636" y="0"/>
                    <a:pt x="322748" y="4938"/>
                    <a:pt x="348629" y="14909"/>
                  </a:cubicBezTo>
                  <a:cubicBezTo>
                    <a:pt x="374510" y="24881"/>
                    <a:pt x="395633" y="37796"/>
                    <a:pt x="411999" y="53655"/>
                  </a:cubicBezTo>
                  <a:cubicBezTo>
                    <a:pt x="428365" y="69609"/>
                    <a:pt x="441210" y="86322"/>
                    <a:pt x="450630" y="103891"/>
                  </a:cubicBezTo>
                  <a:cubicBezTo>
                    <a:pt x="460050" y="121459"/>
                    <a:pt x="467566" y="141876"/>
                    <a:pt x="473275" y="165332"/>
                  </a:cubicBezTo>
                  <a:cubicBezTo>
                    <a:pt x="484408" y="209965"/>
                    <a:pt x="490022" y="256498"/>
                    <a:pt x="490022" y="304929"/>
                  </a:cubicBezTo>
                  <a:cubicBezTo>
                    <a:pt x="490022" y="413473"/>
                    <a:pt x="471658" y="492958"/>
                    <a:pt x="434835" y="543289"/>
                  </a:cubicBezTo>
                  <a:cubicBezTo>
                    <a:pt x="398012" y="593620"/>
                    <a:pt x="334642" y="618785"/>
                    <a:pt x="244630" y="618785"/>
                  </a:cubicBezTo>
                  <a:cubicBezTo>
                    <a:pt x="194201" y="618785"/>
                    <a:pt x="153477" y="610713"/>
                    <a:pt x="122363" y="594664"/>
                  </a:cubicBezTo>
                  <a:cubicBezTo>
                    <a:pt x="91249" y="578615"/>
                    <a:pt x="65749" y="555064"/>
                    <a:pt x="45862" y="524011"/>
                  </a:cubicBezTo>
                  <a:cubicBezTo>
                    <a:pt x="31399" y="501980"/>
                    <a:pt x="20172" y="471876"/>
                    <a:pt x="12084" y="433605"/>
                  </a:cubicBezTo>
                  <a:cubicBezTo>
                    <a:pt x="3996" y="395335"/>
                    <a:pt x="0" y="353171"/>
                    <a:pt x="0" y="306829"/>
                  </a:cubicBezTo>
                  <a:close/>
                  <a:moveTo>
                    <a:pt x="165370" y="307303"/>
                  </a:moveTo>
                  <a:cubicBezTo>
                    <a:pt x="165370" y="383464"/>
                    <a:pt x="172126" y="435505"/>
                    <a:pt x="185637" y="463424"/>
                  </a:cubicBezTo>
                  <a:cubicBezTo>
                    <a:pt x="199149" y="491344"/>
                    <a:pt x="218654" y="505303"/>
                    <a:pt x="244345" y="505303"/>
                  </a:cubicBezTo>
                  <a:cubicBezTo>
                    <a:pt x="261281" y="505303"/>
                    <a:pt x="275935" y="499415"/>
                    <a:pt x="288304" y="487545"/>
                  </a:cubicBezTo>
                  <a:cubicBezTo>
                    <a:pt x="300674" y="475674"/>
                    <a:pt x="309808" y="456967"/>
                    <a:pt x="315707" y="431421"/>
                  </a:cubicBezTo>
                  <a:cubicBezTo>
                    <a:pt x="321606" y="405876"/>
                    <a:pt x="324461" y="365991"/>
                    <a:pt x="324461" y="311862"/>
                  </a:cubicBezTo>
                  <a:cubicBezTo>
                    <a:pt x="324461" y="232377"/>
                    <a:pt x="317705" y="179007"/>
                    <a:pt x="304194" y="151657"/>
                  </a:cubicBezTo>
                  <a:cubicBezTo>
                    <a:pt x="290683" y="124308"/>
                    <a:pt x="270416" y="110633"/>
                    <a:pt x="243488" y="110633"/>
                  </a:cubicBezTo>
                  <a:cubicBezTo>
                    <a:pt x="216561" y="110633"/>
                    <a:pt x="196009" y="124593"/>
                    <a:pt x="183830" y="152512"/>
                  </a:cubicBezTo>
                  <a:cubicBezTo>
                    <a:pt x="171555" y="180432"/>
                    <a:pt x="165465" y="231997"/>
                    <a:pt x="165465" y="307398"/>
                  </a:cubicBezTo>
                  <a:close/>
                </a:path>
              </a:pathLst>
            </a:custGeom>
            <a:grpFill/>
            <a:ln w="9510" cap="flat">
              <a:noFill/>
              <a:prstDash val="solid"/>
              <a:miter/>
            </a:ln>
          </p:spPr>
          <p:txBody>
            <a:bodyPr rtlCol="0" anchor="ctr"/>
            <a:lstStyle/>
            <a:p>
              <a:endParaRPr lang="en-GB"/>
            </a:p>
          </p:txBody>
        </p:sp>
        <p:sp>
          <p:nvSpPr>
            <p:cNvPr id="9" name="Freeform 8">
              <a:extLst>
                <a:ext uri="{FF2B5EF4-FFF2-40B4-BE49-F238E27FC236}">
                  <a16:creationId xmlns:a16="http://schemas.microsoft.com/office/drawing/2014/main" id="{B0A27038-0BAC-9C02-90A2-75F5D9A37F78}"/>
                </a:ext>
              </a:extLst>
            </p:cNvPr>
            <p:cNvSpPr/>
            <p:nvPr/>
          </p:nvSpPr>
          <p:spPr>
            <a:xfrm>
              <a:off x="4441243" y="7434691"/>
              <a:ext cx="700683" cy="908520"/>
            </a:xfrm>
            <a:custGeom>
              <a:avLst/>
              <a:gdLst>
                <a:gd name="connsiteX0" fmla="*/ 0 w 700683"/>
                <a:gd name="connsiteY0" fmla="*/ 20037 h 908520"/>
                <a:gd name="connsiteX1" fmla="*/ 319323 w 700683"/>
                <a:gd name="connsiteY1" fmla="*/ 20037 h 908520"/>
                <a:gd name="connsiteX2" fmla="*/ 319323 w 700683"/>
                <a:gd name="connsiteY2" fmla="*/ 165617 h 908520"/>
                <a:gd name="connsiteX3" fmla="*/ 414473 w 700683"/>
                <a:gd name="connsiteY3" fmla="*/ 35517 h 908520"/>
                <a:gd name="connsiteX4" fmla="*/ 535599 w 700683"/>
                <a:gd name="connsiteY4" fmla="*/ 0 h 908520"/>
                <a:gd name="connsiteX5" fmla="*/ 700683 w 700683"/>
                <a:gd name="connsiteY5" fmla="*/ 46817 h 908520"/>
                <a:gd name="connsiteX6" fmla="*/ 595067 w 700683"/>
                <a:gd name="connsiteY6" fmla="*/ 289450 h 908520"/>
                <a:gd name="connsiteX7" fmla="*/ 499537 w 700683"/>
                <a:gd name="connsiteY7" fmla="*/ 264380 h 908520"/>
                <a:gd name="connsiteX8" fmla="*/ 395633 w 700683"/>
                <a:gd name="connsiteY8" fmla="*/ 319554 h 908520"/>
                <a:gd name="connsiteX9" fmla="*/ 342825 w 700683"/>
                <a:gd name="connsiteY9" fmla="*/ 610713 h 908520"/>
                <a:gd name="connsiteX10" fmla="*/ 342825 w 700683"/>
                <a:gd name="connsiteY10" fmla="*/ 908520 h 908520"/>
                <a:gd name="connsiteX11" fmla="*/ 0 w 700683"/>
                <a:gd name="connsiteY11" fmla="*/ 908520 h 908520"/>
                <a:gd name="connsiteX12" fmla="*/ 0 w 700683"/>
                <a:gd name="connsiteY12" fmla="*/ 20037 h 9085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700683" h="908520">
                  <a:moveTo>
                    <a:pt x="0" y="20037"/>
                  </a:moveTo>
                  <a:lnTo>
                    <a:pt x="319323" y="20037"/>
                  </a:lnTo>
                  <a:lnTo>
                    <a:pt x="319323" y="165617"/>
                  </a:lnTo>
                  <a:cubicBezTo>
                    <a:pt x="350056" y="102561"/>
                    <a:pt x="381741" y="59258"/>
                    <a:pt x="414473" y="35517"/>
                  </a:cubicBezTo>
                  <a:cubicBezTo>
                    <a:pt x="447204" y="11776"/>
                    <a:pt x="487548" y="0"/>
                    <a:pt x="535599" y="0"/>
                  </a:cubicBezTo>
                  <a:cubicBezTo>
                    <a:pt x="583649" y="0"/>
                    <a:pt x="640929" y="15669"/>
                    <a:pt x="700683" y="46817"/>
                  </a:cubicBezTo>
                  <a:lnTo>
                    <a:pt x="595067" y="289450"/>
                  </a:lnTo>
                  <a:cubicBezTo>
                    <a:pt x="554819" y="272737"/>
                    <a:pt x="522944" y="264380"/>
                    <a:pt x="499537" y="264380"/>
                  </a:cubicBezTo>
                  <a:cubicBezTo>
                    <a:pt x="454816" y="264380"/>
                    <a:pt x="420182" y="282803"/>
                    <a:pt x="395633" y="319554"/>
                  </a:cubicBezTo>
                  <a:cubicBezTo>
                    <a:pt x="360428" y="371404"/>
                    <a:pt x="342825" y="468457"/>
                    <a:pt x="342825" y="610713"/>
                  </a:cubicBezTo>
                  <a:lnTo>
                    <a:pt x="342825" y="908520"/>
                  </a:lnTo>
                  <a:lnTo>
                    <a:pt x="0" y="908520"/>
                  </a:lnTo>
                  <a:lnTo>
                    <a:pt x="0" y="20037"/>
                  </a:lnTo>
                  <a:close/>
                </a:path>
              </a:pathLst>
            </a:custGeom>
            <a:grpFill/>
            <a:ln w="9510" cap="flat">
              <a:noFill/>
              <a:prstDash val="solid"/>
              <a:miter/>
            </a:ln>
          </p:spPr>
          <p:txBody>
            <a:bodyPr rtlCol="0" anchor="ctr"/>
            <a:lstStyle/>
            <a:p>
              <a:endParaRPr lang="en-GB"/>
            </a:p>
          </p:txBody>
        </p:sp>
        <p:sp>
          <p:nvSpPr>
            <p:cNvPr id="11" name="Freeform 10">
              <a:extLst>
                <a:ext uri="{FF2B5EF4-FFF2-40B4-BE49-F238E27FC236}">
                  <a16:creationId xmlns:a16="http://schemas.microsoft.com/office/drawing/2014/main" id="{4644F12A-AB24-FC75-DEE1-3ED6A0311AB2}"/>
                </a:ext>
              </a:extLst>
            </p:cNvPr>
            <p:cNvSpPr/>
            <p:nvPr/>
          </p:nvSpPr>
          <p:spPr>
            <a:xfrm>
              <a:off x="5142022" y="7116752"/>
              <a:ext cx="341112" cy="1226459"/>
            </a:xfrm>
            <a:custGeom>
              <a:avLst/>
              <a:gdLst>
                <a:gd name="connsiteX0" fmla="*/ 0 w 341112"/>
                <a:gd name="connsiteY0" fmla="*/ 0 h 1226459"/>
                <a:gd name="connsiteX1" fmla="*/ 341112 w 341112"/>
                <a:gd name="connsiteY1" fmla="*/ 0 h 1226459"/>
                <a:gd name="connsiteX2" fmla="*/ 341112 w 341112"/>
                <a:gd name="connsiteY2" fmla="*/ 231712 h 1226459"/>
                <a:gd name="connsiteX3" fmla="*/ 0 w 341112"/>
                <a:gd name="connsiteY3" fmla="*/ 231712 h 1226459"/>
                <a:gd name="connsiteX4" fmla="*/ 0 w 341112"/>
                <a:gd name="connsiteY4" fmla="*/ 0 h 1226459"/>
                <a:gd name="connsiteX5" fmla="*/ 0 w 341112"/>
                <a:gd name="connsiteY5" fmla="*/ 337977 h 1226459"/>
                <a:gd name="connsiteX6" fmla="*/ 341112 w 341112"/>
                <a:gd name="connsiteY6" fmla="*/ 337977 h 1226459"/>
                <a:gd name="connsiteX7" fmla="*/ 341112 w 341112"/>
                <a:gd name="connsiteY7" fmla="*/ 1226460 h 1226459"/>
                <a:gd name="connsiteX8" fmla="*/ 0 w 341112"/>
                <a:gd name="connsiteY8" fmla="*/ 1226460 h 1226459"/>
                <a:gd name="connsiteX9" fmla="*/ 0 w 341112"/>
                <a:gd name="connsiteY9" fmla="*/ 337977 h 12264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41112" h="1226459">
                  <a:moveTo>
                    <a:pt x="0" y="0"/>
                  </a:moveTo>
                  <a:lnTo>
                    <a:pt x="341112" y="0"/>
                  </a:lnTo>
                  <a:lnTo>
                    <a:pt x="341112" y="231712"/>
                  </a:lnTo>
                  <a:lnTo>
                    <a:pt x="0" y="231712"/>
                  </a:lnTo>
                  <a:lnTo>
                    <a:pt x="0" y="0"/>
                  </a:lnTo>
                  <a:close/>
                  <a:moveTo>
                    <a:pt x="0" y="337977"/>
                  </a:moveTo>
                  <a:lnTo>
                    <a:pt x="341112" y="337977"/>
                  </a:lnTo>
                  <a:lnTo>
                    <a:pt x="341112" y="1226460"/>
                  </a:lnTo>
                  <a:lnTo>
                    <a:pt x="0" y="1226460"/>
                  </a:lnTo>
                  <a:lnTo>
                    <a:pt x="0" y="337977"/>
                  </a:lnTo>
                  <a:close/>
                </a:path>
              </a:pathLst>
            </a:custGeom>
            <a:grpFill/>
            <a:ln w="9510" cap="flat">
              <a:noFill/>
              <a:prstDash val="solid"/>
              <a:miter/>
            </a:ln>
          </p:spPr>
          <p:txBody>
            <a:bodyPr rtlCol="0" anchor="ctr"/>
            <a:lstStyle/>
            <a:p>
              <a:endParaRPr lang="en-GB"/>
            </a:p>
          </p:txBody>
        </p:sp>
        <p:sp>
          <p:nvSpPr>
            <p:cNvPr id="12" name="Freeform 11">
              <a:extLst>
                <a:ext uri="{FF2B5EF4-FFF2-40B4-BE49-F238E27FC236}">
                  <a16:creationId xmlns:a16="http://schemas.microsoft.com/office/drawing/2014/main" id="{BC8E44EB-178C-3187-B977-F7E968328B3D}"/>
                </a:ext>
              </a:extLst>
            </p:cNvPr>
            <p:cNvSpPr/>
            <p:nvPr/>
          </p:nvSpPr>
          <p:spPr>
            <a:xfrm>
              <a:off x="6503806" y="7434596"/>
              <a:ext cx="981470" cy="1269193"/>
            </a:xfrm>
            <a:custGeom>
              <a:avLst/>
              <a:gdLst>
                <a:gd name="connsiteX0" fmla="*/ 661291 w 981470"/>
                <a:gd name="connsiteY0" fmla="*/ 20132 h 1269193"/>
                <a:gd name="connsiteX1" fmla="*/ 980614 w 981470"/>
                <a:gd name="connsiteY1" fmla="*/ 20132 h 1269193"/>
                <a:gd name="connsiteX2" fmla="*/ 980614 w 981470"/>
                <a:gd name="connsiteY2" fmla="*/ 859234 h 1269193"/>
                <a:gd name="connsiteX3" fmla="*/ 981471 w 981470"/>
                <a:gd name="connsiteY3" fmla="*/ 898549 h 1269193"/>
                <a:gd name="connsiteX4" fmla="*/ 945885 w 981470"/>
                <a:gd name="connsiteY4" fmla="*/ 1057899 h 1269193"/>
                <a:gd name="connsiteX5" fmla="*/ 851115 w 981470"/>
                <a:gd name="connsiteY5" fmla="*/ 1180497 h 1269193"/>
                <a:gd name="connsiteX6" fmla="*/ 701064 w 981470"/>
                <a:gd name="connsiteY6" fmla="*/ 1248301 h 1269193"/>
                <a:gd name="connsiteX7" fmla="*/ 492781 w 981470"/>
                <a:gd name="connsiteY7" fmla="*/ 1269193 h 1269193"/>
                <a:gd name="connsiteX8" fmla="*/ 124361 w 981470"/>
                <a:gd name="connsiteY8" fmla="*/ 1188854 h 1269193"/>
                <a:gd name="connsiteX9" fmla="*/ 24168 w 981470"/>
                <a:gd name="connsiteY9" fmla="*/ 973855 h 1269193"/>
                <a:gd name="connsiteX10" fmla="*/ 25881 w 981470"/>
                <a:gd name="connsiteY10" fmla="*/ 928653 h 1269193"/>
                <a:gd name="connsiteX11" fmla="*/ 357002 w 981470"/>
                <a:gd name="connsiteY11" fmla="*/ 966258 h 1269193"/>
                <a:gd name="connsiteX12" fmla="*/ 395538 w 981470"/>
                <a:gd name="connsiteY12" fmla="*/ 1029884 h 1269193"/>
                <a:gd name="connsiteX13" fmla="*/ 490307 w 981470"/>
                <a:gd name="connsiteY13" fmla="*/ 1055809 h 1269193"/>
                <a:gd name="connsiteX14" fmla="*/ 600491 w 981470"/>
                <a:gd name="connsiteY14" fmla="*/ 1016494 h 1269193"/>
                <a:gd name="connsiteX15" fmla="*/ 636933 w 981470"/>
                <a:gd name="connsiteY15" fmla="*/ 879271 h 1269193"/>
                <a:gd name="connsiteX16" fmla="*/ 636933 w 981470"/>
                <a:gd name="connsiteY16" fmla="*/ 744612 h 1269193"/>
                <a:gd name="connsiteX17" fmla="*/ 536360 w 981470"/>
                <a:gd name="connsiteY17" fmla="*/ 830745 h 1269193"/>
                <a:gd name="connsiteX18" fmla="*/ 366232 w 981470"/>
                <a:gd name="connsiteY18" fmla="*/ 872529 h 1269193"/>
                <a:gd name="connsiteX19" fmla="*/ 77928 w 981470"/>
                <a:gd name="connsiteY19" fmla="*/ 716883 h 1269193"/>
                <a:gd name="connsiteX20" fmla="*/ 0 w 981470"/>
                <a:gd name="connsiteY20" fmla="*/ 424964 h 1269193"/>
                <a:gd name="connsiteX21" fmla="*/ 100573 w 981470"/>
                <a:gd name="connsiteY21" fmla="*/ 108734 h 1269193"/>
                <a:gd name="connsiteX22" fmla="*/ 363758 w 981470"/>
                <a:gd name="connsiteY22" fmla="*/ 0 h 1269193"/>
                <a:gd name="connsiteX23" fmla="*/ 535218 w 981470"/>
                <a:gd name="connsiteY23" fmla="*/ 35137 h 1269193"/>
                <a:gd name="connsiteX24" fmla="*/ 661387 w 981470"/>
                <a:gd name="connsiteY24" fmla="*/ 151468 h 1269193"/>
                <a:gd name="connsiteX25" fmla="*/ 661387 w 981470"/>
                <a:gd name="connsiteY25" fmla="*/ 20132 h 1269193"/>
                <a:gd name="connsiteX26" fmla="*/ 340256 w 981470"/>
                <a:gd name="connsiteY26" fmla="*/ 450984 h 1269193"/>
                <a:gd name="connsiteX27" fmla="*/ 381361 w 981470"/>
                <a:gd name="connsiteY27" fmla="*/ 593620 h 1269193"/>
                <a:gd name="connsiteX28" fmla="*/ 489546 w 981470"/>
                <a:gd name="connsiteY28" fmla="*/ 640057 h 1269193"/>
                <a:gd name="connsiteX29" fmla="*/ 596399 w 981470"/>
                <a:gd name="connsiteY29" fmla="*/ 591910 h 1269193"/>
                <a:gd name="connsiteX30" fmla="*/ 639597 w 981470"/>
                <a:gd name="connsiteY30" fmla="*/ 446805 h 1269193"/>
                <a:gd name="connsiteX31" fmla="*/ 594306 w 981470"/>
                <a:gd name="connsiteY31" fmla="*/ 298282 h 1269193"/>
                <a:gd name="connsiteX32" fmla="*/ 483647 w 981470"/>
                <a:gd name="connsiteY32" fmla="*/ 246811 h 1269193"/>
                <a:gd name="connsiteX33" fmla="*/ 379267 w 981470"/>
                <a:gd name="connsiteY33" fmla="*/ 294103 h 1269193"/>
                <a:gd name="connsiteX34" fmla="*/ 340256 w 981470"/>
                <a:gd name="connsiteY34" fmla="*/ 450984 h 12691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Lst>
              <a:rect l="l" t="t" r="r" b="b"/>
              <a:pathLst>
                <a:path w="981470" h="1269193">
                  <a:moveTo>
                    <a:pt x="661291" y="20132"/>
                  </a:moveTo>
                  <a:lnTo>
                    <a:pt x="980614" y="20132"/>
                  </a:lnTo>
                  <a:lnTo>
                    <a:pt x="980614" y="859234"/>
                  </a:lnTo>
                  <a:lnTo>
                    <a:pt x="981471" y="898549"/>
                  </a:lnTo>
                  <a:cubicBezTo>
                    <a:pt x="981471" y="954293"/>
                    <a:pt x="969577" y="1007473"/>
                    <a:pt x="945885" y="1057899"/>
                  </a:cubicBezTo>
                  <a:cubicBezTo>
                    <a:pt x="922097" y="1108324"/>
                    <a:pt x="890603" y="1149254"/>
                    <a:pt x="851115" y="1180497"/>
                  </a:cubicBezTo>
                  <a:cubicBezTo>
                    <a:pt x="811723" y="1211740"/>
                    <a:pt x="761674" y="1234342"/>
                    <a:pt x="701064" y="1248301"/>
                  </a:cubicBezTo>
                  <a:cubicBezTo>
                    <a:pt x="640454" y="1262261"/>
                    <a:pt x="570994" y="1269193"/>
                    <a:pt x="492781" y="1269193"/>
                  </a:cubicBezTo>
                  <a:cubicBezTo>
                    <a:pt x="313994" y="1269193"/>
                    <a:pt x="191156" y="1242414"/>
                    <a:pt x="124361" y="1188854"/>
                  </a:cubicBezTo>
                  <a:cubicBezTo>
                    <a:pt x="57566" y="1135294"/>
                    <a:pt x="24168" y="1063596"/>
                    <a:pt x="24168" y="973855"/>
                  </a:cubicBezTo>
                  <a:cubicBezTo>
                    <a:pt x="24168" y="962745"/>
                    <a:pt x="24739" y="947645"/>
                    <a:pt x="25881" y="928653"/>
                  </a:cubicBezTo>
                  <a:lnTo>
                    <a:pt x="357002" y="966258"/>
                  </a:lnTo>
                  <a:cubicBezTo>
                    <a:pt x="365375" y="996932"/>
                    <a:pt x="378221" y="1018109"/>
                    <a:pt x="395538" y="1029884"/>
                  </a:cubicBezTo>
                  <a:cubicBezTo>
                    <a:pt x="420657" y="1047168"/>
                    <a:pt x="452247" y="1055809"/>
                    <a:pt x="490307" y="1055809"/>
                  </a:cubicBezTo>
                  <a:cubicBezTo>
                    <a:pt x="539500" y="1055809"/>
                    <a:pt x="576227" y="1042704"/>
                    <a:pt x="600491" y="1016494"/>
                  </a:cubicBezTo>
                  <a:cubicBezTo>
                    <a:pt x="624754" y="990284"/>
                    <a:pt x="636933" y="944512"/>
                    <a:pt x="636933" y="879271"/>
                  </a:cubicBezTo>
                  <a:lnTo>
                    <a:pt x="636933" y="744612"/>
                  </a:lnTo>
                  <a:cubicBezTo>
                    <a:pt x="603440" y="784212"/>
                    <a:pt x="569853" y="812986"/>
                    <a:pt x="536360" y="830745"/>
                  </a:cubicBezTo>
                  <a:cubicBezTo>
                    <a:pt x="483837" y="858664"/>
                    <a:pt x="427128" y="872529"/>
                    <a:pt x="366232" y="872529"/>
                  </a:cubicBezTo>
                  <a:cubicBezTo>
                    <a:pt x="247199" y="872529"/>
                    <a:pt x="151098" y="820679"/>
                    <a:pt x="77928" y="716883"/>
                  </a:cubicBezTo>
                  <a:cubicBezTo>
                    <a:pt x="25976" y="643286"/>
                    <a:pt x="0" y="545948"/>
                    <a:pt x="0" y="424964"/>
                  </a:cubicBezTo>
                  <a:cubicBezTo>
                    <a:pt x="0" y="286696"/>
                    <a:pt x="33493" y="181286"/>
                    <a:pt x="100573" y="108734"/>
                  </a:cubicBezTo>
                  <a:cubicBezTo>
                    <a:pt x="167654" y="36276"/>
                    <a:pt x="255382" y="0"/>
                    <a:pt x="363758" y="0"/>
                  </a:cubicBezTo>
                  <a:cubicBezTo>
                    <a:pt x="433027" y="0"/>
                    <a:pt x="490212" y="11681"/>
                    <a:pt x="535218" y="35137"/>
                  </a:cubicBezTo>
                  <a:cubicBezTo>
                    <a:pt x="580224" y="58593"/>
                    <a:pt x="622280" y="97338"/>
                    <a:pt x="661387" y="151468"/>
                  </a:cubicBezTo>
                  <a:lnTo>
                    <a:pt x="661387" y="20132"/>
                  </a:lnTo>
                  <a:close/>
                  <a:moveTo>
                    <a:pt x="340256" y="450984"/>
                  </a:moveTo>
                  <a:cubicBezTo>
                    <a:pt x="340256" y="515085"/>
                    <a:pt x="353958" y="562661"/>
                    <a:pt x="381361" y="593620"/>
                  </a:cubicBezTo>
                  <a:cubicBezTo>
                    <a:pt x="408764" y="624578"/>
                    <a:pt x="444826" y="640057"/>
                    <a:pt x="489546" y="640057"/>
                  </a:cubicBezTo>
                  <a:cubicBezTo>
                    <a:pt x="534266" y="640057"/>
                    <a:pt x="567664" y="624008"/>
                    <a:pt x="596399" y="591910"/>
                  </a:cubicBezTo>
                  <a:cubicBezTo>
                    <a:pt x="625135" y="559813"/>
                    <a:pt x="639597" y="511476"/>
                    <a:pt x="639597" y="446805"/>
                  </a:cubicBezTo>
                  <a:cubicBezTo>
                    <a:pt x="639597" y="382135"/>
                    <a:pt x="624468" y="332659"/>
                    <a:pt x="594306" y="298282"/>
                  </a:cubicBezTo>
                  <a:cubicBezTo>
                    <a:pt x="564144" y="264000"/>
                    <a:pt x="527225" y="246811"/>
                    <a:pt x="483647" y="246811"/>
                  </a:cubicBezTo>
                  <a:cubicBezTo>
                    <a:pt x="440068" y="246811"/>
                    <a:pt x="405243" y="262575"/>
                    <a:pt x="379267" y="294103"/>
                  </a:cubicBezTo>
                  <a:cubicBezTo>
                    <a:pt x="353291" y="325631"/>
                    <a:pt x="340256" y="377862"/>
                    <a:pt x="340256" y="450984"/>
                  </a:cubicBezTo>
                  <a:close/>
                </a:path>
              </a:pathLst>
            </a:custGeom>
            <a:grpFill/>
            <a:ln w="9510" cap="flat">
              <a:noFill/>
              <a:prstDash val="solid"/>
              <a:miter/>
            </a:ln>
          </p:spPr>
          <p:txBody>
            <a:bodyPr rtlCol="0" anchor="ctr"/>
            <a:lstStyle/>
            <a:p>
              <a:endParaRPr lang="en-GB"/>
            </a:p>
          </p:txBody>
        </p:sp>
        <p:sp>
          <p:nvSpPr>
            <p:cNvPr id="13" name="Freeform 12">
              <a:extLst>
                <a:ext uri="{FF2B5EF4-FFF2-40B4-BE49-F238E27FC236}">
                  <a16:creationId xmlns:a16="http://schemas.microsoft.com/office/drawing/2014/main" id="{275195BF-919C-8B24-9B53-596B729727BB}"/>
                </a:ext>
              </a:extLst>
            </p:cNvPr>
            <p:cNvSpPr/>
            <p:nvPr/>
          </p:nvSpPr>
          <p:spPr>
            <a:xfrm>
              <a:off x="7505448" y="7434786"/>
              <a:ext cx="1031043" cy="928557"/>
            </a:xfrm>
            <a:custGeom>
              <a:avLst/>
              <a:gdLst>
                <a:gd name="connsiteX0" fmla="*/ 1030949 w 1031043"/>
                <a:gd name="connsiteY0" fmla="*/ 548702 h 928557"/>
                <a:gd name="connsiteX1" fmla="*/ 347012 w 1031043"/>
                <a:gd name="connsiteY1" fmla="*/ 548702 h 928557"/>
                <a:gd name="connsiteX2" fmla="*/ 391447 w 1031043"/>
                <a:gd name="connsiteY2" fmla="*/ 670825 h 928557"/>
                <a:gd name="connsiteX3" fmla="*/ 520565 w 1031043"/>
                <a:gd name="connsiteY3" fmla="*/ 728564 h 928557"/>
                <a:gd name="connsiteX4" fmla="*/ 616095 w 1031043"/>
                <a:gd name="connsiteY4" fmla="*/ 703493 h 928557"/>
                <a:gd name="connsiteX5" fmla="*/ 675564 w 1031043"/>
                <a:gd name="connsiteY5" fmla="*/ 647464 h 928557"/>
                <a:gd name="connsiteX6" fmla="*/ 1011728 w 1031043"/>
                <a:gd name="connsiteY6" fmla="*/ 678423 h 928557"/>
                <a:gd name="connsiteX7" fmla="*/ 825615 w 1031043"/>
                <a:gd name="connsiteY7" fmla="*/ 870440 h 928557"/>
                <a:gd name="connsiteX8" fmla="*/ 512953 w 1031043"/>
                <a:gd name="connsiteY8" fmla="*/ 928558 h 928557"/>
                <a:gd name="connsiteX9" fmla="*/ 234640 w 1031043"/>
                <a:gd name="connsiteY9" fmla="*/ 878796 h 928557"/>
                <a:gd name="connsiteX10" fmla="*/ 66605 w 1031043"/>
                <a:gd name="connsiteY10" fmla="*/ 720682 h 928557"/>
                <a:gd name="connsiteX11" fmla="*/ 0 w 1031043"/>
                <a:gd name="connsiteY11" fmla="*/ 465988 h 928557"/>
                <a:gd name="connsiteX12" fmla="*/ 133686 w 1031043"/>
                <a:gd name="connsiteY12" fmla="*/ 128866 h 928557"/>
                <a:gd name="connsiteX13" fmla="*/ 502962 w 1031043"/>
                <a:gd name="connsiteY13" fmla="*/ 0 h 928557"/>
                <a:gd name="connsiteX14" fmla="*/ 804683 w 1031043"/>
                <a:gd name="connsiteY14" fmla="*/ 57738 h 928557"/>
                <a:gd name="connsiteX15" fmla="*/ 973193 w 1031043"/>
                <a:gd name="connsiteY15" fmla="*/ 225065 h 928557"/>
                <a:gd name="connsiteX16" fmla="*/ 1031044 w 1031043"/>
                <a:gd name="connsiteY16" fmla="*/ 510336 h 928557"/>
                <a:gd name="connsiteX17" fmla="*/ 1031044 w 1031043"/>
                <a:gd name="connsiteY17" fmla="*/ 548797 h 928557"/>
                <a:gd name="connsiteX18" fmla="*/ 683937 w 1031043"/>
                <a:gd name="connsiteY18" fmla="*/ 385554 h 928557"/>
                <a:gd name="connsiteX19" fmla="*/ 630748 w 1031043"/>
                <a:gd name="connsiteY19" fmla="*/ 244152 h 928557"/>
                <a:gd name="connsiteX20" fmla="*/ 517139 w 1031043"/>
                <a:gd name="connsiteY20" fmla="*/ 201514 h 928557"/>
                <a:gd name="connsiteX21" fmla="*/ 387165 w 1031043"/>
                <a:gd name="connsiteY21" fmla="*/ 265899 h 928557"/>
                <a:gd name="connsiteX22" fmla="*/ 347773 w 1031043"/>
                <a:gd name="connsiteY22" fmla="*/ 385554 h 928557"/>
                <a:gd name="connsiteX23" fmla="*/ 683937 w 1031043"/>
                <a:gd name="connsiteY23" fmla="*/ 385554 h 9285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1031043" h="928557">
                  <a:moveTo>
                    <a:pt x="1030949" y="548702"/>
                  </a:moveTo>
                  <a:lnTo>
                    <a:pt x="347012" y="548702"/>
                  </a:lnTo>
                  <a:cubicBezTo>
                    <a:pt x="353196" y="603401"/>
                    <a:pt x="367945" y="644046"/>
                    <a:pt x="391447" y="670825"/>
                  </a:cubicBezTo>
                  <a:cubicBezTo>
                    <a:pt x="424368" y="709286"/>
                    <a:pt x="467471" y="728564"/>
                    <a:pt x="520565" y="728564"/>
                  </a:cubicBezTo>
                  <a:cubicBezTo>
                    <a:pt x="554058" y="728564"/>
                    <a:pt x="585933" y="720207"/>
                    <a:pt x="616095" y="703493"/>
                  </a:cubicBezTo>
                  <a:cubicBezTo>
                    <a:pt x="634554" y="692857"/>
                    <a:pt x="654346" y="674244"/>
                    <a:pt x="675564" y="647464"/>
                  </a:cubicBezTo>
                  <a:lnTo>
                    <a:pt x="1011728" y="678423"/>
                  </a:lnTo>
                  <a:cubicBezTo>
                    <a:pt x="960348" y="767689"/>
                    <a:pt x="898310" y="831694"/>
                    <a:pt x="825615" y="870440"/>
                  </a:cubicBezTo>
                  <a:cubicBezTo>
                    <a:pt x="753016" y="909185"/>
                    <a:pt x="648732" y="928558"/>
                    <a:pt x="512953" y="928558"/>
                  </a:cubicBezTo>
                  <a:cubicBezTo>
                    <a:pt x="395062" y="928558"/>
                    <a:pt x="302291" y="911939"/>
                    <a:pt x="234640" y="878796"/>
                  </a:cubicBezTo>
                  <a:cubicBezTo>
                    <a:pt x="166988" y="845654"/>
                    <a:pt x="111040" y="792949"/>
                    <a:pt x="66605" y="720682"/>
                  </a:cubicBezTo>
                  <a:cubicBezTo>
                    <a:pt x="22170" y="648509"/>
                    <a:pt x="0" y="563516"/>
                    <a:pt x="0" y="465988"/>
                  </a:cubicBezTo>
                  <a:cubicBezTo>
                    <a:pt x="0" y="327151"/>
                    <a:pt x="44530" y="214714"/>
                    <a:pt x="133686" y="128866"/>
                  </a:cubicBezTo>
                  <a:cubicBezTo>
                    <a:pt x="222841" y="43019"/>
                    <a:pt x="345870" y="0"/>
                    <a:pt x="502962" y="0"/>
                  </a:cubicBezTo>
                  <a:cubicBezTo>
                    <a:pt x="630368" y="0"/>
                    <a:pt x="730941" y="19278"/>
                    <a:pt x="804683" y="57738"/>
                  </a:cubicBezTo>
                  <a:cubicBezTo>
                    <a:pt x="878424" y="96198"/>
                    <a:pt x="934562" y="152037"/>
                    <a:pt x="973193" y="225065"/>
                  </a:cubicBezTo>
                  <a:cubicBezTo>
                    <a:pt x="1011728" y="298092"/>
                    <a:pt x="1031044" y="393246"/>
                    <a:pt x="1031044" y="510336"/>
                  </a:cubicBezTo>
                  <a:lnTo>
                    <a:pt x="1031044" y="548797"/>
                  </a:lnTo>
                  <a:close/>
                  <a:moveTo>
                    <a:pt x="683937" y="385554"/>
                  </a:moveTo>
                  <a:cubicBezTo>
                    <a:pt x="677182" y="319744"/>
                    <a:pt x="659484" y="272642"/>
                    <a:pt x="630748" y="244152"/>
                  </a:cubicBezTo>
                  <a:cubicBezTo>
                    <a:pt x="601918" y="215663"/>
                    <a:pt x="564144" y="201514"/>
                    <a:pt x="517139" y="201514"/>
                  </a:cubicBezTo>
                  <a:cubicBezTo>
                    <a:pt x="462904" y="201514"/>
                    <a:pt x="419611" y="222975"/>
                    <a:pt x="387165" y="265899"/>
                  </a:cubicBezTo>
                  <a:cubicBezTo>
                    <a:pt x="366517" y="292679"/>
                    <a:pt x="353387" y="332564"/>
                    <a:pt x="347773" y="385554"/>
                  </a:cubicBezTo>
                  <a:lnTo>
                    <a:pt x="683937" y="385554"/>
                  </a:lnTo>
                  <a:close/>
                </a:path>
              </a:pathLst>
            </a:custGeom>
            <a:grpFill/>
            <a:ln w="9510" cap="flat">
              <a:noFill/>
              <a:prstDash val="solid"/>
              <a:miter/>
            </a:ln>
          </p:spPr>
          <p:txBody>
            <a:bodyPr rtlCol="0" anchor="ctr"/>
            <a:lstStyle/>
            <a:p>
              <a:endParaRPr lang="en-GB"/>
            </a:p>
          </p:txBody>
        </p:sp>
        <p:sp>
          <p:nvSpPr>
            <p:cNvPr id="14" name="Freeform 13">
              <a:extLst>
                <a:ext uri="{FF2B5EF4-FFF2-40B4-BE49-F238E27FC236}">
                  <a16:creationId xmlns:a16="http://schemas.microsoft.com/office/drawing/2014/main" id="{E2F5FD4E-1CE0-9CC3-CB12-806C7F29FF56}"/>
                </a:ext>
              </a:extLst>
            </p:cNvPr>
            <p:cNvSpPr/>
            <p:nvPr/>
          </p:nvSpPr>
          <p:spPr>
            <a:xfrm>
              <a:off x="8524694" y="7434596"/>
              <a:ext cx="946265" cy="928652"/>
            </a:xfrm>
            <a:custGeom>
              <a:avLst/>
              <a:gdLst>
                <a:gd name="connsiteX0" fmla="*/ 0 w 946265"/>
                <a:gd name="connsiteY0" fmla="*/ 661804 h 928652"/>
                <a:gd name="connsiteX1" fmla="*/ 338638 w 946265"/>
                <a:gd name="connsiteY1" fmla="*/ 629991 h 928652"/>
                <a:gd name="connsiteX2" fmla="*/ 397346 w 946265"/>
                <a:gd name="connsiteY2" fmla="*/ 716123 h 928652"/>
                <a:gd name="connsiteX3" fmla="*/ 497919 w 946265"/>
                <a:gd name="connsiteY3" fmla="*/ 742048 h 928652"/>
                <a:gd name="connsiteX4" fmla="*/ 604391 w 946265"/>
                <a:gd name="connsiteY4" fmla="*/ 712799 h 928652"/>
                <a:gd name="connsiteX5" fmla="*/ 633698 w 946265"/>
                <a:gd name="connsiteY5" fmla="*/ 658480 h 928652"/>
                <a:gd name="connsiteX6" fmla="*/ 595162 w 946265"/>
                <a:gd name="connsiteY6" fmla="*/ 601692 h 928652"/>
                <a:gd name="connsiteX7" fmla="*/ 448441 w 946265"/>
                <a:gd name="connsiteY7" fmla="*/ 566650 h 928652"/>
                <a:gd name="connsiteX8" fmla="*/ 201623 w 946265"/>
                <a:gd name="connsiteY8" fmla="*/ 509387 h 928652"/>
                <a:gd name="connsiteX9" fmla="*/ 85064 w 946265"/>
                <a:gd name="connsiteY9" fmla="*/ 420405 h 928652"/>
                <a:gd name="connsiteX10" fmla="*/ 37679 w 946265"/>
                <a:gd name="connsiteY10" fmla="*/ 277485 h 928652"/>
                <a:gd name="connsiteX11" fmla="*/ 88775 w 946265"/>
                <a:gd name="connsiteY11" fmla="*/ 126207 h 928652"/>
                <a:gd name="connsiteX12" fmla="*/ 229597 w 946265"/>
                <a:gd name="connsiteY12" fmla="*/ 31338 h 928652"/>
                <a:gd name="connsiteX13" fmla="*/ 470135 w 946265"/>
                <a:gd name="connsiteY13" fmla="*/ 0 h 928652"/>
                <a:gd name="connsiteX14" fmla="*/ 705251 w 946265"/>
                <a:gd name="connsiteY14" fmla="*/ 24216 h 928652"/>
                <a:gd name="connsiteX15" fmla="*/ 831800 w 946265"/>
                <a:gd name="connsiteY15" fmla="*/ 99522 h 928652"/>
                <a:gd name="connsiteX16" fmla="*/ 916007 w 946265"/>
                <a:gd name="connsiteY16" fmla="*/ 237600 h 928652"/>
                <a:gd name="connsiteX17" fmla="*/ 592498 w 946265"/>
                <a:gd name="connsiteY17" fmla="*/ 269413 h 928652"/>
                <a:gd name="connsiteX18" fmla="*/ 550632 w 946265"/>
                <a:gd name="connsiteY18" fmla="*/ 206642 h 928652"/>
                <a:gd name="connsiteX19" fmla="*/ 453389 w 946265"/>
                <a:gd name="connsiteY19" fmla="*/ 179862 h 928652"/>
                <a:gd name="connsiteX20" fmla="*/ 369181 w 946265"/>
                <a:gd name="connsiteY20" fmla="*/ 200374 h 928652"/>
                <a:gd name="connsiteX21" fmla="*/ 342825 w 946265"/>
                <a:gd name="connsiteY21" fmla="*/ 250040 h 928652"/>
                <a:gd name="connsiteX22" fmla="*/ 376318 w 946265"/>
                <a:gd name="connsiteY22" fmla="*/ 299326 h 928652"/>
                <a:gd name="connsiteX23" fmla="*/ 522182 w 946265"/>
                <a:gd name="connsiteY23" fmla="*/ 329430 h 928652"/>
                <a:gd name="connsiteX24" fmla="*/ 775281 w 946265"/>
                <a:gd name="connsiteY24" fmla="*/ 382895 h 928652"/>
                <a:gd name="connsiteX25" fmla="*/ 902306 w 946265"/>
                <a:gd name="connsiteY25" fmla="*/ 480708 h 928652"/>
                <a:gd name="connsiteX26" fmla="*/ 946265 w 946265"/>
                <a:gd name="connsiteY26" fmla="*/ 620305 h 928652"/>
                <a:gd name="connsiteX27" fmla="*/ 899737 w 946265"/>
                <a:gd name="connsiteY27" fmla="*/ 769873 h 928652"/>
                <a:gd name="connsiteX28" fmla="*/ 753016 w 946265"/>
                <a:gd name="connsiteY28" fmla="*/ 885634 h 928652"/>
                <a:gd name="connsiteX29" fmla="*/ 480221 w 946265"/>
                <a:gd name="connsiteY29" fmla="*/ 928653 h 928652"/>
                <a:gd name="connsiteX30" fmla="*/ 132829 w 946265"/>
                <a:gd name="connsiteY30" fmla="*/ 859234 h 928652"/>
                <a:gd name="connsiteX31" fmla="*/ 0 w 946265"/>
                <a:gd name="connsiteY31" fmla="*/ 661804 h 9286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Lst>
              <a:rect l="l" t="t" r="r" b="b"/>
              <a:pathLst>
                <a:path w="946265" h="928652">
                  <a:moveTo>
                    <a:pt x="0" y="661804"/>
                  </a:moveTo>
                  <a:lnTo>
                    <a:pt x="338638" y="629991"/>
                  </a:lnTo>
                  <a:cubicBezTo>
                    <a:pt x="352625" y="670161"/>
                    <a:pt x="372131" y="698840"/>
                    <a:pt x="397346" y="716123"/>
                  </a:cubicBezTo>
                  <a:cubicBezTo>
                    <a:pt x="422465" y="733407"/>
                    <a:pt x="456053" y="742048"/>
                    <a:pt x="497919" y="742048"/>
                  </a:cubicBezTo>
                  <a:cubicBezTo>
                    <a:pt x="543781" y="742048"/>
                    <a:pt x="579272" y="732267"/>
                    <a:pt x="604391" y="712799"/>
                  </a:cubicBezTo>
                  <a:cubicBezTo>
                    <a:pt x="623898" y="698365"/>
                    <a:pt x="633698" y="680227"/>
                    <a:pt x="633698" y="658480"/>
                  </a:cubicBezTo>
                  <a:cubicBezTo>
                    <a:pt x="633698" y="633979"/>
                    <a:pt x="620853" y="615082"/>
                    <a:pt x="595162" y="601692"/>
                  </a:cubicBezTo>
                  <a:cubicBezTo>
                    <a:pt x="576703" y="592195"/>
                    <a:pt x="527796" y="580515"/>
                    <a:pt x="448441" y="566650"/>
                  </a:cubicBezTo>
                  <a:cubicBezTo>
                    <a:pt x="329980" y="546043"/>
                    <a:pt x="247675" y="526955"/>
                    <a:pt x="201623" y="509387"/>
                  </a:cubicBezTo>
                  <a:cubicBezTo>
                    <a:pt x="155475" y="491818"/>
                    <a:pt x="116654" y="462190"/>
                    <a:pt x="85064" y="420405"/>
                  </a:cubicBezTo>
                  <a:cubicBezTo>
                    <a:pt x="53474" y="378621"/>
                    <a:pt x="37679" y="330949"/>
                    <a:pt x="37679" y="277485"/>
                  </a:cubicBezTo>
                  <a:cubicBezTo>
                    <a:pt x="37679" y="218987"/>
                    <a:pt x="54711" y="168561"/>
                    <a:pt x="88775" y="126207"/>
                  </a:cubicBezTo>
                  <a:cubicBezTo>
                    <a:pt x="122838" y="83853"/>
                    <a:pt x="169747" y="52230"/>
                    <a:pt x="229597" y="31338"/>
                  </a:cubicBezTo>
                  <a:cubicBezTo>
                    <a:pt x="289350" y="10446"/>
                    <a:pt x="369562" y="0"/>
                    <a:pt x="470135" y="0"/>
                  </a:cubicBezTo>
                  <a:cubicBezTo>
                    <a:pt x="576323" y="0"/>
                    <a:pt x="654631" y="8072"/>
                    <a:pt x="705251" y="24216"/>
                  </a:cubicBezTo>
                  <a:cubicBezTo>
                    <a:pt x="755775" y="40360"/>
                    <a:pt x="798022" y="65525"/>
                    <a:pt x="831800" y="99522"/>
                  </a:cubicBezTo>
                  <a:cubicBezTo>
                    <a:pt x="865578" y="133519"/>
                    <a:pt x="893647" y="179577"/>
                    <a:pt x="916007" y="237600"/>
                  </a:cubicBezTo>
                  <a:lnTo>
                    <a:pt x="592498" y="269413"/>
                  </a:lnTo>
                  <a:cubicBezTo>
                    <a:pt x="584125" y="240924"/>
                    <a:pt x="570138" y="220031"/>
                    <a:pt x="550632" y="206642"/>
                  </a:cubicBezTo>
                  <a:cubicBezTo>
                    <a:pt x="523800" y="188788"/>
                    <a:pt x="491354" y="179862"/>
                    <a:pt x="453389" y="179862"/>
                  </a:cubicBezTo>
                  <a:cubicBezTo>
                    <a:pt x="415424" y="179862"/>
                    <a:pt x="386784" y="186699"/>
                    <a:pt x="369181" y="200374"/>
                  </a:cubicBezTo>
                  <a:cubicBezTo>
                    <a:pt x="351579" y="214049"/>
                    <a:pt x="342825" y="230573"/>
                    <a:pt x="342825" y="250040"/>
                  </a:cubicBezTo>
                  <a:cubicBezTo>
                    <a:pt x="342825" y="271787"/>
                    <a:pt x="353958" y="288216"/>
                    <a:pt x="376318" y="299326"/>
                  </a:cubicBezTo>
                  <a:cubicBezTo>
                    <a:pt x="398678" y="310437"/>
                    <a:pt x="447300" y="320503"/>
                    <a:pt x="522182" y="329430"/>
                  </a:cubicBezTo>
                  <a:cubicBezTo>
                    <a:pt x="635601" y="342250"/>
                    <a:pt x="719999" y="360103"/>
                    <a:pt x="775281" y="382895"/>
                  </a:cubicBezTo>
                  <a:cubicBezTo>
                    <a:pt x="830563" y="405781"/>
                    <a:pt x="872905" y="438354"/>
                    <a:pt x="902306" y="480708"/>
                  </a:cubicBezTo>
                  <a:cubicBezTo>
                    <a:pt x="931707" y="523061"/>
                    <a:pt x="946265" y="569594"/>
                    <a:pt x="946265" y="620305"/>
                  </a:cubicBezTo>
                  <a:cubicBezTo>
                    <a:pt x="946265" y="671015"/>
                    <a:pt x="930756" y="721441"/>
                    <a:pt x="899737" y="769873"/>
                  </a:cubicBezTo>
                  <a:cubicBezTo>
                    <a:pt x="868718" y="818304"/>
                    <a:pt x="819811" y="856955"/>
                    <a:pt x="753016" y="885634"/>
                  </a:cubicBezTo>
                  <a:cubicBezTo>
                    <a:pt x="686221" y="914313"/>
                    <a:pt x="595257" y="928653"/>
                    <a:pt x="480221" y="928653"/>
                  </a:cubicBezTo>
                  <a:cubicBezTo>
                    <a:pt x="317610" y="928653"/>
                    <a:pt x="201812" y="905481"/>
                    <a:pt x="132829" y="859234"/>
                  </a:cubicBezTo>
                  <a:cubicBezTo>
                    <a:pt x="63845" y="812986"/>
                    <a:pt x="19506" y="747177"/>
                    <a:pt x="0" y="661804"/>
                  </a:cubicBezTo>
                  <a:close/>
                </a:path>
              </a:pathLst>
            </a:custGeom>
            <a:grpFill/>
            <a:ln w="9510" cap="flat">
              <a:noFill/>
              <a:prstDash val="solid"/>
              <a:miter/>
            </a:ln>
          </p:spPr>
          <p:txBody>
            <a:bodyPr rtlCol="0" anchor="ctr"/>
            <a:lstStyle/>
            <a:p>
              <a:endParaRPr lang="en-GB"/>
            </a:p>
          </p:txBody>
        </p:sp>
        <p:sp>
          <p:nvSpPr>
            <p:cNvPr id="15" name="Freeform 14">
              <a:extLst>
                <a:ext uri="{FF2B5EF4-FFF2-40B4-BE49-F238E27FC236}">
                  <a16:creationId xmlns:a16="http://schemas.microsoft.com/office/drawing/2014/main" id="{46FC9DF6-F764-3748-C3DE-03793F796F16}"/>
                </a:ext>
              </a:extLst>
            </p:cNvPr>
            <p:cNvSpPr/>
            <p:nvPr/>
          </p:nvSpPr>
          <p:spPr>
            <a:xfrm>
              <a:off x="3437032" y="6597742"/>
              <a:ext cx="3048410" cy="1765601"/>
            </a:xfrm>
            <a:custGeom>
              <a:avLst/>
              <a:gdLst>
                <a:gd name="connsiteX0" fmla="*/ 0 w 3048410"/>
                <a:gd name="connsiteY0" fmla="*/ 519010 h 1765601"/>
                <a:gd name="connsiteX1" fmla="*/ 0 w 3048410"/>
                <a:gd name="connsiteY1" fmla="*/ 1745469 h 1765601"/>
                <a:gd name="connsiteX2" fmla="*/ 319323 w 3048410"/>
                <a:gd name="connsiteY2" fmla="*/ 1745469 h 1765601"/>
                <a:gd name="connsiteX3" fmla="*/ 319323 w 3048410"/>
                <a:gd name="connsiteY3" fmla="*/ 1614134 h 1765601"/>
                <a:gd name="connsiteX4" fmla="*/ 441686 w 3048410"/>
                <a:gd name="connsiteY4" fmla="*/ 1727046 h 1765601"/>
                <a:gd name="connsiteX5" fmla="*/ 606009 w 3048410"/>
                <a:gd name="connsiteY5" fmla="*/ 1765507 h 1765601"/>
                <a:gd name="connsiteX6" fmla="*/ 796690 w 3048410"/>
                <a:gd name="connsiteY6" fmla="*/ 1710713 h 1765601"/>
                <a:gd name="connsiteX7" fmla="*/ 931232 w 3048410"/>
                <a:gd name="connsiteY7" fmla="*/ 1545095 h 1765601"/>
                <a:gd name="connsiteX8" fmla="*/ 979853 w 3048410"/>
                <a:gd name="connsiteY8" fmla="*/ 1288693 h 1765601"/>
                <a:gd name="connsiteX9" fmla="*/ 873380 w 3048410"/>
                <a:gd name="connsiteY9" fmla="*/ 953660 h 1765601"/>
                <a:gd name="connsiteX10" fmla="*/ 604297 w 3048410"/>
                <a:gd name="connsiteY10" fmla="*/ 836949 h 1765601"/>
                <a:gd name="connsiteX11" fmla="*/ 460525 w 3048410"/>
                <a:gd name="connsiteY11" fmla="*/ 863729 h 1765601"/>
                <a:gd name="connsiteX12" fmla="*/ 344442 w 3048410"/>
                <a:gd name="connsiteY12" fmla="*/ 944068 h 1765601"/>
                <a:gd name="connsiteX13" fmla="*/ 344442 w 3048410"/>
                <a:gd name="connsiteY13" fmla="*/ 670667 h 1765601"/>
                <a:gd name="connsiteX14" fmla="*/ 2703873 w 3048410"/>
                <a:gd name="connsiteY14" fmla="*/ 670382 h 1765601"/>
                <a:gd name="connsiteX15" fmla="*/ 2703873 w 3048410"/>
                <a:gd name="connsiteY15" fmla="*/ 944068 h 1765601"/>
                <a:gd name="connsiteX16" fmla="*/ 2588647 w 3048410"/>
                <a:gd name="connsiteY16" fmla="*/ 863729 h 1765601"/>
                <a:gd name="connsiteX17" fmla="*/ 2444019 w 3048410"/>
                <a:gd name="connsiteY17" fmla="*/ 836949 h 1765601"/>
                <a:gd name="connsiteX18" fmla="*/ 2174555 w 3048410"/>
                <a:gd name="connsiteY18" fmla="*/ 954040 h 1765601"/>
                <a:gd name="connsiteX19" fmla="*/ 2068558 w 3048410"/>
                <a:gd name="connsiteY19" fmla="*/ 1292016 h 1765601"/>
                <a:gd name="connsiteX20" fmla="*/ 2164564 w 3048410"/>
                <a:gd name="connsiteY20" fmla="*/ 1627524 h 1765601"/>
                <a:gd name="connsiteX21" fmla="*/ 2442401 w 3048410"/>
                <a:gd name="connsiteY21" fmla="*/ 1765602 h 1765601"/>
                <a:gd name="connsiteX22" fmla="*/ 2606725 w 3048410"/>
                <a:gd name="connsiteY22" fmla="*/ 1727141 h 1765601"/>
                <a:gd name="connsiteX23" fmla="*/ 2729088 w 3048410"/>
                <a:gd name="connsiteY23" fmla="*/ 1614229 h 1765601"/>
                <a:gd name="connsiteX24" fmla="*/ 2729088 w 3048410"/>
                <a:gd name="connsiteY24" fmla="*/ 1745564 h 1765601"/>
                <a:gd name="connsiteX25" fmla="*/ 3048411 w 3048410"/>
                <a:gd name="connsiteY25" fmla="*/ 1745564 h 1765601"/>
                <a:gd name="connsiteX26" fmla="*/ 3048411 w 3048410"/>
                <a:gd name="connsiteY26" fmla="*/ 519010 h 1765601"/>
                <a:gd name="connsiteX27" fmla="*/ 0 w 3048410"/>
                <a:gd name="connsiteY27" fmla="*/ 519010 h 1765601"/>
                <a:gd name="connsiteX28" fmla="*/ 386023 w 3048410"/>
                <a:gd name="connsiteY28" fmla="*/ 1142638 h 1765601"/>
                <a:gd name="connsiteX29" fmla="*/ 499632 w 3048410"/>
                <a:gd name="connsiteY29" fmla="*/ 1091168 h 1765601"/>
                <a:gd name="connsiteX30" fmla="*/ 598112 w 3048410"/>
                <a:gd name="connsiteY30" fmla="*/ 1140549 h 1765601"/>
                <a:gd name="connsiteX31" fmla="*/ 638741 w 3048410"/>
                <a:gd name="connsiteY31" fmla="*/ 1295340 h 1765601"/>
                <a:gd name="connsiteX32" fmla="*/ 597256 w 3048410"/>
                <a:gd name="connsiteY32" fmla="*/ 1465611 h 1765601"/>
                <a:gd name="connsiteX33" fmla="*/ 494589 w 3048410"/>
                <a:gd name="connsiteY33" fmla="*/ 1516226 h 1765601"/>
                <a:gd name="connsiteX34" fmla="*/ 385167 w 3048410"/>
                <a:gd name="connsiteY34" fmla="*/ 1464756 h 1765601"/>
                <a:gd name="connsiteX35" fmla="*/ 341969 w 3048410"/>
                <a:gd name="connsiteY35" fmla="*/ 1298664 h 1765601"/>
                <a:gd name="connsiteX36" fmla="*/ 385928 w 3048410"/>
                <a:gd name="connsiteY36" fmla="*/ 1142638 h 1765601"/>
                <a:gd name="connsiteX37" fmla="*/ 2662863 w 3048410"/>
                <a:gd name="connsiteY37" fmla="*/ 1465136 h 1765601"/>
                <a:gd name="connsiteX38" fmla="*/ 2553917 w 3048410"/>
                <a:gd name="connsiteY38" fmla="*/ 1516131 h 1765601"/>
                <a:gd name="connsiteX39" fmla="*/ 2451250 w 3048410"/>
                <a:gd name="connsiteY39" fmla="*/ 1465516 h 1765601"/>
                <a:gd name="connsiteX40" fmla="*/ 2409765 w 3048410"/>
                <a:gd name="connsiteY40" fmla="*/ 1306166 h 1765601"/>
                <a:gd name="connsiteX41" fmla="*/ 2450013 w 3048410"/>
                <a:gd name="connsiteY41" fmla="*/ 1140549 h 1765601"/>
                <a:gd name="connsiteX42" fmla="*/ 2549730 w 3048410"/>
                <a:gd name="connsiteY42" fmla="*/ 1091168 h 1765601"/>
                <a:gd name="connsiteX43" fmla="*/ 2662007 w 3048410"/>
                <a:gd name="connsiteY43" fmla="*/ 1142638 h 1765601"/>
                <a:gd name="connsiteX44" fmla="*/ 2706442 w 3048410"/>
                <a:gd name="connsiteY44" fmla="*/ 1298664 h 1765601"/>
                <a:gd name="connsiteX45" fmla="*/ 2662863 w 3048410"/>
                <a:gd name="connsiteY45" fmla="*/ 1465136 h 17656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Lst>
              <a:rect l="l" t="t" r="r" b="b"/>
              <a:pathLst>
                <a:path w="3048410" h="1765601">
                  <a:moveTo>
                    <a:pt x="0" y="519010"/>
                  </a:moveTo>
                  <a:lnTo>
                    <a:pt x="0" y="1745469"/>
                  </a:lnTo>
                  <a:lnTo>
                    <a:pt x="319323" y="1745469"/>
                  </a:lnTo>
                  <a:lnTo>
                    <a:pt x="319323" y="1614134"/>
                  </a:lnTo>
                  <a:cubicBezTo>
                    <a:pt x="363472" y="1669308"/>
                    <a:pt x="404292" y="1707009"/>
                    <a:pt x="441686" y="1727046"/>
                  </a:cubicBezTo>
                  <a:cubicBezTo>
                    <a:pt x="491449" y="1752687"/>
                    <a:pt x="546160" y="1765507"/>
                    <a:pt x="606009" y="1765507"/>
                  </a:cubicBezTo>
                  <a:cubicBezTo>
                    <a:pt x="675849" y="1765507"/>
                    <a:pt x="739409" y="1747274"/>
                    <a:pt x="796690" y="1710713"/>
                  </a:cubicBezTo>
                  <a:cubicBezTo>
                    <a:pt x="853970" y="1674151"/>
                    <a:pt x="898785" y="1618977"/>
                    <a:pt x="931232" y="1545095"/>
                  </a:cubicBezTo>
                  <a:cubicBezTo>
                    <a:pt x="963678" y="1471213"/>
                    <a:pt x="979853" y="1385746"/>
                    <a:pt x="979853" y="1288693"/>
                  </a:cubicBezTo>
                  <a:cubicBezTo>
                    <a:pt x="979853" y="1143113"/>
                    <a:pt x="944362" y="1031435"/>
                    <a:pt x="873380" y="953660"/>
                  </a:cubicBezTo>
                  <a:cubicBezTo>
                    <a:pt x="802399" y="875884"/>
                    <a:pt x="712768" y="836949"/>
                    <a:pt x="604297" y="836949"/>
                  </a:cubicBezTo>
                  <a:cubicBezTo>
                    <a:pt x="551774" y="836949"/>
                    <a:pt x="503818" y="845876"/>
                    <a:pt x="460525" y="863729"/>
                  </a:cubicBezTo>
                  <a:cubicBezTo>
                    <a:pt x="417232" y="881582"/>
                    <a:pt x="378506" y="908362"/>
                    <a:pt x="344442" y="944068"/>
                  </a:cubicBezTo>
                  <a:lnTo>
                    <a:pt x="344442" y="670667"/>
                  </a:lnTo>
                  <a:cubicBezTo>
                    <a:pt x="407146" y="632302"/>
                    <a:pt x="1653419" y="-110791"/>
                    <a:pt x="2703873" y="670382"/>
                  </a:cubicBezTo>
                  <a:lnTo>
                    <a:pt x="2703873" y="944068"/>
                  </a:lnTo>
                  <a:cubicBezTo>
                    <a:pt x="2670380" y="908362"/>
                    <a:pt x="2631940" y="881582"/>
                    <a:pt x="2588647" y="863729"/>
                  </a:cubicBezTo>
                  <a:cubicBezTo>
                    <a:pt x="2545354" y="845876"/>
                    <a:pt x="2497113" y="836949"/>
                    <a:pt x="2444019" y="836949"/>
                  </a:cubicBezTo>
                  <a:cubicBezTo>
                    <a:pt x="2335072" y="836949"/>
                    <a:pt x="2245251" y="875979"/>
                    <a:pt x="2174555" y="954040"/>
                  </a:cubicBezTo>
                  <a:cubicBezTo>
                    <a:pt x="2103858" y="1032100"/>
                    <a:pt x="2068558" y="1144727"/>
                    <a:pt x="2068558" y="1292016"/>
                  </a:cubicBezTo>
                  <a:cubicBezTo>
                    <a:pt x="2068558" y="1423637"/>
                    <a:pt x="2100528" y="1535504"/>
                    <a:pt x="2164564" y="1627524"/>
                  </a:cubicBezTo>
                  <a:cubicBezTo>
                    <a:pt x="2228505" y="1719544"/>
                    <a:pt x="2321180" y="1765602"/>
                    <a:pt x="2442401" y="1765602"/>
                  </a:cubicBezTo>
                  <a:cubicBezTo>
                    <a:pt x="2502726" y="1765602"/>
                    <a:pt x="2557533" y="1752782"/>
                    <a:pt x="2606725" y="1727141"/>
                  </a:cubicBezTo>
                  <a:cubicBezTo>
                    <a:pt x="2643643" y="1707674"/>
                    <a:pt x="2684367" y="1669973"/>
                    <a:pt x="2729088" y="1614229"/>
                  </a:cubicBezTo>
                  <a:lnTo>
                    <a:pt x="2729088" y="1745564"/>
                  </a:lnTo>
                  <a:lnTo>
                    <a:pt x="3048411" y="1745564"/>
                  </a:lnTo>
                  <a:lnTo>
                    <a:pt x="3048411" y="519010"/>
                  </a:lnTo>
                  <a:cubicBezTo>
                    <a:pt x="1524205" y="-648762"/>
                    <a:pt x="0" y="519010"/>
                    <a:pt x="0" y="519010"/>
                  </a:cubicBezTo>
                  <a:close/>
                  <a:moveTo>
                    <a:pt x="386023" y="1142638"/>
                  </a:moveTo>
                  <a:cubicBezTo>
                    <a:pt x="415329" y="1108356"/>
                    <a:pt x="453199" y="1091168"/>
                    <a:pt x="499632" y="1091168"/>
                  </a:cubicBezTo>
                  <a:cubicBezTo>
                    <a:pt x="538168" y="1091168"/>
                    <a:pt x="570994" y="1107596"/>
                    <a:pt x="598112" y="1140549"/>
                  </a:cubicBezTo>
                  <a:cubicBezTo>
                    <a:pt x="625230" y="1173501"/>
                    <a:pt x="638741" y="1225067"/>
                    <a:pt x="638741" y="1295340"/>
                  </a:cubicBezTo>
                  <a:cubicBezTo>
                    <a:pt x="638741" y="1375110"/>
                    <a:pt x="624944" y="1431803"/>
                    <a:pt x="597256" y="1465611"/>
                  </a:cubicBezTo>
                  <a:cubicBezTo>
                    <a:pt x="569567" y="1499323"/>
                    <a:pt x="535313" y="1516226"/>
                    <a:pt x="494589" y="1516226"/>
                  </a:cubicBezTo>
                  <a:cubicBezTo>
                    <a:pt x="450439" y="1516226"/>
                    <a:pt x="413997" y="1499038"/>
                    <a:pt x="385167" y="1464756"/>
                  </a:cubicBezTo>
                  <a:cubicBezTo>
                    <a:pt x="356336" y="1430474"/>
                    <a:pt x="341969" y="1375110"/>
                    <a:pt x="341969" y="1298664"/>
                  </a:cubicBezTo>
                  <a:cubicBezTo>
                    <a:pt x="341969" y="1228960"/>
                    <a:pt x="356622" y="1176920"/>
                    <a:pt x="385928" y="1142638"/>
                  </a:cubicBezTo>
                  <a:close/>
                  <a:moveTo>
                    <a:pt x="2662863" y="1465136"/>
                  </a:moveTo>
                  <a:cubicBezTo>
                    <a:pt x="2633843" y="1499133"/>
                    <a:pt x="2597496" y="1516131"/>
                    <a:pt x="2553917" y="1516131"/>
                  </a:cubicBezTo>
                  <a:cubicBezTo>
                    <a:pt x="2513098" y="1516131"/>
                    <a:pt x="2478939" y="1499228"/>
                    <a:pt x="2451250" y="1465516"/>
                  </a:cubicBezTo>
                  <a:cubicBezTo>
                    <a:pt x="2423562" y="1431803"/>
                    <a:pt x="2409765" y="1378624"/>
                    <a:pt x="2409765" y="1306166"/>
                  </a:cubicBezTo>
                  <a:cubicBezTo>
                    <a:pt x="2409765" y="1228676"/>
                    <a:pt x="2423181" y="1173406"/>
                    <a:pt x="2450013" y="1140549"/>
                  </a:cubicBezTo>
                  <a:cubicBezTo>
                    <a:pt x="2476846" y="1107691"/>
                    <a:pt x="2510053" y="1091168"/>
                    <a:pt x="2549730" y="1091168"/>
                  </a:cubicBezTo>
                  <a:cubicBezTo>
                    <a:pt x="2595022" y="1091168"/>
                    <a:pt x="2632416" y="1108356"/>
                    <a:pt x="2662007" y="1142638"/>
                  </a:cubicBezTo>
                  <a:cubicBezTo>
                    <a:pt x="2691599" y="1176920"/>
                    <a:pt x="2706442" y="1228960"/>
                    <a:pt x="2706442" y="1298664"/>
                  </a:cubicBezTo>
                  <a:cubicBezTo>
                    <a:pt x="2706442" y="1375585"/>
                    <a:pt x="2691884" y="1431139"/>
                    <a:pt x="2662863" y="1465136"/>
                  </a:cubicBezTo>
                  <a:close/>
                </a:path>
              </a:pathLst>
            </a:custGeom>
            <a:grpFill/>
            <a:ln w="9510" cap="flat">
              <a:noFill/>
              <a:prstDash val="solid"/>
              <a:miter/>
            </a:ln>
          </p:spPr>
          <p:txBody>
            <a:bodyPr rtlCol="0" anchor="ctr"/>
            <a:lstStyle/>
            <a:p>
              <a:endParaRPr lang="en-GB"/>
            </a:p>
          </p:txBody>
        </p:sp>
      </p:grpSp>
    </p:spTree>
    <p:extLst>
      <p:ext uri="{BB962C8B-B14F-4D97-AF65-F5344CB8AC3E}">
        <p14:creationId xmlns:p14="http://schemas.microsoft.com/office/powerpoint/2010/main" val="55139564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6CEC46C-322F-DE10-6B98-49C38038103C}"/>
              </a:ext>
            </a:extLst>
          </p:cNvPr>
          <p:cNvSpPr>
            <a:spLocks noGrp="1"/>
          </p:cNvSpPr>
          <p:nvPr>
            <p:ph type="title"/>
          </p:nvPr>
        </p:nvSpPr>
        <p:spPr/>
        <p:txBody>
          <a:bodyPr/>
          <a:lstStyle>
            <a:lvl1pPr>
              <a:defRPr sz="3800">
                <a:solidFill>
                  <a:schemeClr val="accent2"/>
                </a:solidFill>
              </a:defRPr>
            </a:lvl1pPr>
          </a:lstStyle>
          <a:p>
            <a:r>
              <a:rPr lang="en-GB"/>
              <a:t>Click to edit Master title style</a:t>
            </a:r>
            <a:endParaRPr lang="en-GB" dirty="0"/>
          </a:p>
        </p:txBody>
      </p:sp>
      <p:sp>
        <p:nvSpPr>
          <p:cNvPr id="5" name="Slide Number Placeholder 4">
            <a:extLst>
              <a:ext uri="{FF2B5EF4-FFF2-40B4-BE49-F238E27FC236}">
                <a16:creationId xmlns:a16="http://schemas.microsoft.com/office/drawing/2014/main" id="{B6A9D586-3E9C-EF75-06FF-A65606D6F6D8}"/>
              </a:ext>
            </a:extLst>
          </p:cNvPr>
          <p:cNvSpPr>
            <a:spLocks noGrp="1"/>
          </p:cNvSpPr>
          <p:nvPr>
            <p:ph type="sldNum" sz="quarter" idx="12"/>
          </p:nvPr>
        </p:nvSpPr>
        <p:spPr>
          <a:ln>
            <a:solidFill>
              <a:schemeClr val="accent2"/>
            </a:solidFill>
          </a:ln>
        </p:spPr>
        <p:txBody>
          <a:bodyPr/>
          <a:lstStyle>
            <a:lvl1pPr>
              <a:defRPr>
                <a:solidFill>
                  <a:schemeClr val="accent2"/>
                </a:solidFill>
              </a:defRPr>
            </a:lvl1pPr>
          </a:lstStyle>
          <a:p>
            <a:fld id="{CDE02D1E-D76C-DE48-9277-342825E53A6F}" type="slidenum">
              <a:rPr lang="en-GB" smtClean="0"/>
              <a:pPr/>
              <a:t>‹Nr.›</a:t>
            </a:fld>
            <a:endParaRPr lang="en-GB"/>
          </a:p>
        </p:txBody>
      </p:sp>
      <p:grpSp>
        <p:nvGrpSpPr>
          <p:cNvPr id="7" name="Logo_Dark teal">
            <a:extLst>
              <a:ext uri="{FF2B5EF4-FFF2-40B4-BE49-F238E27FC236}">
                <a16:creationId xmlns:a16="http://schemas.microsoft.com/office/drawing/2014/main" id="{CBF2497A-E0F7-8C49-77BB-F0F04A23F3A9}"/>
              </a:ext>
            </a:extLst>
          </p:cNvPr>
          <p:cNvGrpSpPr/>
          <p:nvPr/>
        </p:nvGrpSpPr>
        <p:grpSpPr>
          <a:xfrm>
            <a:off x="407988" y="6190748"/>
            <a:ext cx="911237" cy="318053"/>
            <a:chOff x="3437032" y="6597742"/>
            <a:chExt cx="6033927" cy="2106047"/>
          </a:xfrm>
          <a:solidFill>
            <a:schemeClr val="accent2"/>
          </a:solidFill>
        </p:grpSpPr>
        <p:sp>
          <p:nvSpPr>
            <p:cNvPr id="8" name="Freeform 7">
              <a:extLst>
                <a:ext uri="{FF2B5EF4-FFF2-40B4-BE49-F238E27FC236}">
                  <a16:creationId xmlns:a16="http://schemas.microsoft.com/office/drawing/2014/main" id="{A655B34F-450B-F033-1AFD-734CC62E0BAF}"/>
                </a:ext>
              </a:extLst>
            </p:cNvPr>
            <p:cNvSpPr/>
            <p:nvPr/>
          </p:nvSpPr>
          <p:spPr>
            <a:xfrm>
              <a:off x="6540629" y="6754844"/>
              <a:ext cx="498490" cy="608718"/>
            </a:xfrm>
            <a:custGeom>
              <a:avLst/>
              <a:gdLst>
                <a:gd name="connsiteX0" fmla="*/ 74407 w 498490"/>
                <a:gd name="connsiteY0" fmla="*/ 0 h 608718"/>
                <a:gd name="connsiteX1" fmla="*/ 469850 w 498490"/>
                <a:gd name="connsiteY1" fmla="*/ 0 h 608718"/>
                <a:gd name="connsiteX2" fmla="*/ 469850 w 498490"/>
                <a:gd name="connsiteY2" fmla="*/ 132665 h 608718"/>
                <a:gd name="connsiteX3" fmla="*/ 202003 w 498490"/>
                <a:gd name="connsiteY3" fmla="*/ 132665 h 608718"/>
                <a:gd name="connsiteX4" fmla="*/ 187731 w 498490"/>
                <a:gd name="connsiteY4" fmla="*/ 222501 h 608718"/>
                <a:gd name="connsiteX5" fmla="*/ 242727 w 498490"/>
                <a:gd name="connsiteY5" fmla="*/ 202938 h 608718"/>
                <a:gd name="connsiteX6" fmla="*/ 296487 w 498490"/>
                <a:gd name="connsiteY6" fmla="*/ 196385 h 608718"/>
                <a:gd name="connsiteX7" fmla="*/ 442447 w 498490"/>
                <a:gd name="connsiteY7" fmla="*/ 250705 h 608718"/>
                <a:gd name="connsiteX8" fmla="*/ 498490 w 498490"/>
                <a:gd name="connsiteY8" fmla="*/ 387453 h 608718"/>
                <a:gd name="connsiteX9" fmla="*/ 469660 w 498490"/>
                <a:gd name="connsiteY9" fmla="*/ 498846 h 608718"/>
                <a:gd name="connsiteX10" fmla="*/ 387831 w 498490"/>
                <a:gd name="connsiteY10" fmla="*/ 580515 h 608718"/>
                <a:gd name="connsiteX11" fmla="*/ 252242 w 498490"/>
                <a:gd name="connsiteY11" fmla="*/ 608719 h 608718"/>
                <a:gd name="connsiteX12" fmla="*/ 150622 w 498490"/>
                <a:gd name="connsiteY12" fmla="*/ 597513 h 608718"/>
                <a:gd name="connsiteX13" fmla="*/ 78689 w 498490"/>
                <a:gd name="connsiteY13" fmla="*/ 564086 h 608718"/>
                <a:gd name="connsiteX14" fmla="*/ 30638 w 498490"/>
                <a:gd name="connsiteY14" fmla="*/ 513660 h 608718"/>
                <a:gd name="connsiteX15" fmla="*/ 0 w 498490"/>
                <a:gd name="connsiteY15" fmla="*/ 443482 h 608718"/>
                <a:gd name="connsiteX16" fmla="*/ 168511 w 498490"/>
                <a:gd name="connsiteY16" fmla="*/ 425154 h 608718"/>
                <a:gd name="connsiteX17" fmla="*/ 197150 w 498490"/>
                <a:gd name="connsiteY17" fmla="*/ 486595 h 608718"/>
                <a:gd name="connsiteX18" fmla="*/ 250720 w 498490"/>
                <a:gd name="connsiteY18" fmla="*/ 507582 h 608718"/>
                <a:gd name="connsiteX19" fmla="*/ 308190 w 498490"/>
                <a:gd name="connsiteY19" fmla="*/ 481277 h 608718"/>
                <a:gd name="connsiteX20" fmla="*/ 330836 w 498490"/>
                <a:gd name="connsiteY20" fmla="*/ 402742 h 608718"/>
                <a:gd name="connsiteX21" fmla="*/ 307905 w 498490"/>
                <a:gd name="connsiteY21" fmla="*/ 324397 h 608718"/>
                <a:gd name="connsiteX22" fmla="*/ 247009 w 498490"/>
                <a:gd name="connsiteY22" fmla="*/ 299516 h 608718"/>
                <a:gd name="connsiteX23" fmla="*/ 200386 w 498490"/>
                <a:gd name="connsiteY23" fmla="*/ 311387 h 608718"/>
                <a:gd name="connsiteX24" fmla="*/ 163563 w 498490"/>
                <a:gd name="connsiteY24" fmla="*/ 342440 h 608718"/>
                <a:gd name="connsiteX25" fmla="*/ 21694 w 498490"/>
                <a:gd name="connsiteY25" fmla="*/ 322023 h 608718"/>
                <a:gd name="connsiteX26" fmla="*/ 74407 w 498490"/>
                <a:gd name="connsiteY26" fmla="*/ 380 h 6087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498490" h="608718">
                  <a:moveTo>
                    <a:pt x="74407" y="0"/>
                  </a:moveTo>
                  <a:lnTo>
                    <a:pt x="469850" y="0"/>
                  </a:lnTo>
                  <a:lnTo>
                    <a:pt x="469850" y="132665"/>
                  </a:lnTo>
                  <a:lnTo>
                    <a:pt x="202003" y="132665"/>
                  </a:lnTo>
                  <a:lnTo>
                    <a:pt x="187731" y="222501"/>
                  </a:lnTo>
                  <a:cubicBezTo>
                    <a:pt x="206285" y="213764"/>
                    <a:pt x="224554" y="207306"/>
                    <a:pt x="242727" y="202938"/>
                  </a:cubicBezTo>
                  <a:cubicBezTo>
                    <a:pt x="260901" y="198570"/>
                    <a:pt x="278789" y="196385"/>
                    <a:pt x="296487" y="196385"/>
                  </a:cubicBezTo>
                  <a:cubicBezTo>
                    <a:pt x="356432" y="196385"/>
                    <a:pt x="405148" y="214524"/>
                    <a:pt x="442447" y="250705"/>
                  </a:cubicBezTo>
                  <a:cubicBezTo>
                    <a:pt x="479841" y="286886"/>
                    <a:pt x="498490" y="332469"/>
                    <a:pt x="498490" y="387453"/>
                  </a:cubicBezTo>
                  <a:cubicBezTo>
                    <a:pt x="498490" y="426103"/>
                    <a:pt x="488880" y="463234"/>
                    <a:pt x="469660" y="498846"/>
                  </a:cubicBezTo>
                  <a:cubicBezTo>
                    <a:pt x="450439" y="534457"/>
                    <a:pt x="423131" y="561712"/>
                    <a:pt x="387831" y="580515"/>
                  </a:cubicBezTo>
                  <a:cubicBezTo>
                    <a:pt x="352530" y="599318"/>
                    <a:pt x="307334" y="608719"/>
                    <a:pt x="252242" y="608719"/>
                  </a:cubicBezTo>
                  <a:cubicBezTo>
                    <a:pt x="212755" y="608719"/>
                    <a:pt x="178882" y="605015"/>
                    <a:pt x="150622" y="597513"/>
                  </a:cubicBezTo>
                  <a:cubicBezTo>
                    <a:pt x="122363" y="590011"/>
                    <a:pt x="98385" y="578900"/>
                    <a:pt x="78689" y="564086"/>
                  </a:cubicBezTo>
                  <a:cubicBezTo>
                    <a:pt x="58898" y="549272"/>
                    <a:pt x="42913" y="532463"/>
                    <a:pt x="30638" y="513660"/>
                  </a:cubicBezTo>
                  <a:cubicBezTo>
                    <a:pt x="18364" y="494857"/>
                    <a:pt x="8183" y="471496"/>
                    <a:pt x="0" y="443482"/>
                  </a:cubicBezTo>
                  <a:lnTo>
                    <a:pt x="168511" y="425154"/>
                  </a:lnTo>
                  <a:cubicBezTo>
                    <a:pt x="172602" y="452123"/>
                    <a:pt x="182117" y="472541"/>
                    <a:pt x="197150" y="486595"/>
                  </a:cubicBezTo>
                  <a:cubicBezTo>
                    <a:pt x="212184" y="500650"/>
                    <a:pt x="229977" y="507582"/>
                    <a:pt x="250720" y="507582"/>
                  </a:cubicBezTo>
                  <a:cubicBezTo>
                    <a:pt x="273936" y="507582"/>
                    <a:pt x="293062" y="498846"/>
                    <a:pt x="308190" y="481277"/>
                  </a:cubicBezTo>
                  <a:cubicBezTo>
                    <a:pt x="323319" y="463709"/>
                    <a:pt x="330836" y="437499"/>
                    <a:pt x="330836" y="402742"/>
                  </a:cubicBezTo>
                  <a:cubicBezTo>
                    <a:pt x="330836" y="367985"/>
                    <a:pt x="323224" y="341016"/>
                    <a:pt x="307905" y="324397"/>
                  </a:cubicBezTo>
                  <a:cubicBezTo>
                    <a:pt x="292586" y="307778"/>
                    <a:pt x="272319" y="299516"/>
                    <a:pt x="247009" y="299516"/>
                  </a:cubicBezTo>
                  <a:cubicBezTo>
                    <a:pt x="230929" y="299516"/>
                    <a:pt x="215419" y="303505"/>
                    <a:pt x="200386" y="311387"/>
                  </a:cubicBezTo>
                  <a:cubicBezTo>
                    <a:pt x="189253" y="317085"/>
                    <a:pt x="176979" y="327436"/>
                    <a:pt x="163563" y="342440"/>
                  </a:cubicBezTo>
                  <a:lnTo>
                    <a:pt x="21694" y="322023"/>
                  </a:lnTo>
                  <a:lnTo>
                    <a:pt x="74407" y="380"/>
                  </a:lnTo>
                  <a:close/>
                </a:path>
              </a:pathLst>
            </a:custGeom>
            <a:grpFill/>
            <a:ln w="9510" cap="flat">
              <a:noFill/>
              <a:prstDash val="solid"/>
              <a:miter/>
            </a:ln>
          </p:spPr>
          <p:txBody>
            <a:bodyPr rtlCol="0" anchor="ctr"/>
            <a:lstStyle/>
            <a:p>
              <a:endParaRPr lang="en-GB"/>
            </a:p>
          </p:txBody>
        </p:sp>
        <p:sp>
          <p:nvSpPr>
            <p:cNvPr id="12" name="Freeform 11">
              <a:extLst>
                <a:ext uri="{FF2B5EF4-FFF2-40B4-BE49-F238E27FC236}">
                  <a16:creationId xmlns:a16="http://schemas.microsoft.com/office/drawing/2014/main" id="{7D9A85A1-E40C-0A2E-68A4-D8EB34A5C87F}"/>
                </a:ext>
              </a:extLst>
            </p:cNvPr>
            <p:cNvSpPr/>
            <p:nvPr/>
          </p:nvSpPr>
          <p:spPr>
            <a:xfrm>
              <a:off x="7047207" y="7186645"/>
              <a:ext cx="177930" cy="166566"/>
            </a:xfrm>
            <a:custGeom>
              <a:avLst/>
              <a:gdLst>
                <a:gd name="connsiteX0" fmla="*/ 0 w 177930"/>
                <a:gd name="connsiteY0" fmla="*/ 0 h 166566"/>
                <a:gd name="connsiteX1" fmla="*/ 177930 w 177930"/>
                <a:gd name="connsiteY1" fmla="*/ 0 h 166566"/>
                <a:gd name="connsiteX2" fmla="*/ 177930 w 177930"/>
                <a:gd name="connsiteY2" fmla="*/ 166567 h 166566"/>
                <a:gd name="connsiteX3" fmla="*/ 0 w 177930"/>
                <a:gd name="connsiteY3" fmla="*/ 166567 h 166566"/>
                <a:gd name="connsiteX4" fmla="*/ 0 w 177930"/>
                <a:gd name="connsiteY4" fmla="*/ 0 h 16656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7930" h="166566">
                  <a:moveTo>
                    <a:pt x="0" y="0"/>
                  </a:moveTo>
                  <a:lnTo>
                    <a:pt x="177930" y="0"/>
                  </a:lnTo>
                  <a:lnTo>
                    <a:pt x="177930" y="166567"/>
                  </a:lnTo>
                  <a:lnTo>
                    <a:pt x="0" y="166567"/>
                  </a:lnTo>
                  <a:lnTo>
                    <a:pt x="0" y="0"/>
                  </a:lnTo>
                  <a:close/>
                </a:path>
              </a:pathLst>
            </a:custGeom>
            <a:grpFill/>
            <a:ln w="9510" cap="flat">
              <a:noFill/>
              <a:prstDash val="solid"/>
              <a:miter/>
            </a:ln>
          </p:spPr>
          <p:txBody>
            <a:bodyPr rtlCol="0" anchor="ctr"/>
            <a:lstStyle/>
            <a:p>
              <a:endParaRPr lang="en-GB"/>
            </a:p>
          </p:txBody>
        </p:sp>
        <p:sp>
          <p:nvSpPr>
            <p:cNvPr id="13" name="Freeform 12">
              <a:extLst>
                <a:ext uri="{FF2B5EF4-FFF2-40B4-BE49-F238E27FC236}">
                  <a16:creationId xmlns:a16="http://schemas.microsoft.com/office/drawing/2014/main" id="{CF212BCC-A92A-D49A-A071-8F0EBADBEF74}"/>
                </a:ext>
              </a:extLst>
            </p:cNvPr>
            <p:cNvSpPr/>
            <p:nvPr/>
          </p:nvSpPr>
          <p:spPr>
            <a:xfrm>
              <a:off x="7234176" y="6744683"/>
              <a:ext cx="490021" cy="618785"/>
            </a:xfrm>
            <a:custGeom>
              <a:avLst/>
              <a:gdLst>
                <a:gd name="connsiteX0" fmla="*/ 190 w 490021"/>
                <a:gd name="connsiteY0" fmla="*/ 306924 h 618785"/>
                <a:gd name="connsiteX1" fmla="*/ 61752 w 490021"/>
                <a:gd name="connsiteY1" fmla="*/ 68184 h 618785"/>
                <a:gd name="connsiteX2" fmla="*/ 249292 w 490021"/>
                <a:gd name="connsiteY2" fmla="*/ 0 h 618785"/>
                <a:gd name="connsiteX3" fmla="*/ 348629 w 490021"/>
                <a:gd name="connsiteY3" fmla="*/ 14909 h 618785"/>
                <a:gd name="connsiteX4" fmla="*/ 411999 w 490021"/>
                <a:gd name="connsiteY4" fmla="*/ 53655 h 618785"/>
                <a:gd name="connsiteX5" fmla="*/ 450630 w 490021"/>
                <a:gd name="connsiteY5" fmla="*/ 103891 h 618785"/>
                <a:gd name="connsiteX6" fmla="*/ 473275 w 490021"/>
                <a:gd name="connsiteY6" fmla="*/ 165332 h 618785"/>
                <a:gd name="connsiteX7" fmla="*/ 490022 w 490021"/>
                <a:gd name="connsiteY7" fmla="*/ 304929 h 618785"/>
                <a:gd name="connsiteX8" fmla="*/ 434835 w 490021"/>
                <a:gd name="connsiteY8" fmla="*/ 543289 h 618785"/>
                <a:gd name="connsiteX9" fmla="*/ 244630 w 490021"/>
                <a:gd name="connsiteY9" fmla="*/ 618785 h 618785"/>
                <a:gd name="connsiteX10" fmla="*/ 122363 w 490021"/>
                <a:gd name="connsiteY10" fmla="*/ 594664 h 618785"/>
                <a:gd name="connsiteX11" fmla="*/ 45862 w 490021"/>
                <a:gd name="connsiteY11" fmla="*/ 524011 h 618785"/>
                <a:gd name="connsiteX12" fmla="*/ 12084 w 490021"/>
                <a:gd name="connsiteY12" fmla="*/ 433605 h 618785"/>
                <a:gd name="connsiteX13" fmla="*/ 0 w 490021"/>
                <a:gd name="connsiteY13" fmla="*/ 306829 h 618785"/>
                <a:gd name="connsiteX14" fmla="*/ 165370 w 490021"/>
                <a:gd name="connsiteY14" fmla="*/ 307303 h 618785"/>
                <a:gd name="connsiteX15" fmla="*/ 185637 w 490021"/>
                <a:gd name="connsiteY15" fmla="*/ 463424 h 618785"/>
                <a:gd name="connsiteX16" fmla="*/ 244345 w 490021"/>
                <a:gd name="connsiteY16" fmla="*/ 505303 h 618785"/>
                <a:gd name="connsiteX17" fmla="*/ 288304 w 490021"/>
                <a:gd name="connsiteY17" fmla="*/ 487545 h 618785"/>
                <a:gd name="connsiteX18" fmla="*/ 315707 w 490021"/>
                <a:gd name="connsiteY18" fmla="*/ 431421 h 618785"/>
                <a:gd name="connsiteX19" fmla="*/ 324461 w 490021"/>
                <a:gd name="connsiteY19" fmla="*/ 311862 h 618785"/>
                <a:gd name="connsiteX20" fmla="*/ 304194 w 490021"/>
                <a:gd name="connsiteY20" fmla="*/ 151657 h 618785"/>
                <a:gd name="connsiteX21" fmla="*/ 243488 w 490021"/>
                <a:gd name="connsiteY21" fmla="*/ 110633 h 618785"/>
                <a:gd name="connsiteX22" fmla="*/ 183830 w 490021"/>
                <a:gd name="connsiteY22" fmla="*/ 152512 h 618785"/>
                <a:gd name="connsiteX23" fmla="*/ 165465 w 490021"/>
                <a:gd name="connsiteY23" fmla="*/ 307398 h 6187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490021" h="618785">
                  <a:moveTo>
                    <a:pt x="190" y="306924"/>
                  </a:moveTo>
                  <a:cubicBezTo>
                    <a:pt x="190" y="193157"/>
                    <a:pt x="20743" y="113577"/>
                    <a:pt x="61752" y="68184"/>
                  </a:cubicBezTo>
                  <a:cubicBezTo>
                    <a:pt x="102762" y="22696"/>
                    <a:pt x="165275" y="0"/>
                    <a:pt x="249292" y="0"/>
                  </a:cubicBezTo>
                  <a:cubicBezTo>
                    <a:pt x="289636" y="0"/>
                    <a:pt x="322748" y="4938"/>
                    <a:pt x="348629" y="14909"/>
                  </a:cubicBezTo>
                  <a:cubicBezTo>
                    <a:pt x="374510" y="24881"/>
                    <a:pt x="395633" y="37796"/>
                    <a:pt x="411999" y="53655"/>
                  </a:cubicBezTo>
                  <a:cubicBezTo>
                    <a:pt x="428365" y="69609"/>
                    <a:pt x="441210" y="86322"/>
                    <a:pt x="450630" y="103891"/>
                  </a:cubicBezTo>
                  <a:cubicBezTo>
                    <a:pt x="460050" y="121459"/>
                    <a:pt x="467566" y="141876"/>
                    <a:pt x="473275" y="165332"/>
                  </a:cubicBezTo>
                  <a:cubicBezTo>
                    <a:pt x="484408" y="209965"/>
                    <a:pt x="490022" y="256498"/>
                    <a:pt x="490022" y="304929"/>
                  </a:cubicBezTo>
                  <a:cubicBezTo>
                    <a:pt x="490022" y="413473"/>
                    <a:pt x="471658" y="492958"/>
                    <a:pt x="434835" y="543289"/>
                  </a:cubicBezTo>
                  <a:cubicBezTo>
                    <a:pt x="398012" y="593620"/>
                    <a:pt x="334642" y="618785"/>
                    <a:pt x="244630" y="618785"/>
                  </a:cubicBezTo>
                  <a:cubicBezTo>
                    <a:pt x="194201" y="618785"/>
                    <a:pt x="153477" y="610713"/>
                    <a:pt x="122363" y="594664"/>
                  </a:cubicBezTo>
                  <a:cubicBezTo>
                    <a:pt x="91249" y="578615"/>
                    <a:pt x="65749" y="555064"/>
                    <a:pt x="45862" y="524011"/>
                  </a:cubicBezTo>
                  <a:cubicBezTo>
                    <a:pt x="31399" y="501980"/>
                    <a:pt x="20172" y="471876"/>
                    <a:pt x="12084" y="433605"/>
                  </a:cubicBezTo>
                  <a:cubicBezTo>
                    <a:pt x="3996" y="395335"/>
                    <a:pt x="0" y="353171"/>
                    <a:pt x="0" y="306829"/>
                  </a:cubicBezTo>
                  <a:close/>
                  <a:moveTo>
                    <a:pt x="165370" y="307303"/>
                  </a:moveTo>
                  <a:cubicBezTo>
                    <a:pt x="165370" y="383464"/>
                    <a:pt x="172126" y="435505"/>
                    <a:pt x="185637" y="463424"/>
                  </a:cubicBezTo>
                  <a:cubicBezTo>
                    <a:pt x="199149" y="491344"/>
                    <a:pt x="218654" y="505303"/>
                    <a:pt x="244345" y="505303"/>
                  </a:cubicBezTo>
                  <a:cubicBezTo>
                    <a:pt x="261281" y="505303"/>
                    <a:pt x="275935" y="499415"/>
                    <a:pt x="288304" y="487545"/>
                  </a:cubicBezTo>
                  <a:cubicBezTo>
                    <a:pt x="300674" y="475674"/>
                    <a:pt x="309808" y="456967"/>
                    <a:pt x="315707" y="431421"/>
                  </a:cubicBezTo>
                  <a:cubicBezTo>
                    <a:pt x="321606" y="405876"/>
                    <a:pt x="324461" y="365991"/>
                    <a:pt x="324461" y="311862"/>
                  </a:cubicBezTo>
                  <a:cubicBezTo>
                    <a:pt x="324461" y="232377"/>
                    <a:pt x="317705" y="179007"/>
                    <a:pt x="304194" y="151657"/>
                  </a:cubicBezTo>
                  <a:cubicBezTo>
                    <a:pt x="290683" y="124308"/>
                    <a:pt x="270416" y="110633"/>
                    <a:pt x="243488" y="110633"/>
                  </a:cubicBezTo>
                  <a:cubicBezTo>
                    <a:pt x="216561" y="110633"/>
                    <a:pt x="196009" y="124593"/>
                    <a:pt x="183830" y="152512"/>
                  </a:cubicBezTo>
                  <a:cubicBezTo>
                    <a:pt x="171555" y="180432"/>
                    <a:pt x="165465" y="231997"/>
                    <a:pt x="165465" y="307398"/>
                  </a:cubicBezTo>
                  <a:close/>
                </a:path>
              </a:pathLst>
            </a:custGeom>
            <a:grpFill/>
            <a:ln w="9510" cap="flat">
              <a:noFill/>
              <a:prstDash val="solid"/>
              <a:miter/>
            </a:ln>
          </p:spPr>
          <p:txBody>
            <a:bodyPr rtlCol="0" anchor="ctr"/>
            <a:lstStyle/>
            <a:p>
              <a:endParaRPr lang="en-GB"/>
            </a:p>
          </p:txBody>
        </p:sp>
        <p:sp>
          <p:nvSpPr>
            <p:cNvPr id="14" name="Freeform 13">
              <a:extLst>
                <a:ext uri="{FF2B5EF4-FFF2-40B4-BE49-F238E27FC236}">
                  <a16:creationId xmlns:a16="http://schemas.microsoft.com/office/drawing/2014/main" id="{1B571687-D328-37D1-EA0D-73176B3B15D3}"/>
                </a:ext>
              </a:extLst>
            </p:cNvPr>
            <p:cNvSpPr/>
            <p:nvPr/>
          </p:nvSpPr>
          <p:spPr>
            <a:xfrm>
              <a:off x="4441243" y="7434691"/>
              <a:ext cx="700683" cy="908520"/>
            </a:xfrm>
            <a:custGeom>
              <a:avLst/>
              <a:gdLst>
                <a:gd name="connsiteX0" fmla="*/ 0 w 700683"/>
                <a:gd name="connsiteY0" fmla="*/ 20037 h 908520"/>
                <a:gd name="connsiteX1" fmla="*/ 319323 w 700683"/>
                <a:gd name="connsiteY1" fmla="*/ 20037 h 908520"/>
                <a:gd name="connsiteX2" fmla="*/ 319323 w 700683"/>
                <a:gd name="connsiteY2" fmla="*/ 165617 h 908520"/>
                <a:gd name="connsiteX3" fmla="*/ 414473 w 700683"/>
                <a:gd name="connsiteY3" fmla="*/ 35517 h 908520"/>
                <a:gd name="connsiteX4" fmla="*/ 535599 w 700683"/>
                <a:gd name="connsiteY4" fmla="*/ 0 h 908520"/>
                <a:gd name="connsiteX5" fmla="*/ 700683 w 700683"/>
                <a:gd name="connsiteY5" fmla="*/ 46817 h 908520"/>
                <a:gd name="connsiteX6" fmla="*/ 595067 w 700683"/>
                <a:gd name="connsiteY6" fmla="*/ 289450 h 908520"/>
                <a:gd name="connsiteX7" fmla="*/ 499537 w 700683"/>
                <a:gd name="connsiteY7" fmla="*/ 264380 h 908520"/>
                <a:gd name="connsiteX8" fmla="*/ 395633 w 700683"/>
                <a:gd name="connsiteY8" fmla="*/ 319554 h 908520"/>
                <a:gd name="connsiteX9" fmla="*/ 342825 w 700683"/>
                <a:gd name="connsiteY9" fmla="*/ 610713 h 908520"/>
                <a:gd name="connsiteX10" fmla="*/ 342825 w 700683"/>
                <a:gd name="connsiteY10" fmla="*/ 908520 h 908520"/>
                <a:gd name="connsiteX11" fmla="*/ 0 w 700683"/>
                <a:gd name="connsiteY11" fmla="*/ 908520 h 908520"/>
                <a:gd name="connsiteX12" fmla="*/ 0 w 700683"/>
                <a:gd name="connsiteY12" fmla="*/ 20037 h 9085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700683" h="908520">
                  <a:moveTo>
                    <a:pt x="0" y="20037"/>
                  </a:moveTo>
                  <a:lnTo>
                    <a:pt x="319323" y="20037"/>
                  </a:lnTo>
                  <a:lnTo>
                    <a:pt x="319323" y="165617"/>
                  </a:lnTo>
                  <a:cubicBezTo>
                    <a:pt x="350056" y="102561"/>
                    <a:pt x="381741" y="59258"/>
                    <a:pt x="414473" y="35517"/>
                  </a:cubicBezTo>
                  <a:cubicBezTo>
                    <a:pt x="447204" y="11776"/>
                    <a:pt x="487548" y="0"/>
                    <a:pt x="535599" y="0"/>
                  </a:cubicBezTo>
                  <a:cubicBezTo>
                    <a:pt x="583649" y="0"/>
                    <a:pt x="640929" y="15669"/>
                    <a:pt x="700683" y="46817"/>
                  </a:cubicBezTo>
                  <a:lnTo>
                    <a:pt x="595067" y="289450"/>
                  </a:lnTo>
                  <a:cubicBezTo>
                    <a:pt x="554819" y="272737"/>
                    <a:pt x="522944" y="264380"/>
                    <a:pt x="499537" y="264380"/>
                  </a:cubicBezTo>
                  <a:cubicBezTo>
                    <a:pt x="454816" y="264380"/>
                    <a:pt x="420182" y="282803"/>
                    <a:pt x="395633" y="319554"/>
                  </a:cubicBezTo>
                  <a:cubicBezTo>
                    <a:pt x="360428" y="371404"/>
                    <a:pt x="342825" y="468457"/>
                    <a:pt x="342825" y="610713"/>
                  </a:cubicBezTo>
                  <a:lnTo>
                    <a:pt x="342825" y="908520"/>
                  </a:lnTo>
                  <a:lnTo>
                    <a:pt x="0" y="908520"/>
                  </a:lnTo>
                  <a:lnTo>
                    <a:pt x="0" y="20037"/>
                  </a:lnTo>
                  <a:close/>
                </a:path>
              </a:pathLst>
            </a:custGeom>
            <a:grpFill/>
            <a:ln w="9510" cap="flat">
              <a:noFill/>
              <a:prstDash val="solid"/>
              <a:miter/>
            </a:ln>
          </p:spPr>
          <p:txBody>
            <a:bodyPr rtlCol="0" anchor="ctr"/>
            <a:lstStyle/>
            <a:p>
              <a:endParaRPr lang="en-GB"/>
            </a:p>
          </p:txBody>
        </p:sp>
        <p:sp>
          <p:nvSpPr>
            <p:cNvPr id="15" name="Freeform 14">
              <a:extLst>
                <a:ext uri="{FF2B5EF4-FFF2-40B4-BE49-F238E27FC236}">
                  <a16:creationId xmlns:a16="http://schemas.microsoft.com/office/drawing/2014/main" id="{98EC8D24-9E77-E5FD-B19C-04BD1BC6F387}"/>
                </a:ext>
              </a:extLst>
            </p:cNvPr>
            <p:cNvSpPr/>
            <p:nvPr/>
          </p:nvSpPr>
          <p:spPr>
            <a:xfrm>
              <a:off x="5142022" y="7116752"/>
              <a:ext cx="341112" cy="1226459"/>
            </a:xfrm>
            <a:custGeom>
              <a:avLst/>
              <a:gdLst>
                <a:gd name="connsiteX0" fmla="*/ 0 w 341112"/>
                <a:gd name="connsiteY0" fmla="*/ 0 h 1226459"/>
                <a:gd name="connsiteX1" fmla="*/ 341112 w 341112"/>
                <a:gd name="connsiteY1" fmla="*/ 0 h 1226459"/>
                <a:gd name="connsiteX2" fmla="*/ 341112 w 341112"/>
                <a:gd name="connsiteY2" fmla="*/ 231712 h 1226459"/>
                <a:gd name="connsiteX3" fmla="*/ 0 w 341112"/>
                <a:gd name="connsiteY3" fmla="*/ 231712 h 1226459"/>
                <a:gd name="connsiteX4" fmla="*/ 0 w 341112"/>
                <a:gd name="connsiteY4" fmla="*/ 0 h 1226459"/>
                <a:gd name="connsiteX5" fmla="*/ 0 w 341112"/>
                <a:gd name="connsiteY5" fmla="*/ 337977 h 1226459"/>
                <a:gd name="connsiteX6" fmla="*/ 341112 w 341112"/>
                <a:gd name="connsiteY6" fmla="*/ 337977 h 1226459"/>
                <a:gd name="connsiteX7" fmla="*/ 341112 w 341112"/>
                <a:gd name="connsiteY7" fmla="*/ 1226460 h 1226459"/>
                <a:gd name="connsiteX8" fmla="*/ 0 w 341112"/>
                <a:gd name="connsiteY8" fmla="*/ 1226460 h 1226459"/>
                <a:gd name="connsiteX9" fmla="*/ 0 w 341112"/>
                <a:gd name="connsiteY9" fmla="*/ 337977 h 12264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41112" h="1226459">
                  <a:moveTo>
                    <a:pt x="0" y="0"/>
                  </a:moveTo>
                  <a:lnTo>
                    <a:pt x="341112" y="0"/>
                  </a:lnTo>
                  <a:lnTo>
                    <a:pt x="341112" y="231712"/>
                  </a:lnTo>
                  <a:lnTo>
                    <a:pt x="0" y="231712"/>
                  </a:lnTo>
                  <a:lnTo>
                    <a:pt x="0" y="0"/>
                  </a:lnTo>
                  <a:close/>
                  <a:moveTo>
                    <a:pt x="0" y="337977"/>
                  </a:moveTo>
                  <a:lnTo>
                    <a:pt x="341112" y="337977"/>
                  </a:lnTo>
                  <a:lnTo>
                    <a:pt x="341112" y="1226460"/>
                  </a:lnTo>
                  <a:lnTo>
                    <a:pt x="0" y="1226460"/>
                  </a:lnTo>
                  <a:lnTo>
                    <a:pt x="0" y="337977"/>
                  </a:lnTo>
                  <a:close/>
                </a:path>
              </a:pathLst>
            </a:custGeom>
            <a:grpFill/>
            <a:ln w="9510" cap="flat">
              <a:noFill/>
              <a:prstDash val="solid"/>
              <a:miter/>
            </a:ln>
          </p:spPr>
          <p:txBody>
            <a:bodyPr rtlCol="0" anchor="ctr"/>
            <a:lstStyle/>
            <a:p>
              <a:endParaRPr lang="en-GB"/>
            </a:p>
          </p:txBody>
        </p:sp>
        <p:sp>
          <p:nvSpPr>
            <p:cNvPr id="16" name="Freeform 15">
              <a:extLst>
                <a:ext uri="{FF2B5EF4-FFF2-40B4-BE49-F238E27FC236}">
                  <a16:creationId xmlns:a16="http://schemas.microsoft.com/office/drawing/2014/main" id="{441CF527-1814-A8C3-C8CE-7F9E386A8226}"/>
                </a:ext>
              </a:extLst>
            </p:cNvPr>
            <p:cNvSpPr/>
            <p:nvPr/>
          </p:nvSpPr>
          <p:spPr>
            <a:xfrm>
              <a:off x="6503806" y="7434596"/>
              <a:ext cx="981470" cy="1269193"/>
            </a:xfrm>
            <a:custGeom>
              <a:avLst/>
              <a:gdLst>
                <a:gd name="connsiteX0" fmla="*/ 661291 w 981470"/>
                <a:gd name="connsiteY0" fmla="*/ 20132 h 1269193"/>
                <a:gd name="connsiteX1" fmla="*/ 980614 w 981470"/>
                <a:gd name="connsiteY1" fmla="*/ 20132 h 1269193"/>
                <a:gd name="connsiteX2" fmla="*/ 980614 w 981470"/>
                <a:gd name="connsiteY2" fmla="*/ 859234 h 1269193"/>
                <a:gd name="connsiteX3" fmla="*/ 981471 w 981470"/>
                <a:gd name="connsiteY3" fmla="*/ 898549 h 1269193"/>
                <a:gd name="connsiteX4" fmla="*/ 945885 w 981470"/>
                <a:gd name="connsiteY4" fmla="*/ 1057899 h 1269193"/>
                <a:gd name="connsiteX5" fmla="*/ 851115 w 981470"/>
                <a:gd name="connsiteY5" fmla="*/ 1180497 h 1269193"/>
                <a:gd name="connsiteX6" fmla="*/ 701064 w 981470"/>
                <a:gd name="connsiteY6" fmla="*/ 1248301 h 1269193"/>
                <a:gd name="connsiteX7" fmla="*/ 492781 w 981470"/>
                <a:gd name="connsiteY7" fmla="*/ 1269193 h 1269193"/>
                <a:gd name="connsiteX8" fmla="*/ 124361 w 981470"/>
                <a:gd name="connsiteY8" fmla="*/ 1188854 h 1269193"/>
                <a:gd name="connsiteX9" fmla="*/ 24168 w 981470"/>
                <a:gd name="connsiteY9" fmla="*/ 973855 h 1269193"/>
                <a:gd name="connsiteX10" fmla="*/ 25881 w 981470"/>
                <a:gd name="connsiteY10" fmla="*/ 928653 h 1269193"/>
                <a:gd name="connsiteX11" fmla="*/ 357002 w 981470"/>
                <a:gd name="connsiteY11" fmla="*/ 966258 h 1269193"/>
                <a:gd name="connsiteX12" fmla="*/ 395538 w 981470"/>
                <a:gd name="connsiteY12" fmla="*/ 1029884 h 1269193"/>
                <a:gd name="connsiteX13" fmla="*/ 490307 w 981470"/>
                <a:gd name="connsiteY13" fmla="*/ 1055809 h 1269193"/>
                <a:gd name="connsiteX14" fmla="*/ 600491 w 981470"/>
                <a:gd name="connsiteY14" fmla="*/ 1016494 h 1269193"/>
                <a:gd name="connsiteX15" fmla="*/ 636933 w 981470"/>
                <a:gd name="connsiteY15" fmla="*/ 879271 h 1269193"/>
                <a:gd name="connsiteX16" fmla="*/ 636933 w 981470"/>
                <a:gd name="connsiteY16" fmla="*/ 744612 h 1269193"/>
                <a:gd name="connsiteX17" fmla="*/ 536360 w 981470"/>
                <a:gd name="connsiteY17" fmla="*/ 830745 h 1269193"/>
                <a:gd name="connsiteX18" fmla="*/ 366232 w 981470"/>
                <a:gd name="connsiteY18" fmla="*/ 872529 h 1269193"/>
                <a:gd name="connsiteX19" fmla="*/ 77928 w 981470"/>
                <a:gd name="connsiteY19" fmla="*/ 716883 h 1269193"/>
                <a:gd name="connsiteX20" fmla="*/ 0 w 981470"/>
                <a:gd name="connsiteY20" fmla="*/ 424964 h 1269193"/>
                <a:gd name="connsiteX21" fmla="*/ 100573 w 981470"/>
                <a:gd name="connsiteY21" fmla="*/ 108734 h 1269193"/>
                <a:gd name="connsiteX22" fmla="*/ 363758 w 981470"/>
                <a:gd name="connsiteY22" fmla="*/ 0 h 1269193"/>
                <a:gd name="connsiteX23" fmla="*/ 535218 w 981470"/>
                <a:gd name="connsiteY23" fmla="*/ 35137 h 1269193"/>
                <a:gd name="connsiteX24" fmla="*/ 661387 w 981470"/>
                <a:gd name="connsiteY24" fmla="*/ 151468 h 1269193"/>
                <a:gd name="connsiteX25" fmla="*/ 661387 w 981470"/>
                <a:gd name="connsiteY25" fmla="*/ 20132 h 1269193"/>
                <a:gd name="connsiteX26" fmla="*/ 340256 w 981470"/>
                <a:gd name="connsiteY26" fmla="*/ 450984 h 1269193"/>
                <a:gd name="connsiteX27" fmla="*/ 381361 w 981470"/>
                <a:gd name="connsiteY27" fmla="*/ 593620 h 1269193"/>
                <a:gd name="connsiteX28" fmla="*/ 489546 w 981470"/>
                <a:gd name="connsiteY28" fmla="*/ 640057 h 1269193"/>
                <a:gd name="connsiteX29" fmla="*/ 596399 w 981470"/>
                <a:gd name="connsiteY29" fmla="*/ 591910 h 1269193"/>
                <a:gd name="connsiteX30" fmla="*/ 639597 w 981470"/>
                <a:gd name="connsiteY30" fmla="*/ 446805 h 1269193"/>
                <a:gd name="connsiteX31" fmla="*/ 594306 w 981470"/>
                <a:gd name="connsiteY31" fmla="*/ 298282 h 1269193"/>
                <a:gd name="connsiteX32" fmla="*/ 483647 w 981470"/>
                <a:gd name="connsiteY32" fmla="*/ 246811 h 1269193"/>
                <a:gd name="connsiteX33" fmla="*/ 379267 w 981470"/>
                <a:gd name="connsiteY33" fmla="*/ 294103 h 1269193"/>
                <a:gd name="connsiteX34" fmla="*/ 340256 w 981470"/>
                <a:gd name="connsiteY34" fmla="*/ 450984 h 12691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Lst>
              <a:rect l="l" t="t" r="r" b="b"/>
              <a:pathLst>
                <a:path w="981470" h="1269193">
                  <a:moveTo>
                    <a:pt x="661291" y="20132"/>
                  </a:moveTo>
                  <a:lnTo>
                    <a:pt x="980614" y="20132"/>
                  </a:lnTo>
                  <a:lnTo>
                    <a:pt x="980614" y="859234"/>
                  </a:lnTo>
                  <a:lnTo>
                    <a:pt x="981471" y="898549"/>
                  </a:lnTo>
                  <a:cubicBezTo>
                    <a:pt x="981471" y="954293"/>
                    <a:pt x="969577" y="1007473"/>
                    <a:pt x="945885" y="1057899"/>
                  </a:cubicBezTo>
                  <a:cubicBezTo>
                    <a:pt x="922097" y="1108324"/>
                    <a:pt x="890603" y="1149254"/>
                    <a:pt x="851115" y="1180497"/>
                  </a:cubicBezTo>
                  <a:cubicBezTo>
                    <a:pt x="811723" y="1211740"/>
                    <a:pt x="761674" y="1234342"/>
                    <a:pt x="701064" y="1248301"/>
                  </a:cubicBezTo>
                  <a:cubicBezTo>
                    <a:pt x="640454" y="1262261"/>
                    <a:pt x="570994" y="1269193"/>
                    <a:pt x="492781" y="1269193"/>
                  </a:cubicBezTo>
                  <a:cubicBezTo>
                    <a:pt x="313994" y="1269193"/>
                    <a:pt x="191156" y="1242414"/>
                    <a:pt x="124361" y="1188854"/>
                  </a:cubicBezTo>
                  <a:cubicBezTo>
                    <a:pt x="57566" y="1135294"/>
                    <a:pt x="24168" y="1063596"/>
                    <a:pt x="24168" y="973855"/>
                  </a:cubicBezTo>
                  <a:cubicBezTo>
                    <a:pt x="24168" y="962745"/>
                    <a:pt x="24739" y="947645"/>
                    <a:pt x="25881" y="928653"/>
                  </a:cubicBezTo>
                  <a:lnTo>
                    <a:pt x="357002" y="966258"/>
                  </a:lnTo>
                  <a:cubicBezTo>
                    <a:pt x="365375" y="996932"/>
                    <a:pt x="378221" y="1018109"/>
                    <a:pt x="395538" y="1029884"/>
                  </a:cubicBezTo>
                  <a:cubicBezTo>
                    <a:pt x="420657" y="1047168"/>
                    <a:pt x="452247" y="1055809"/>
                    <a:pt x="490307" y="1055809"/>
                  </a:cubicBezTo>
                  <a:cubicBezTo>
                    <a:pt x="539500" y="1055809"/>
                    <a:pt x="576227" y="1042704"/>
                    <a:pt x="600491" y="1016494"/>
                  </a:cubicBezTo>
                  <a:cubicBezTo>
                    <a:pt x="624754" y="990284"/>
                    <a:pt x="636933" y="944512"/>
                    <a:pt x="636933" y="879271"/>
                  </a:cubicBezTo>
                  <a:lnTo>
                    <a:pt x="636933" y="744612"/>
                  </a:lnTo>
                  <a:cubicBezTo>
                    <a:pt x="603440" y="784212"/>
                    <a:pt x="569853" y="812986"/>
                    <a:pt x="536360" y="830745"/>
                  </a:cubicBezTo>
                  <a:cubicBezTo>
                    <a:pt x="483837" y="858664"/>
                    <a:pt x="427128" y="872529"/>
                    <a:pt x="366232" y="872529"/>
                  </a:cubicBezTo>
                  <a:cubicBezTo>
                    <a:pt x="247199" y="872529"/>
                    <a:pt x="151098" y="820679"/>
                    <a:pt x="77928" y="716883"/>
                  </a:cubicBezTo>
                  <a:cubicBezTo>
                    <a:pt x="25976" y="643286"/>
                    <a:pt x="0" y="545948"/>
                    <a:pt x="0" y="424964"/>
                  </a:cubicBezTo>
                  <a:cubicBezTo>
                    <a:pt x="0" y="286696"/>
                    <a:pt x="33493" y="181286"/>
                    <a:pt x="100573" y="108734"/>
                  </a:cubicBezTo>
                  <a:cubicBezTo>
                    <a:pt x="167654" y="36276"/>
                    <a:pt x="255382" y="0"/>
                    <a:pt x="363758" y="0"/>
                  </a:cubicBezTo>
                  <a:cubicBezTo>
                    <a:pt x="433027" y="0"/>
                    <a:pt x="490212" y="11681"/>
                    <a:pt x="535218" y="35137"/>
                  </a:cubicBezTo>
                  <a:cubicBezTo>
                    <a:pt x="580224" y="58593"/>
                    <a:pt x="622280" y="97338"/>
                    <a:pt x="661387" y="151468"/>
                  </a:cubicBezTo>
                  <a:lnTo>
                    <a:pt x="661387" y="20132"/>
                  </a:lnTo>
                  <a:close/>
                  <a:moveTo>
                    <a:pt x="340256" y="450984"/>
                  </a:moveTo>
                  <a:cubicBezTo>
                    <a:pt x="340256" y="515085"/>
                    <a:pt x="353958" y="562661"/>
                    <a:pt x="381361" y="593620"/>
                  </a:cubicBezTo>
                  <a:cubicBezTo>
                    <a:pt x="408764" y="624578"/>
                    <a:pt x="444826" y="640057"/>
                    <a:pt x="489546" y="640057"/>
                  </a:cubicBezTo>
                  <a:cubicBezTo>
                    <a:pt x="534266" y="640057"/>
                    <a:pt x="567664" y="624008"/>
                    <a:pt x="596399" y="591910"/>
                  </a:cubicBezTo>
                  <a:cubicBezTo>
                    <a:pt x="625135" y="559813"/>
                    <a:pt x="639597" y="511476"/>
                    <a:pt x="639597" y="446805"/>
                  </a:cubicBezTo>
                  <a:cubicBezTo>
                    <a:pt x="639597" y="382135"/>
                    <a:pt x="624468" y="332659"/>
                    <a:pt x="594306" y="298282"/>
                  </a:cubicBezTo>
                  <a:cubicBezTo>
                    <a:pt x="564144" y="264000"/>
                    <a:pt x="527225" y="246811"/>
                    <a:pt x="483647" y="246811"/>
                  </a:cubicBezTo>
                  <a:cubicBezTo>
                    <a:pt x="440068" y="246811"/>
                    <a:pt x="405243" y="262575"/>
                    <a:pt x="379267" y="294103"/>
                  </a:cubicBezTo>
                  <a:cubicBezTo>
                    <a:pt x="353291" y="325631"/>
                    <a:pt x="340256" y="377862"/>
                    <a:pt x="340256" y="450984"/>
                  </a:cubicBezTo>
                  <a:close/>
                </a:path>
              </a:pathLst>
            </a:custGeom>
            <a:grpFill/>
            <a:ln w="9510" cap="flat">
              <a:noFill/>
              <a:prstDash val="solid"/>
              <a:miter/>
            </a:ln>
          </p:spPr>
          <p:txBody>
            <a:bodyPr rtlCol="0" anchor="ctr"/>
            <a:lstStyle/>
            <a:p>
              <a:endParaRPr lang="en-GB"/>
            </a:p>
          </p:txBody>
        </p:sp>
        <p:sp>
          <p:nvSpPr>
            <p:cNvPr id="17" name="Freeform 16">
              <a:extLst>
                <a:ext uri="{FF2B5EF4-FFF2-40B4-BE49-F238E27FC236}">
                  <a16:creationId xmlns:a16="http://schemas.microsoft.com/office/drawing/2014/main" id="{B0AF119B-DF3A-2BEB-F1B9-D127BAC350AF}"/>
                </a:ext>
              </a:extLst>
            </p:cNvPr>
            <p:cNvSpPr/>
            <p:nvPr/>
          </p:nvSpPr>
          <p:spPr>
            <a:xfrm>
              <a:off x="7505448" y="7434786"/>
              <a:ext cx="1031043" cy="928557"/>
            </a:xfrm>
            <a:custGeom>
              <a:avLst/>
              <a:gdLst>
                <a:gd name="connsiteX0" fmla="*/ 1030949 w 1031043"/>
                <a:gd name="connsiteY0" fmla="*/ 548702 h 928557"/>
                <a:gd name="connsiteX1" fmla="*/ 347012 w 1031043"/>
                <a:gd name="connsiteY1" fmla="*/ 548702 h 928557"/>
                <a:gd name="connsiteX2" fmla="*/ 391447 w 1031043"/>
                <a:gd name="connsiteY2" fmla="*/ 670825 h 928557"/>
                <a:gd name="connsiteX3" fmla="*/ 520565 w 1031043"/>
                <a:gd name="connsiteY3" fmla="*/ 728564 h 928557"/>
                <a:gd name="connsiteX4" fmla="*/ 616095 w 1031043"/>
                <a:gd name="connsiteY4" fmla="*/ 703493 h 928557"/>
                <a:gd name="connsiteX5" fmla="*/ 675564 w 1031043"/>
                <a:gd name="connsiteY5" fmla="*/ 647464 h 928557"/>
                <a:gd name="connsiteX6" fmla="*/ 1011728 w 1031043"/>
                <a:gd name="connsiteY6" fmla="*/ 678423 h 928557"/>
                <a:gd name="connsiteX7" fmla="*/ 825615 w 1031043"/>
                <a:gd name="connsiteY7" fmla="*/ 870440 h 928557"/>
                <a:gd name="connsiteX8" fmla="*/ 512953 w 1031043"/>
                <a:gd name="connsiteY8" fmla="*/ 928558 h 928557"/>
                <a:gd name="connsiteX9" fmla="*/ 234640 w 1031043"/>
                <a:gd name="connsiteY9" fmla="*/ 878796 h 928557"/>
                <a:gd name="connsiteX10" fmla="*/ 66605 w 1031043"/>
                <a:gd name="connsiteY10" fmla="*/ 720682 h 928557"/>
                <a:gd name="connsiteX11" fmla="*/ 0 w 1031043"/>
                <a:gd name="connsiteY11" fmla="*/ 465988 h 928557"/>
                <a:gd name="connsiteX12" fmla="*/ 133686 w 1031043"/>
                <a:gd name="connsiteY12" fmla="*/ 128866 h 928557"/>
                <a:gd name="connsiteX13" fmla="*/ 502962 w 1031043"/>
                <a:gd name="connsiteY13" fmla="*/ 0 h 928557"/>
                <a:gd name="connsiteX14" fmla="*/ 804683 w 1031043"/>
                <a:gd name="connsiteY14" fmla="*/ 57738 h 928557"/>
                <a:gd name="connsiteX15" fmla="*/ 973193 w 1031043"/>
                <a:gd name="connsiteY15" fmla="*/ 225065 h 928557"/>
                <a:gd name="connsiteX16" fmla="*/ 1031044 w 1031043"/>
                <a:gd name="connsiteY16" fmla="*/ 510336 h 928557"/>
                <a:gd name="connsiteX17" fmla="*/ 1031044 w 1031043"/>
                <a:gd name="connsiteY17" fmla="*/ 548797 h 928557"/>
                <a:gd name="connsiteX18" fmla="*/ 683937 w 1031043"/>
                <a:gd name="connsiteY18" fmla="*/ 385554 h 928557"/>
                <a:gd name="connsiteX19" fmla="*/ 630748 w 1031043"/>
                <a:gd name="connsiteY19" fmla="*/ 244152 h 928557"/>
                <a:gd name="connsiteX20" fmla="*/ 517139 w 1031043"/>
                <a:gd name="connsiteY20" fmla="*/ 201514 h 928557"/>
                <a:gd name="connsiteX21" fmla="*/ 387165 w 1031043"/>
                <a:gd name="connsiteY21" fmla="*/ 265899 h 928557"/>
                <a:gd name="connsiteX22" fmla="*/ 347773 w 1031043"/>
                <a:gd name="connsiteY22" fmla="*/ 385554 h 928557"/>
                <a:gd name="connsiteX23" fmla="*/ 683937 w 1031043"/>
                <a:gd name="connsiteY23" fmla="*/ 385554 h 9285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1031043" h="928557">
                  <a:moveTo>
                    <a:pt x="1030949" y="548702"/>
                  </a:moveTo>
                  <a:lnTo>
                    <a:pt x="347012" y="548702"/>
                  </a:lnTo>
                  <a:cubicBezTo>
                    <a:pt x="353196" y="603401"/>
                    <a:pt x="367945" y="644046"/>
                    <a:pt x="391447" y="670825"/>
                  </a:cubicBezTo>
                  <a:cubicBezTo>
                    <a:pt x="424368" y="709286"/>
                    <a:pt x="467471" y="728564"/>
                    <a:pt x="520565" y="728564"/>
                  </a:cubicBezTo>
                  <a:cubicBezTo>
                    <a:pt x="554058" y="728564"/>
                    <a:pt x="585933" y="720207"/>
                    <a:pt x="616095" y="703493"/>
                  </a:cubicBezTo>
                  <a:cubicBezTo>
                    <a:pt x="634554" y="692857"/>
                    <a:pt x="654346" y="674244"/>
                    <a:pt x="675564" y="647464"/>
                  </a:cubicBezTo>
                  <a:lnTo>
                    <a:pt x="1011728" y="678423"/>
                  </a:lnTo>
                  <a:cubicBezTo>
                    <a:pt x="960348" y="767689"/>
                    <a:pt x="898310" y="831694"/>
                    <a:pt x="825615" y="870440"/>
                  </a:cubicBezTo>
                  <a:cubicBezTo>
                    <a:pt x="753016" y="909185"/>
                    <a:pt x="648732" y="928558"/>
                    <a:pt x="512953" y="928558"/>
                  </a:cubicBezTo>
                  <a:cubicBezTo>
                    <a:pt x="395062" y="928558"/>
                    <a:pt x="302291" y="911939"/>
                    <a:pt x="234640" y="878796"/>
                  </a:cubicBezTo>
                  <a:cubicBezTo>
                    <a:pt x="166988" y="845654"/>
                    <a:pt x="111040" y="792949"/>
                    <a:pt x="66605" y="720682"/>
                  </a:cubicBezTo>
                  <a:cubicBezTo>
                    <a:pt x="22170" y="648509"/>
                    <a:pt x="0" y="563516"/>
                    <a:pt x="0" y="465988"/>
                  </a:cubicBezTo>
                  <a:cubicBezTo>
                    <a:pt x="0" y="327151"/>
                    <a:pt x="44530" y="214714"/>
                    <a:pt x="133686" y="128866"/>
                  </a:cubicBezTo>
                  <a:cubicBezTo>
                    <a:pt x="222841" y="43019"/>
                    <a:pt x="345870" y="0"/>
                    <a:pt x="502962" y="0"/>
                  </a:cubicBezTo>
                  <a:cubicBezTo>
                    <a:pt x="630368" y="0"/>
                    <a:pt x="730941" y="19278"/>
                    <a:pt x="804683" y="57738"/>
                  </a:cubicBezTo>
                  <a:cubicBezTo>
                    <a:pt x="878424" y="96198"/>
                    <a:pt x="934562" y="152037"/>
                    <a:pt x="973193" y="225065"/>
                  </a:cubicBezTo>
                  <a:cubicBezTo>
                    <a:pt x="1011728" y="298092"/>
                    <a:pt x="1031044" y="393246"/>
                    <a:pt x="1031044" y="510336"/>
                  </a:cubicBezTo>
                  <a:lnTo>
                    <a:pt x="1031044" y="548797"/>
                  </a:lnTo>
                  <a:close/>
                  <a:moveTo>
                    <a:pt x="683937" y="385554"/>
                  </a:moveTo>
                  <a:cubicBezTo>
                    <a:pt x="677182" y="319744"/>
                    <a:pt x="659484" y="272642"/>
                    <a:pt x="630748" y="244152"/>
                  </a:cubicBezTo>
                  <a:cubicBezTo>
                    <a:pt x="601918" y="215663"/>
                    <a:pt x="564144" y="201514"/>
                    <a:pt x="517139" y="201514"/>
                  </a:cubicBezTo>
                  <a:cubicBezTo>
                    <a:pt x="462904" y="201514"/>
                    <a:pt x="419611" y="222975"/>
                    <a:pt x="387165" y="265899"/>
                  </a:cubicBezTo>
                  <a:cubicBezTo>
                    <a:pt x="366517" y="292679"/>
                    <a:pt x="353387" y="332564"/>
                    <a:pt x="347773" y="385554"/>
                  </a:cubicBezTo>
                  <a:lnTo>
                    <a:pt x="683937" y="385554"/>
                  </a:lnTo>
                  <a:close/>
                </a:path>
              </a:pathLst>
            </a:custGeom>
            <a:grpFill/>
            <a:ln w="9510" cap="flat">
              <a:noFill/>
              <a:prstDash val="solid"/>
              <a:miter/>
            </a:ln>
          </p:spPr>
          <p:txBody>
            <a:bodyPr rtlCol="0" anchor="ctr"/>
            <a:lstStyle/>
            <a:p>
              <a:endParaRPr lang="en-GB"/>
            </a:p>
          </p:txBody>
        </p:sp>
        <p:sp>
          <p:nvSpPr>
            <p:cNvPr id="18" name="Freeform 17">
              <a:extLst>
                <a:ext uri="{FF2B5EF4-FFF2-40B4-BE49-F238E27FC236}">
                  <a16:creationId xmlns:a16="http://schemas.microsoft.com/office/drawing/2014/main" id="{2ABBE224-8F41-BEEB-143D-A062E853CE83}"/>
                </a:ext>
              </a:extLst>
            </p:cNvPr>
            <p:cNvSpPr/>
            <p:nvPr/>
          </p:nvSpPr>
          <p:spPr>
            <a:xfrm>
              <a:off x="8524694" y="7434596"/>
              <a:ext cx="946265" cy="928652"/>
            </a:xfrm>
            <a:custGeom>
              <a:avLst/>
              <a:gdLst>
                <a:gd name="connsiteX0" fmla="*/ 0 w 946265"/>
                <a:gd name="connsiteY0" fmla="*/ 661804 h 928652"/>
                <a:gd name="connsiteX1" fmla="*/ 338638 w 946265"/>
                <a:gd name="connsiteY1" fmla="*/ 629991 h 928652"/>
                <a:gd name="connsiteX2" fmla="*/ 397346 w 946265"/>
                <a:gd name="connsiteY2" fmla="*/ 716123 h 928652"/>
                <a:gd name="connsiteX3" fmla="*/ 497919 w 946265"/>
                <a:gd name="connsiteY3" fmla="*/ 742048 h 928652"/>
                <a:gd name="connsiteX4" fmla="*/ 604391 w 946265"/>
                <a:gd name="connsiteY4" fmla="*/ 712799 h 928652"/>
                <a:gd name="connsiteX5" fmla="*/ 633698 w 946265"/>
                <a:gd name="connsiteY5" fmla="*/ 658480 h 928652"/>
                <a:gd name="connsiteX6" fmla="*/ 595162 w 946265"/>
                <a:gd name="connsiteY6" fmla="*/ 601692 h 928652"/>
                <a:gd name="connsiteX7" fmla="*/ 448441 w 946265"/>
                <a:gd name="connsiteY7" fmla="*/ 566650 h 928652"/>
                <a:gd name="connsiteX8" fmla="*/ 201623 w 946265"/>
                <a:gd name="connsiteY8" fmla="*/ 509387 h 928652"/>
                <a:gd name="connsiteX9" fmla="*/ 85064 w 946265"/>
                <a:gd name="connsiteY9" fmla="*/ 420405 h 928652"/>
                <a:gd name="connsiteX10" fmla="*/ 37679 w 946265"/>
                <a:gd name="connsiteY10" fmla="*/ 277485 h 928652"/>
                <a:gd name="connsiteX11" fmla="*/ 88775 w 946265"/>
                <a:gd name="connsiteY11" fmla="*/ 126207 h 928652"/>
                <a:gd name="connsiteX12" fmla="*/ 229597 w 946265"/>
                <a:gd name="connsiteY12" fmla="*/ 31338 h 928652"/>
                <a:gd name="connsiteX13" fmla="*/ 470135 w 946265"/>
                <a:gd name="connsiteY13" fmla="*/ 0 h 928652"/>
                <a:gd name="connsiteX14" fmla="*/ 705251 w 946265"/>
                <a:gd name="connsiteY14" fmla="*/ 24216 h 928652"/>
                <a:gd name="connsiteX15" fmla="*/ 831800 w 946265"/>
                <a:gd name="connsiteY15" fmla="*/ 99522 h 928652"/>
                <a:gd name="connsiteX16" fmla="*/ 916007 w 946265"/>
                <a:gd name="connsiteY16" fmla="*/ 237600 h 928652"/>
                <a:gd name="connsiteX17" fmla="*/ 592498 w 946265"/>
                <a:gd name="connsiteY17" fmla="*/ 269413 h 928652"/>
                <a:gd name="connsiteX18" fmla="*/ 550632 w 946265"/>
                <a:gd name="connsiteY18" fmla="*/ 206642 h 928652"/>
                <a:gd name="connsiteX19" fmla="*/ 453389 w 946265"/>
                <a:gd name="connsiteY19" fmla="*/ 179862 h 928652"/>
                <a:gd name="connsiteX20" fmla="*/ 369181 w 946265"/>
                <a:gd name="connsiteY20" fmla="*/ 200374 h 928652"/>
                <a:gd name="connsiteX21" fmla="*/ 342825 w 946265"/>
                <a:gd name="connsiteY21" fmla="*/ 250040 h 928652"/>
                <a:gd name="connsiteX22" fmla="*/ 376318 w 946265"/>
                <a:gd name="connsiteY22" fmla="*/ 299326 h 928652"/>
                <a:gd name="connsiteX23" fmla="*/ 522182 w 946265"/>
                <a:gd name="connsiteY23" fmla="*/ 329430 h 928652"/>
                <a:gd name="connsiteX24" fmla="*/ 775281 w 946265"/>
                <a:gd name="connsiteY24" fmla="*/ 382895 h 928652"/>
                <a:gd name="connsiteX25" fmla="*/ 902306 w 946265"/>
                <a:gd name="connsiteY25" fmla="*/ 480708 h 928652"/>
                <a:gd name="connsiteX26" fmla="*/ 946265 w 946265"/>
                <a:gd name="connsiteY26" fmla="*/ 620305 h 928652"/>
                <a:gd name="connsiteX27" fmla="*/ 899737 w 946265"/>
                <a:gd name="connsiteY27" fmla="*/ 769873 h 928652"/>
                <a:gd name="connsiteX28" fmla="*/ 753016 w 946265"/>
                <a:gd name="connsiteY28" fmla="*/ 885634 h 928652"/>
                <a:gd name="connsiteX29" fmla="*/ 480221 w 946265"/>
                <a:gd name="connsiteY29" fmla="*/ 928653 h 928652"/>
                <a:gd name="connsiteX30" fmla="*/ 132829 w 946265"/>
                <a:gd name="connsiteY30" fmla="*/ 859234 h 928652"/>
                <a:gd name="connsiteX31" fmla="*/ 0 w 946265"/>
                <a:gd name="connsiteY31" fmla="*/ 661804 h 9286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Lst>
              <a:rect l="l" t="t" r="r" b="b"/>
              <a:pathLst>
                <a:path w="946265" h="928652">
                  <a:moveTo>
                    <a:pt x="0" y="661804"/>
                  </a:moveTo>
                  <a:lnTo>
                    <a:pt x="338638" y="629991"/>
                  </a:lnTo>
                  <a:cubicBezTo>
                    <a:pt x="352625" y="670161"/>
                    <a:pt x="372131" y="698840"/>
                    <a:pt x="397346" y="716123"/>
                  </a:cubicBezTo>
                  <a:cubicBezTo>
                    <a:pt x="422465" y="733407"/>
                    <a:pt x="456053" y="742048"/>
                    <a:pt x="497919" y="742048"/>
                  </a:cubicBezTo>
                  <a:cubicBezTo>
                    <a:pt x="543781" y="742048"/>
                    <a:pt x="579272" y="732267"/>
                    <a:pt x="604391" y="712799"/>
                  </a:cubicBezTo>
                  <a:cubicBezTo>
                    <a:pt x="623898" y="698365"/>
                    <a:pt x="633698" y="680227"/>
                    <a:pt x="633698" y="658480"/>
                  </a:cubicBezTo>
                  <a:cubicBezTo>
                    <a:pt x="633698" y="633979"/>
                    <a:pt x="620853" y="615082"/>
                    <a:pt x="595162" y="601692"/>
                  </a:cubicBezTo>
                  <a:cubicBezTo>
                    <a:pt x="576703" y="592195"/>
                    <a:pt x="527796" y="580515"/>
                    <a:pt x="448441" y="566650"/>
                  </a:cubicBezTo>
                  <a:cubicBezTo>
                    <a:pt x="329980" y="546043"/>
                    <a:pt x="247675" y="526955"/>
                    <a:pt x="201623" y="509387"/>
                  </a:cubicBezTo>
                  <a:cubicBezTo>
                    <a:pt x="155475" y="491818"/>
                    <a:pt x="116654" y="462190"/>
                    <a:pt x="85064" y="420405"/>
                  </a:cubicBezTo>
                  <a:cubicBezTo>
                    <a:pt x="53474" y="378621"/>
                    <a:pt x="37679" y="330949"/>
                    <a:pt x="37679" y="277485"/>
                  </a:cubicBezTo>
                  <a:cubicBezTo>
                    <a:pt x="37679" y="218987"/>
                    <a:pt x="54711" y="168561"/>
                    <a:pt x="88775" y="126207"/>
                  </a:cubicBezTo>
                  <a:cubicBezTo>
                    <a:pt x="122838" y="83853"/>
                    <a:pt x="169747" y="52230"/>
                    <a:pt x="229597" y="31338"/>
                  </a:cubicBezTo>
                  <a:cubicBezTo>
                    <a:pt x="289350" y="10446"/>
                    <a:pt x="369562" y="0"/>
                    <a:pt x="470135" y="0"/>
                  </a:cubicBezTo>
                  <a:cubicBezTo>
                    <a:pt x="576323" y="0"/>
                    <a:pt x="654631" y="8072"/>
                    <a:pt x="705251" y="24216"/>
                  </a:cubicBezTo>
                  <a:cubicBezTo>
                    <a:pt x="755775" y="40360"/>
                    <a:pt x="798022" y="65525"/>
                    <a:pt x="831800" y="99522"/>
                  </a:cubicBezTo>
                  <a:cubicBezTo>
                    <a:pt x="865578" y="133519"/>
                    <a:pt x="893647" y="179577"/>
                    <a:pt x="916007" y="237600"/>
                  </a:cubicBezTo>
                  <a:lnTo>
                    <a:pt x="592498" y="269413"/>
                  </a:lnTo>
                  <a:cubicBezTo>
                    <a:pt x="584125" y="240924"/>
                    <a:pt x="570138" y="220031"/>
                    <a:pt x="550632" y="206642"/>
                  </a:cubicBezTo>
                  <a:cubicBezTo>
                    <a:pt x="523800" y="188788"/>
                    <a:pt x="491354" y="179862"/>
                    <a:pt x="453389" y="179862"/>
                  </a:cubicBezTo>
                  <a:cubicBezTo>
                    <a:pt x="415424" y="179862"/>
                    <a:pt x="386784" y="186699"/>
                    <a:pt x="369181" y="200374"/>
                  </a:cubicBezTo>
                  <a:cubicBezTo>
                    <a:pt x="351579" y="214049"/>
                    <a:pt x="342825" y="230573"/>
                    <a:pt x="342825" y="250040"/>
                  </a:cubicBezTo>
                  <a:cubicBezTo>
                    <a:pt x="342825" y="271787"/>
                    <a:pt x="353958" y="288216"/>
                    <a:pt x="376318" y="299326"/>
                  </a:cubicBezTo>
                  <a:cubicBezTo>
                    <a:pt x="398678" y="310437"/>
                    <a:pt x="447300" y="320503"/>
                    <a:pt x="522182" y="329430"/>
                  </a:cubicBezTo>
                  <a:cubicBezTo>
                    <a:pt x="635601" y="342250"/>
                    <a:pt x="719999" y="360103"/>
                    <a:pt x="775281" y="382895"/>
                  </a:cubicBezTo>
                  <a:cubicBezTo>
                    <a:pt x="830563" y="405781"/>
                    <a:pt x="872905" y="438354"/>
                    <a:pt x="902306" y="480708"/>
                  </a:cubicBezTo>
                  <a:cubicBezTo>
                    <a:pt x="931707" y="523061"/>
                    <a:pt x="946265" y="569594"/>
                    <a:pt x="946265" y="620305"/>
                  </a:cubicBezTo>
                  <a:cubicBezTo>
                    <a:pt x="946265" y="671015"/>
                    <a:pt x="930756" y="721441"/>
                    <a:pt x="899737" y="769873"/>
                  </a:cubicBezTo>
                  <a:cubicBezTo>
                    <a:pt x="868718" y="818304"/>
                    <a:pt x="819811" y="856955"/>
                    <a:pt x="753016" y="885634"/>
                  </a:cubicBezTo>
                  <a:cubicBezTo>
                    <a:pt x="686221" y="914313"/>
                    <a:pt x="595257" y="928653"/>
                    <a:pt x="480221" y="928653"/>
                  </a:cubicBezTo>
                  <a:cubicBezTo>
                    <a:pt x="317610" y="928653"/>
                    <a:pt x="201812" y="905481"/>
                    <a:pt x="132829" y="859234"/>
                  </a:cubicBezTo>
                  <a:cubicBezTo>
                    <a:pt x="63845" y="812986"/>
                    <a:pt x="19506" y="747177"/>
                    <a:pt x="0" y="661804"/>
                  </a:cubicBezTo>
                  <a:close/>
                </a:path>
              </a:pathLst>
            </a:custGeom>
            <a:grpFill/>
            <a:ln w="9510" cap="flat">
              <a:noFill/>
              <a:prstDash val="solid"/>
              <a:miter/>
            </a:ln>
          </p:spPr>
          <p:txBody>
            <a:bodyPr rtlCol="0" anchor="ctr"/>
            <a:lstStyle/>
            <a:p>
              <a:endParaRPr lang="en-GB"/>
            </a:p>
          </p:txBody>
        </p:sp>
        <p:sp>
          <p:nvSpPr>
            <p:cNvPr id="19" name="Freeform 18">
              <a:extLst>
                <a:ext uri="{FF2B5EF4-FFF2-40B4-BE49-F238E27FC236}">
                  <a16:creationId xmlns:a16="http://schemas.microsoft.com/office/drawing/2014/main" id="{ECCC4748-4414-CC28-BA2F-29556393BCF5}"/>
                </a:ext>
              </a:extLst>
            </p:cNvPr>
            <p:cNvSpPr/>
            <p:nvPr/>
          </p:nvSpPr>
          <p:spPr>
            <a:xfrm>
              <a:off x="3437032" y="6597742"/>
              <a:ext cx="3048410" cy="1765601"/>
            </a:xfrm>
            <a:custGeom>
              <a:avLst/>
              <a:gdLst>
                <a:gd name="connsiteX0" fmla="*/ 0 w 3048410"/>
                <a:gd name="connsiteY0" fmla="*/ 519010 h 1765601"/>
                <a:gd name="connsiteX1" fmla="*/ 0 w 3048410"/>
                <a:gd name="connsiteY1" fmla="*/ 1745469 h 1765601"/>
                <a:gd name="connsiteX2" fmla="*/ 319323 w 3048410"/>
                <a:gd name="connsiteY2" fmla="*/ 1745469 h 1765601"/>
                <a:gd name="connsiteX3" fmla="*/ 319323 w 3048410"/>
                <a:gd name="connsiteY3" fmla="*/ 1614134 h 1765601"/>
                <a:gd name="connsiteX4" fmla="*/ 441686 w 3048410"/>
                <a:gd name="connsiteY4" fmla="*/ 1727046 h 1765601"/>
                <a:gd name="connsiteX5" fmla="*/ 606009 w 3048410"/>
                <a:gd name="connsiteY5" fmla="*/ 1765507 h 1765601"/>
                <a:gd name="connsiteX6" fmla="*/ 796690 w 3048410"/>
                <a:gd name="connsiteY6" fmla="*/ 1710713 h 1765601"/>
                <a:gd name="connsiteX7" fmla="*/ 931232 w 3048410"/>
                <a:gd name="connsiteY7" fmla="*/ 1545095 h 1765601"/>
                <a:gd name="connsiteX8" fmla="*/ 979853 w 3048410"/>
                <a:gd name="connsiteY8" fmla="*/ 1288693 h 1765601"/>
                <a:gd name="connsiteX9" fmla="*/ 873380 w 3048410"/>
                <a:gd name="connsiteY9" fmla="*/ 953660 h 1765601"/>
                <a:gd name="connsiteX10" fmla="*/ 604297 w 3048410"/>
                <a:gd name="connsiteY10" fmla="*/ 836949 h 1765601"/>
                <a:gd name="connsiteX11" fmla="*/ 460525 w 3048410"/>
                <a:gd name="connsiteY11" fmla="*/ 863729 h 1765601"/>
                <a:gd name="connsiteX12" fmla="*/ 344442 w 3048410"/>
                <a:gd name="connsiteY12" fmla="*/ 944068 h 1765601"/>
                <a:gd name="connsiteX13" fmla="*/ 344442 w 3048410"/>
                <a:gd name="connsiteY13" fmla="*/ 670667 h 1765601"/>
                <a:gd name="connsiteX14" fmla="*/ 2703873 w 3048410"/>
                <a:gd name="connsiteY14" fmla="*/ 670382 h 1765601"/>
                <a:gd name="connsiteX15" fmla="*/ 2703873 w 3048410"/>
                <a:gd name="connsiteY15" fmla="*/ 944068 h 1765601"/>
                <a:gd name="connsiteX16" fmla="*/ 2588647 w 3048410"/>
                <a:gd name="connsiteY16" fmla="*/ 863729 h 1765601"/>
                <a:gd name="connsiteX17" fmla="*/ 2444019 w 3048410"/>
                <a:gd name="connsiteY17" fmla="*/ 836949 h 1765601"/>
                <a:gd name="connsiteX18" fmla="*/ 2174555 w 3048410"/>
                <a:gd name="connsiteY18" fmla="*/ 954040 h 1765601"/>
                <a:gd name="connsiteX19" fmla="*/ 2068558 w 3048410"/>
                <a:gd name="connsiteY19" fmla="*/ 1292016 h 1765601"/>
                <a:gd name="connsiteX20" fmla="*/ 2164564 w 3048410"/>
                <a:gd name="connsiteY20" fmla="*/ 1627524 h 1765601"/>
                <a:gd name="connsiteX21" fmla="*/ 2442401 w 3048410"/>
                <a:gd name="connsiteY21" fmla="*/ 1765602 h 1765601"/>
                <a:gd name="connsiteX22" fmla="*/ 2606725 w 3048410"/>
                <a:gd name="connsiteY22" fmla="*/ 1727141 h 1765601"/>
                <a:gd name="connsiteX23" fmla="*/ 2729088 w 3048410"/>
                <a:gd name="connsiteY23" fmla="*/ 1614229 h 1765601"/>
                <a:gd name="connsiteX24" fmla="*/ 2729088 w 3048410"/>
                <a:gd name="connsiteY24" fmla="*/ 1745564 h 1765601"/>
                <a:gd name="connsiteX25" fmla="*/ 3048411 w 3048410"/>
                <a:gd name="connsiteY25" fmla="*/ 1745564 h 1765601"/>
                <a:gd name="connsiteX26" fmla="*/ 3048411 w 3048410"/>
                <a:gd name="connsiteY26" fmla="*/ 519010 h 1765601"/>
                <a:gd name="connsiteX27" fmla="*/ 0 w 3048410"/>
                <a:gd name="connsiteY27" fmla="*/ 519010 h 1765601"/>
                <a:gd name="connsiteX28" fmla="*/ 386023 w 3048410"/>
                <a:gd name="connsiteY28" fmla="*/ 1142638 h 1765601"/>
                <a:gd name="connsiteX29" fmla="*/ 499632 w 3048410"/>
                <a:gd name="connsiteY29" fmla="*/ 1091168 h 1765601"/>
                <a:gd name="connsiteX30" fmla="*/ 598112 w 3048410"/>
                <a:gd name="connsiteY30" fmla="*/ 1140549 h 1765601"/>
                <a:gd name="connsiteX31" fmla="*/ 638741 w 3048410"/>
                <a:gd name="connsiteY31" fmla="*/ 1295340 h 1765601"/>
                <a:gd name="connsiteX32" fmla="*/ 597256 w 3048410"/>
                <a:gd name="connsiteY32" fmla="*/ 1465611 h 1765601"/>
                <a:gd name="connsiteX33" fmla="*/ 494589 w 3048410"/>
                <a:gd name="connsiteY33" fmla="*/ 1516226 h 1765601"/>
                <a:gd name="connsiteX34" fmla="*/ 385167 w 3048410"/>
                <a:gd name="connsiteY34" fmla="*/ 1464756 h 1765601"/>
                <a:gd name="connsiteX35" fmla="*/ 341969 w 3048410"/>
                <a:gd name="connsiteY35" fmla="*/ 1298664 h 1765601"/>
                <a:gd name="connsiteX36" fmla="*/ 385928 w 3048410"/>
                <a:gd name="connsiteY36" fmla="*/ 1142638 h 1765601"/>
                <a:gd name="connsiteX37" fmla="*/ 2662863 w 3048410"/>
                <a:gd name="connsiteY37" fmla="*/ 1465136 h 1765601"/>
                <a:gd name="connsiteX38" fmla="*/ 2553917 w 3048410"/>
                <a:gd name="connsiteY38" fmla="*/ 1516131 h 1765601"/>
                <a:gd name="connsiteX39" fmla="*/ 2451250 w 3048410"/>
                <a:gd name="connsiteY39" fmla="*/ 1465516 h 1765601"/>
                <a:gd name="connsiteX40" fmla="*/ 2409765 w 3048410"/>
                <a:gd name="connsiteY40" fmla="*/ 1306166 h 1765601"/>
                <a:gd name="connsiteX41" fmla="*/ 2450013 w 3048410"/>
                <a:gd name="connsiteY41" fmla="*/ 1140549 h 1765601"/>
                <a:gd name="connsiteX42" fmla="*/ 2549730 w 3048410"/>
                <a:gd name="connsiteY42" fmla="*/ 1091168 h 1765601"/>
                <a:gd name="connsiteX43" fmla="*/ 2662007 w 3048410"/>
                <a:gd name="connsiteY43" fmla="*/ 1142638 h 1765601"/>
                <a:gd name="connsiteX44" fmla="*/ 2706442 w 3048410"/>
                <a:gd name="connsiteY44" fmla="*/ 1298664 h 1765601"/>
                <a:gd name="connsiteX45" fmla="*/ 2662863 w 3048410"/>
                <a:gd name="connsiteY45" fmla="*/ 1465136 h 17656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Lst>
              <a:rect l="l" t="t" r="r" b="b"/>
              <a:pathLst>
                <a:path w="3048410" h="1765601">
                  <a:moveTo>
                    <a:pt x="0" y="519010"/>
                  </a:moveTo>
                  <a:lnTo>
                    <a:pt x="0" y="1745469"/>
                  </a:lnTo>
                  <a:lnTo>
                    <a:pt x="319323" y="1745469"/>
                  </a:lnTo>
                  <a:lnTo>
                    <a:pt x="319323" y="1614134"/>
                  </a:lnTo>
                  <a:cubicBezTo>
                    <a:pt x="363472" y="1669308"/>
                    <a:pt x="404292" y="1707009"/>
                    <a:pt x="441686" y="1727046"/>
                  </a:cubicBezTo>
                  <a:cubicBezTo>
                    <a:pt x="491449" y="1752687"/>
                    <a:pt x="546160" y="1765507"/>
                    <a:pt x="606009" y="1765507"/>
                  </a:cubicBezTo>
                  <a:cubicBezTo>
                    <a:pt x="675849" y="1765507"/>
                    <a:pt x="739409" y="1747274"/>
                    <a:pt x="796690" y="1710713"/>
                  </a:cubicBezTo>
                  <a:cubicBezTo>
                    <a:pt x="853970" y="1674151"/>
                    <a:pt x="898785" y="1618977"/>
                    <a:pt x="931232" y="1545095"/>
                  </a:cubicBezTo>
                  <a:cubicBezTo>
                    <a:pt x="963678" y="1471213"/>
                    <a:pt x="979853" y="1385746"/>
                    <a:pt x="979853" y="1288693"/>
                  </a:cubicBezTo>
                  <a:cubicBezTo>
                    <a:pt x="979853" y="1143113"/>
                    <a:pt x="944362" y="1031435"/>
                    <a:pt x="873380" y="953660"/>
                  </a:cubicBezTo>
                  <a:cubicBezTo>
                    <a:pt x="802399" y="875884"/>
                    <a:pt x="712768" y="836949"/>
                    <a:pt x="604297" y="836949"/>
                  </a:cubicBezTo>
                  <a:cubicBezTo>
                    <a:pt x="551774" y="836949"/>
                    <a:pt x="503818" y="845876"/>
                    <a:pt x="460525" y="863729"/>
                  </a:cubicBezTo>
                  <a:cubicBezTo>
                    <a:pt x="417232" y="881582"/>
                    <a:pt x="378506" y="908362"/>
                    <a:pt x="344442" y="944068"/>
                  </a:cubicBezTo>
                  <a:lnTo>
                    <a:pt x="344442" y="670667"/>
                  </a:lnTo>
                  <a:cubicBezTo>
                    <a:pt x="407146" y="632302"/>
                    <a:pt x="1653419" y="-110791"/>
                    <a:pt x="2703873" y="670382"/>
                  </a:cubicBezTo>
                  <a:lnTo>
                    <a:pt x="2703873" y="944068"/>
                  </a:lnTo>
                  <a:cubicBezTo>
                    <a:pt x="2670380" y="908362"/>
                    <a:pt x="2631940" y="881582"/>
                    <a:pt x="2588647" y="863729"/>
                  </a:cubicBezTo>
                  <a:cubicBezTo>
                    <a:pt x="2545354" y="845876"/>
                    <a:pt x="2497113" y="836949"/>
                    <a:pt x="2444019" y="836949"/>
                  </a:cubicBezTo>
                  <a:cubicBezTo>
                    <a:pt x="2335072" y="836949"/>
                    <a:pt x="2245251" y="875979"/>
                    <a:pt x="2174555" y="954040"/>
                  </a:cubicBezTo>
                  <a:cubicBezTo>
                    <a:pt x="2103858" y="1032100"/>
                    <a:pt x="2068558" y="1144727"/>
                    <a:pt x="2068558" y="1292016"/>
                  </a:cubicBezTo>
                  <a:cubicBezTo>
                    <a:pt x="2068558" y="1423637"/>
                    <a:pt x="2100528" y="1535504"/>
                    <a:pt x="2164564" y="1627524"/>
                  </a:cubicBezTo>
                  <a:cubicBezTo>
                    <a:pt x="2228505" y="1719544"/>
                    <a:pt x="2321180" y="1765602"/>
                    <a:pt x="2442401" y="1765602"/>
                  </a:cubicBezTo>
                  <a:cubicBezTo>
                    <a:pt x="2502726" y="1765602"/>
                    <a:pt x="2557533" y="1752782"/>
                    <a:pt x="2606725" y="1727141"/>
                  </a:cubicBezTo>
                  <a:cubicBezTo>
                    <a:pt x="2643643" y="1707674"/>
                    <a:pt x="2684367" y="1669973"/>
                    <a:pt x="2729088" y="1614229"/>
                  </a:cubicBezTo>
                  <a:lnTo>
                    <a:pt x="2729088" y="1745564"/>
                  </a:lnTo>
                  <a:lnTo>
                    <a:pt x="3048411" y="1745564"/>
                  </a:lnTo>
                  <a:lnTo>
                    <a:pt x="3048411" y="519010"/>
                  </a:lnTo>
                  <a:cubicBezTo>
                    <a:pt x="1524205" y="-648762"/>
                    <a:pt x="0" y="519010"/>
                    <a:pt x="0" y="519010"/>
                  </a:cubicBezTo>
                  <a:close/>
                  <a:moveTo>
                    <a:pt x="386023" y="1142638"/>
                  </a:moveTo>
                  <a:cubicBezTo>
                    <a:pt x="415329" y="1108356"/>
                    <a:pt x="453199" y="1091168"/>
                    <a:pt x="499632" y="1091168"/>
                  </a:cubicBezTo>
                  <a:cubicBezTo>
                    <a:pt x="538168" y="1091168"/>
                    <a:pt x="570994" y="1107596"/>
                    <a:pt x="598112" y="1140549"/>
                  </a:cubicBezTo>
                  <a:cubicBezTo>
                    <a:pt x="625230" y="1173501"/>
                    <a:pt x="638741" y="1225067"/>
                    <a:pt x="638741" y="1295340"/>
                  </a:cubicBezTo>
                  <a:cubicBezTo>
                    <a:pt x="638741" y="1375110"/>
                    <a:pt x="624944" y="1431803"/>
                    <a:pt x="597256" y="1465611"/>
                  </a:cubicBezTo>
                  <a:cubicBezTo>
                    <a:pt x="569567" y="1499323"/>
                    <a:pt x="535313" y="1516226"/>
                    <a:pt x="494589" y="1516226"/>
                  </a:cubicBezTo>
                  <a:cubicBezTo>
                    <a:pt x="450439" y="1516226"/>
                    <a:pt x="413997" y="1499038"/>
                    <a:pt x="385167" y="1464756"/>
                  </a:cubicBezTo>
                  <a:cubicBezTo>
                    <a:pt x="356336" y="1430474"/>
                    <a:pt x="341969" y="1375110"/>
                    <a:pt x="341969" y="1298664"/>
                  </a:cubicBezTo>
                  <a:cubicBezTo>
                    <a:pt x="341969" y="1228960"/>
                    <a:pt x="356622" y="1176920"/>
                    <a:pt x="385928" y="1142638"/>
                  </a:cubicBezTo>
                  <a:close/>
                  <a:moveTo>
                    <a:pt x="2662863" y="1465136"/>
                  </a:moveTo>
                  <a:cubicBezTo>
                    <a:pt x="2633843" y="1499133"/>
                    <a:pt x="2597496" y="1516131"/>
                    <a:pt x="2553917" y="1516131"/>
                  </a:cubicBezTo>
                  <a:cubicBezTo>
                    <a:pt x="2513098" y="1516131"/>
                    <a:pt x="2478939" y="1499228"/>
                    <a:pt x="2451250" y="1465516"/>
                  </a:cubicBezTo>
                  <a:cubicBezTo>
                    <a:pt x="2423562" y="1431803"/>
                    <a:pt x="2409765" y="1378624"/>
                    <a:pt x="2409765" y="1306166"/>
                  </a:cubicBezTo>
                  <a:cubicBezTo>
                    <a:pt x="2409765" y="1228676"/>
                    <a:pt x="2423181" y="1173406"/>
                    <a:pt x="2450013" y="1140549"/>
                  </a:cubicBezTo>
                  <a:cubicBezTo>
                    <a:pt x="2476846" y="1107691"/>
                    <a:pt x="2510053" y="1091168"/>
                    <a:pt x="2549730" y="1091168"/>
                  </a:cubicBezTo>
                  <a:cubicBezTo>
                    <a:pt x="2595022" y="1091168"/>
                    <a:pt x="2632416" y="1108356"/>
                    <a:pt x="2662007" y="1142638"/>
                  </a:cubicBezTo>
                  <a:cubicBezTo>
                    <a:pt x="2691599" y="1176920"/>
                    <a:pt x="2706442" y="1228960"/>
                    <a:pt x="2706442" y="1298664"/>
                  </a:cubicBezTo>
                  <a:cubicBezTo>
                    <a:pt x="2706442" y="1375585"/>
                    <a:pt x="2691884" y="1431139"/>
                    <a:pt x="2662863" y="1465136"/>
                  </a:cubicBezTo>
                  <a:close/>
                </a:path>
              </a:pathLst>
            </a:custGeom>
            <a:grpFill/>
            <a:ln w="9510" cap="flat">
              <a:noFill/>
              <a:prstDash val="solid"/>
              <a:miter/>
            </a:ln>
          </p:spPr>
          <p:txBody>
            <a:bodyPr rtlCol="0" anchor="ctr"/>
            <a:lstStyle/>
            <a:p>
              <a:endParaRPr lang="en-GB"/>
            </a:p>
          </p:txBody>
        </p:sp>
      </p:grpSp>
      <p:sp>
        <p:nvSpPr>
          <p:cNvPr id="6" name="Content Placeholder 2">
            <a:extLst>
              <a:ext uri="{FF2B5EF4-FFF2-40B4-BE49-F238E27FC236}">
                <a16:creationId xmlns:a16="http://schemas.microsoft.com/office/drawing/2014/main" id="{2BBAA542-7B78-6A32-A1C2-B2077D45027E}"/>
              </a:ext>
            </a:extLst>
          </p:cNvPr>
          <p:cNvSpPr>
            <a:spLocks noGrp="1"/>
          </p:cNvSpPr>
          <p:nvPr>
            <p:ph idx="1"/>
          </p:nvPr>
        </p:nvSpPr>
        <p:spPr>
          <a:xfrm>
            <a:off x="407988" y="1813638"/>
            <a:ext cx="4633387" cy="3835471"/>
          </a:xfrm>
        </p:spPr>
        <p:txBody>
          <a:bodyPr/>
          <a:lstStyle>
            <a:lvl1pPr>
              <a:lnSpc>
                <a:spcPct val="100000"/>
              </a:lnSpc>
              <a:spcBef>
                <a:spcPts val="600"/>
              </a:spcBef>
              <a:defRPr sz="1600" b="0" i="0" spc="0">
                <a:solidFill>
                  <a:schemeClr val="tx1"/>
                </a:solidFill>
                <a:latin typeface="Arial" panose="020B0604020202020204" pitchFamily="34" charset="0"/>
                <a:cs typeface="Arial" panose="020B0604020202020204" pitchFamily="34" charset="0"/>
              </a:defRPr>
            </a:lvl1pPr>
            <a:lvl2pPr marL="141750" indent="-141750">
              <a:lnSpc>
                <a:spcPct val="90000"/>
              </a:lnSpc>
              <a:spcBef>
                <a:spcPts val="600"/>
              </a:spcBef>
              <a:spcAft>
                <a:spcPts val="0"/>
              </a:spcAft>
              <a:buClr>
                <a:schemeClr val="accent2"/>
              </a:buClr>
              <a:buFont typeface="Wingdings" pitchFamily="2" charset="2"/>
              <a:buChar char="§"/>
              <a:defRPr sz="1600" b="0" i="0" spc="0">
                <a:solidFill>
                  <a:schemeClr val="tx1"/>
                </a:solidFill>
                <a:latin typeface="Arial" panose="020B0604020202020204" pitchFamily="34" charset="0"/>
                <a:cs typeface="Arial" panose="020B0604020202020204" pitchFamily="34" charset="0"/>
              </a:defRPr>
            </a:lvl2pPr>
            <a:lvl3pPr marL="252000" indent="-120600">
              <a:lnSpc>
                <a:spcPct val="100000"/>
              </a:lnSpc>
              <a:spcBef>
                <a:spcPts val="300"/>
              </a:spcBef>
              <a:buClr>
                <a:schemeClr val="accent2"/>
              </a:buClr>
              <a:buFont typeface="Wingdings" pitchFamily="2" charset="2"/>
              <a:buChar char="§"/>
              <a:defRPr sz="1400" b="0" i="0" spc="0">
                <a:solidFill>
                  <a:schemeClr val="tx1"/>
                </a:solidFill>
                <a:latin typeface="Arial" panose="020B0604020202020204" pitchFamily="34" charset="0"/>
                <a:cs typeface="Arial" panose="020B0604020202020204" pitchFamily="34" charset="0"/>
              </a:defRPr>
            </a:lvl3pPr>
            <a:lvl4pPr marL="393750" indent="-141750">
              <a:lnSpc>
                <a:spcPct val="100000"/>
              </a:lnSpc>
              <a:spcBef>
                <a:spcPts val="300"/>
              </a:spcBef>
              <a:buClr>
                <a:schemeClr val="accent2"/>
              </a:buClr>
              <a:buFont typeface="Wingdings" pitchFamily="2" charset="2"/>
              <a:buChar char="§"/>
              <a:defRPr lang="en-GB" sz="1400" b="0" i="0" kern="1200" spc="0" dirty="0">
                <a:solidFill>
                  <a:schemeClr val="tx1"/>
                </a:solidFill>
                <a:latin typeface="Arial" panose="020B0604020202020204" pitchFamily="34" charset="0"/>
                <a:ea typeface="+mn-ea"/>
                <a:cs typeface="Arial" panose="020B0604020202020204" pitchFamily="34" charset="0"/>
              </a:defRPr>
            </a:lvl4pPr>
            <a:lvl5pPr marL="0" indent="0">
              <a:lnSpc>
                <a:spcPct val="100000"/>
              </a:lnSpc>
              <a:buFontTx/>
              <a:buNone/>
              <a:defRPr lang="en-GB" sz="1600" b="1" i="0" kern="1200" spc="-60" baseline="0" dirty="0">
                <a:solidFill>
                  <a:schemeClr val="accent2"/>
                </a:solidFill>
                <a:latin typeface="+mj-lt"/>
                <a:ea typeface="Calibri" panose="020F0502020204030204" pitchFamily="34" charset="0"/>
                <a:cs typeface="Times New Roman" panose="02020603050405020304" pitchFamily="18" charset="0"/>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GB" dirty="0"/>
          </a:p>
        </p:txBody>
      </p:sp>
      <p:sp>
        <p:nvSpPr>
          <p:cNvPr id="9" name="Content Placeholder 2">
            <a:extLst>
              <a:ext uri="{FF2B5EF4-FFF2-40B4-BE49-F238E27FC236}">
                <a16:creationId xmlns:a16="http://schemas.microsoft.com/office/drawing/2014/main" id="{1DDBA941-9444-BBD8-FC13-98717CFB0C46}"/>
              </a:ext>
            </a:extLst>
          </p:cNvPr>
          <p:cNvSpPr>
            <a:spLocks noGrp="1"/>
          </p:cNvSpPr>
          <p:nvPr>
            <p:ph idx="10"/>
          </p:nvPr>
        </p:nvSpPr>
        <p:spPr>
          <a:xfrm>
            <a:off x="6169026" y="1813638"/>
            <a:ext cx="4633387" cy="3835471"/>
          </a:xfrm>
        </p:spPr>
        <p:txBody>
          <a:bodyPr/>
          <a:lstStyle>
            <a:lvl1pPr>
              <a:lnSpc>
                <a:spcPct val="100000"/>
              </a:lnSpc>
              <a:spcBef>
                <a:spcPts val="600"/>
              </a:spcBef>
              <a:defRPr sz="1600" b="0" i="0" spc="0">
                <a:solidFill>
                  <a:schemeClr val="tx1"/>
                </a:solidFill>
                <a:latin typeface="Arial" panose="020B0604020202020204" pitchFamily="34" charset="0"/>
                <a:cs typeface="Arial" panose="020B0604020202020204" pitchFamily="34" charset="0"/>
              </a:defRPr>
            </a:lvl1pPr>
            <a:lvl2pPr marL="141750" indent="-141750">
              <a:lnSpc>
                <a:spcPct val="90000"/>
              </a:lnSpc>
              <a:spcBef>
                <a:spcPts val="600"/>
              </a:spcBef>
              <a:spcAft>
                <a:spcPts val="0"/>
              </a:spcAft>
              <a:buClr>
                <a:schemeClr val="accent2"/>
              </a:buClr>
              <a:buFont typeface="Wingdings" pitchFamily="2" charset="2"/>
              <a:buChar char="§"/>
              <a:defRPr lang="en-GB" sz="1600" b="0" i="0" kern="1200" spc="0" noProof="0" dirty="0">
                <a:solidFill>
                  <a:schemeClr val="tx1"/>
                </a:solidFill>
                <a:latin typeface="Arial" panose="020B0604020202020204" pitchFamily="34" charset="0"/>
                <a:ea typeface="+mn-ea"/>
                <a:cs typeface="Arial" panose="020B0604020202020204" pitchFamily="34" charset="0"/>
              </a:defRPr>
            </a:lvl2pPr>
            <a:lvl3pPr marL="252000" indent="-120600">
              <a:lnSpc>
                <a:spcPct val="100000"/>
              </a:lnSpc>
              <a:spcBef>
                <a:spcPts val="300"/>
              </a:spcBef>
              <a:buClr>
                <a:schemeClr val="accent2"/>
              </a:buClr>
              <a:buFont typeface="Wingdings" pitchFamily="2" charset="2"/>
              <a:buChar char="§"/>
              <a:defRPr sz="1400" b="0" i="0" spc="0">
                <a:solidFill>
                  <a:schemeClr val="tx1"/>
                </a:solidFill>
                <a:latin typeface="Arial" panose="020B0604020202020204" pitchFamily="34" charset="0"/>
                <a:cs typeface="Arial" panose="020B0604020202020204" pitchFamily="34" charset="0"/>
              </a:defRPr>
            </a:lvl3pPr>
            <a:lvl4pPr marL="429750" indent="-177750">
              <a:lnSpc>
                <a:spcPct val="100000"/>
              </a:lnSpc>
              <a:spcBef>
                <a:spcPts val="300"/>
              </a:spcBef>
              <a:buClr>
                <a:schemeClr val="accent2"/>
              </a:buClr>
              <a:buFont typeface="Wingdings" pitchFamily="2" charset="2"/>
              <a:buChar char="§"/>
              <a:defRPr lang="en-GB" sz="1400" b="0" i="0" kern="1200" spc="0" dirty="0">
                <a:solidFill>
                  <a:schemeClr val="tx1"/>
                </a:solidFill>
                <a:latin typeface="Arial" panose="020B0604020202020204" pitchFamily="34" charset="0"/>
                <a:ea typeface="+mn-ea"/>
                <a:cs typeface="Arial" panose="020B0604020202020204" pitchFamily="34" charset="0"/>
              </a:defRPr>
            </a:lvl4pPr>
            <a:lvl5pPr marL="0" indent="0">
              <a:lnSpc>
                <a:spcPct val="100000"/>
              </a:lnSpc>
              <a:buFontTx/>
              <a:buNone/>
              <a:defRPr lang="en-GB" sz="1600" b="1" i="0" kern="1200" spc="-60" baseline="0" dirty="0">
                <a:solidFill>
                  <a:schemeClr val="accent2"/>
                </a:solidFill>
                <a:latin typeface="+mj-lt"/>
                <a:ea typeface="Calibri" panose="020F0502020204030204" pitchFamily="34" charset="0"/>
                <a:cs typeface="Times New Roman" panose="02020603050405020304" pitchFamily="18" charset="0"/>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GB" dirty="0"/>
          </a:p>
        </p:txBody>
      </p:sp>
      <p:grpSp>
        <p:nvGrpSpPr>
          <p:cNvPr id="3" name="Logo_Dark teal">
            <a:extLst>
              <a:ext uri="{FF2B5EF4-FFF2-40B4-BE49-F238E27FC236}">
                <a16:creationId xmlns:a16="http://schemas.microsoft.com/office/drawing/2014/main" id="{9F392C34-C096-0883-F5EC-6A09C588CD74}"/>
              </a:ext>
            </a:extLst>
          </p:cNvPr>
          <p:cNvGrpSpPr/>
          <p:nvPr userDrawn="1"/>
        </p:nvGrpSpPr>
        <p:grpSpPr>
          <a:xfrm>
            <a:off x="407988" y="6190748"/>
            <a:ext cx="911237" cy="318053"/>
            <a:chOff x="3437032" y="6597742"/>
            <a:chExt cx="6033927" cy="2106047"/>
          </a:xfrm>
          <a:solidFill>
            <a:schemeClr val="accent2"/>
          </a:solidFill>
        </p:grpSpPr>
        <p:sp>
          <p:nvSpPr>
            <p:cNvPr id="4" name="Freeform 3">
              <a:extLst>
                <a:ext uri="{FF2B5EF4-FFF2-40B4-BE49-F238E27FC236}">
                  <a16:creationId xmlns:a16="http://schemas.microsoft.com/office/drawing/2014/main" id="{C6894C89-B2D0-9C7E-BAF5-D14067C0F990}"/>
                </a:ext>
              </a:extLst>
            </p:cNvPr>
            <p:cNvSpPr/>
            <p:nvPr/>
          </p:nvSpPr>
          <p:spPr>
            <a:xfrm>
              <a:off x="6540629" y="6754844"/>
              <a:ext cx="498490" cy="608718"/>
            </a:xfrm>
            <a:custGeom>
              <a:avLst/>
              <a:gdLst>
                <a:gd name="connsiteX0" fmla="*/ 74407 w 498490"/>
                <a:gd name="connsiteY0" fmla="*/ 0 h 608718"/>
                <a:gd name="connsiteX1" fmla="*/ 469850 w 498490"/>
                <a:gd name="connsiteY1" fmla="*/ 0 h 608718"/>
                <a:gd name="connsiteX2" fmla="*/ 469850 w 498490"/>
                <a:gd name="connsiteY2" fmla="*/ 132665 h 608718"/>
                <a:gd name="connsiteX3" fmla="*/ 202003 w 498490"/>
                <a:gd name="connsiteY3" fmla="*/ 132665 h 608718"/>
                <a:gd name="connsiteX4" fmla="*/ 187731 w 498490"/>
                <a:gd name="connsiteY4" fmla="*/ 222501 h 608718"/>
                <a:gd name="connsiteX5" fmla="*/ 242727 w 498490"/>
                <a:gd name="connsiteY5" fmla="*/ 202938 h 608718"/>
                <a:gd name="connsiteX6" fmla="*/ 296487 w 498490"/>
                <a:gd name="connsiteY6" fmla="*/ 196385 h 608718"/>
                <a:gd name="connsiteX7" fmla="*/ 442447 w 498490"/>
                <a:gd name="connsiteY7" fmla="*/ 250705 h 608718"/>
                <a:gd name="connsiteX8" fmla="*/ 498490 w 498490"/>
                <a:gd name="connsiteY8" fmla="*/ 387453 h 608718"/>
                <a:gd name="connsiteX9" fmla="*/ 469660 w 498490"/>
                <a:gd name="connsiteY9" fmla="*/ 498846 h 608718"/>
                <a:gd name="connsiteX10" fmla="*/ 387831 w 498490"/>
                <a:gd name="connsiteY10" fmla="*/ 580515 h 608718"/>
                <a:gd name="connsiteX11" fmla="*/ 252242 w 498490"/>
                <a:gd name="connsiteY11" fmla="*/ 608719 h 608718"/>
                <a:gd name="connsiteX12" fmla="*/ 150622 w 498490"/>
                <a:gd name="connsiteY12" fmla="*/ 597513 h 608718"/>
                <a:gd name="connsiteX13" fmla="*/ 78689 w 498490"/>
                <a:gd name="connsiteY13" fmla="*/ 564086 h 608718"/>
                <a:gd name="connsiteX14" fmla="*/ 30638 w 498490"/>
                <a:gd name="connsiteY14" fmla="*/ 513660 h 608718"/>
                <a:gd name="connsiteX15" fmla="*/ 0 w 498490"/>
                <a:gd name="connsiteY15" fmla="*/ 443482 h 608718"/>
                <a:gd name="connsiteX16" fmla="*/ 168511 w 498490"/>
                <a:gd name="connsiteY16" fmla="*/ 425154 h 608718"/>
                <a:gd name="connsiteX17" fmla="*/ 197150 w 498490"/>
                <a:gd name="connsiteY17" fmla="*/ 486595 h 608718"/>
                <a:gd name="connsiteX18" fmla="*/ 250720 w 498490"/>
                <a:gd name="connsiteY18" fmla="*/ 507582 h 608718"/>
                <a:gd name="connsiteX19" fmla="*/ 308190 w 498490"/>
                <a:gd name="connsiteY19" fmla="*/ 481277 h 608718"/>
                <a:gd name="connsiteX20" fmla="*/ 330836 w 498490"/>
                <a:gd name="connsiteY20" fmla="*/ 402742 h 608718"/>
                <a:gd name="connsiteX21" fmla="*/ 307905 w 498490"/>
                <a:gd name="connsiteY21" fmla="*/ 324397 h 608718"/>
                <a:gd name="connsiteX22" fmla="*/ 247009 w 498490"/>
                <a:gd name="connsiteY22" fmla="*/ 299516 h 608718"/>
                <a:gd name="connsiteX23" fmla="*/ 200386 w 498490"/>
                <a:gd name="connsiteY23" fmla="*/ 311387 h 608718"/>
                <a:gd name="connsiteX24" fmla="*/ 163563 w 498490"/>
                <a:gd name="connsiteY24" fmla="*/ 342440 h 608718"/>
                <a:gd name="connsiteX25" fmla="*/ 21694 w 498490"/>
                <a:gd name="connsiteY25" fmla="*/ 322023 h 608718"/>
                <a:gd name="connsiteX26" fmla="*/ 74407 w 498490"/>
                <a:gd name="connsiteY26" fmla="*/ 380 h 6087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498490" h="608718">
                  <a:moveTo>
                    <a:pt x="74407" y="0"/>
                  </a:moveTo>
                  <a:lnTo>
                    <a:pt x="469850" y="0"/>
                  </a:lnTo>
                  <a:lnTo>
                    <a:pt x="469850" y="132665"/>
                  </a:lnTo>
                  <a:lnTo>
                    <a:pt x="202003" y="132665"/>
                  </a:lnTo>
                  <a:lnTo>
                    <a:pt x="187731" y="222501"/>
                  </a:lnTo>
                  <a:cubicBezTo>
                    <a:pt x="206285" y="213764"/>
                    <a:pt x="224554" y="207306"/>
                    <a:pt x="242727" y="202938"/>
                  </a:cubicBezTo>
                  <a:cubicBezTo>
                    <a:pt x="260901" y="198570"/>
                    <a:pt x="278789" y="196385"/>
                    <a:pt x="296487" y="196385"/>
                  </a:cubicBezTo>
                  <a:cubicBezTo>
                    <a:pt x="356432" y="196385"/>
                    <a:pt x="405148" y="214524"/>
                    <a:pt x="442447" y="250705"/>
                  </a:cubicBezTo>
                  <a:cubicBezTo>
                    <a:pt x="479841" y="286886"/>
                    <a:pt x="498490" y="332469"/>
                    <a:pt x="498490" y="387453"/>
                  </a:cubicBezTo>
                  <a:cubicBezTo>
                    <a:pt x="498490" y="426103"/>
                    <a:pt x="488880" y="463234"/>
                    <a:pt x="469660" y="498846"/>
                  </a:cubicBezTo>
                  <a:cubicBezTo>
                    <a:pt x="450439" y="534457"/>
                    <a:pt x="423131" y="561712"/>
                    <a:pt x="387831" y="580515"/>
                  </a:cubicBezTo>
                  <a:cubicBezTo>
                    <a:pt x="352530" y="599318"/>
                    <a:pt x="307334" y="608719"/>
                    <a:pt x="252242" y="608719"/>
                  </a:cubicBezTo>
                  <a:cubicBezTo>
                    <a:pt x="212755" y="608719"/>
                    <a:pt x="178882" y="605015"/>
                    <a:pt x="150622" y="597513"/>
                  </a:cubicBezTo>
                  <a:cubicBezTo>
                    <a:pt x="122363" y="590011"/>
                    <a:pt x="98385" y="578900"/>
                    <a:pt x="78689" y="564086"/>
                  </a:cubicBezTo>
                  <a:cubicBezTo>
                    <a:pt x="58898" y="549272"/>
                    <a:pt x="42913" y="532463"/>
                    <a:pt x="30638" y="513660"/>
                  </a:cubicBezTo>
                  <a:cubicBezTo>
                    <a:pt x="18364" y="494857"/>
                    <a:pt x="8183" y="471496"/>
                    <a:pt x="0" y="443482"/>
                  </a:cubicBezTo>
                  <a:lnTo>
                    <a:pt x="168511" y="425154"/>
                  </a:lnTo>
                  <a:cubicBezTo>
                    <a:pt x="172602" y="452123"/>
                    <a:pt x="182117" y="472541"/>
                    <a:pt x="197150" y="486595"/>
                  </a:cubicBezTo>
                  <a:cubicBezTo>
                    <a:pt x="212184" y="500650"/>
                    <a:pt x="229977" y="507582"/>
                    <a:pt x="250720" y="507582"/>
                  </a:cubicBezTo>
                  <a:cubicBezTo>
                    <a:pt x="273936" y="507582"/>
                    <a:pt x="293062" y="498846"/>
                    <a:pt x="308190" y="481277"/>
                  </a:cubicBezTo>
                  <a:cubicBezTo>
                    <a:pt x="323319" y="463709"/>
                    <a:pt x="330836" y="437499"/>
                    <a:pt x="330836" y="402742"/>
                  </a:cubicBezTo>
                  <a:cubicBezTo>
                    <a:pt x="330836" y="367985"/>
                    <a:pt x="323224" y="341016"/>
                    <a:pt x="307905" y="324397"/>
                  </a:cubicBezTo>
                  <a:cubicBezTo>
                    <a:pt x="292586" y="307778"/>
                    <a:pt x="272319" y="299516"/>
                    <a:pt x="247009" y="299516"/>
                  </a:cubicBezTo>
                  <a:cubicBezTo>
                    <a:pt x="230929" y="299516"/>
                    <a:pt x="215419" y="303505"/>
                    <a:pt x="200386" y="311387"/>
                  </a:cubicBezTo>
                  <a:cubicBezTo>
                    <a:pt x="189253" y="317085"/>
                    <a:pt x="176979" y="327436"/>
                    <a:pt x="163563" y="342440"/>
                  </a:cubicBezTo>
                  <a:lnTo>
                    <a:pt x="21694" y="322023"/>
                  </a:lnTo>
                  <a:lnTo>
                    <a:pt x="74407" y="380"/>
                  </a:lnTo>
                  <a:close/>
                </a:path>
              </a:pathLst>
            </a:custGeom>
            <a:grpFill/>
            <a:ln w="9510" cap="flat">
              <a:noFill/>
              <a:prstDash val="solid"/>
              <a:miter/>
            </a:ln>
          </p:spPr>
          <p:txBody>
            <a:bodyPr rtlCol="0" anchor="ctr"/>
            <a:lstStyle/>
            <a:p>
              <a:endParaRPr lang="en-GB"/>
            </a:p>
          </p:txBody>
        </p:sp>
        <p:sp>
          <p:nvSpPr>
            <p:cNvPr id="10" name="Freeform 9">
              <a:extLst>
                <a:ext uri="{FF2B5EF4-FFF2-40B4-BE49-F238E27FC236}">
                  <a16:creationId xmlns:a16="http://schemas.microsoft.com/office/drawing/2014/main" id="{B0D7AC60-9CA9-5114-5F97-4AE7A4338358}"/>
                </a:ext>
              </a:extLst>
            </p:cNvPr>
            <p:cNvSpPr/>
            <p:nvPr/>
          </p:nvSpPr>
          <p:spPr>
            <a:xfrm>
              <a:off x="7047207" y="7186645"/>
              <a:ext cx="177930" cy="166566"/>
            </a:xfrm>
            <a:custGeom>
              <a:avLst/>
              <a:gdLst>
                <a:gd name="connsiteX0" fmla="*/ 0 w 177930"/>
                <a:gd name="connsiteY0" fmla="*/ 0 h 166566"/>
                <a:gd name="connsiteX1" fmla="*/ 177930 w 177930"/>
                <a:gd name="connsiteY1" fmla="*/ 0 h 166566"/>
                <a:gd name="connsiteX2" fmla="*/ 177930 w 177930"/>
                <a:gd name="connsiteY2" fmla="*/ 166567 h 166566"/>
                <a:gd name="connsiteX3" fmla="*/ 0 w 177930"/>
                <a:gd name="connsiteY3" fmla="*/ 166567 h 166566"/>
                <a:gd name="connsiteX4" fmla="*/ 0 w 177930"/>
                <a:gd name="connsiteY4" fmla="*/ 0 h 16656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7930" h="166566">
                  <a:moveTo>
                    <a:pt x="0" y="0"/>
                  </a:moveTo>
                  <a:lnTo>
                    <a:pt x="177930" y="0"/>
                  </a:lnTo>
                  <a:lnTo>
                    <a:pt x="177930" y="166567"/>
                  </a:lnTo>
                  <a:lnTo>
                    <a:pt x="0" y="166567"/>
                  </a:lnTo>
                  <a:lnTo>
                    <a:pt x="0" y="0"/>
                  </a:lnTo>
                  <a:close/>
                </a:path>
              </a:pathLst>
            </a:custGeom>
            <a:grpFill/>
            <a:ln w="9510" cap="flat">
              <a:noFill/>
              <a:prstDash val="solid"/>
              <a:miter/>
            </a:ln>
          </p:spPr>
          <p:txBody>
            <a:bodyPr rtlCol="0" anchor="ctr"/>
            <a:lstStyle/>
            <a:p>
              <a:endParaRPr lang="en-GB"/>
            </a:p>
          </p:txBody>
        </p:sp>
        <p:sp>
          <p:nvSpPr>
            <p:cNvPr id="11" name="Freeform 10">
              <a:extLst>
                <a:ext uri="{FF2B5EF4-FFF2-40B4-BE49-F238E27FC236}">
                  <a16:creationId xmlns:a16="http://schemas.microsoft.com/office/drawing/2014/main" id="{14A2F781-3A87-9F79-3D89-270AB021A05C}"/>
                </a:ext>
              </a:extLst>
            </p:cNvPr>
            <p:cNvSpPr/>
            <p:nvPr/>
          </p:nvSpPr>
          <p:spPr>
            <a:xfrm>
              <a:off x="7234176" y="6744683"/>
              <a:ext cx="490021" cy="618785"/>
            </a:xfrm>
            <a:custGeom>
              <a:avLst/>
              <a:gdLst>
                <a:gd name="connsiteX0" fmla="*/ 190 w 490021"/>
                <a:gd name="connsiteY0" fmla="*/ 306924 h 618785"/>
                <a:gd name="connsiteX1" fmla="*/ 61752 w 490021"/>
                <a:gd name="connsiteY1" fmla="*/ 68184 h 618785"/>
                <a:gd name="connsiteX2" fmla="*/ 249292 w 490021"/>
                <a:gd name="connsiteY2" fmla="*/ 0 h 618785"/>
                <a:gd name="connsiteX3" fmla="*/ 348629 w 490021"/>
                <a:gd name="connsiteY3" fmla="*/ 14909 h 618785"/>
                <a:gd name="connsiteX4" fmla="*/ 411999 w 490021"/>
                <a:gd name="connsiteY4" fmla="*/ 53655 h 618785"/>
                <a:gd name="connsiteX5" fmla="*/ 450630 w 490021"/>
                <a:gd name="connsiteY5" fmla="*/ 103891 h 618785"/>
                <a:gd name="connsiteX6" fmla="*/ 473275 w 490021"/>
                <a:gd name="connsiteY6" fmla="*/ 165332 h 618785"/>
                <a:gd name="connsiteX7" fmla="*/ 490022 w 490021"/>
                <a:gd name="connsiteY7" fmla="*/ 304929 h 618785"/>
                <a:gd name="connsiteX8" fmla="*/ 434835 w 490021"/>
                <a:gd name="connsiteY8" fmla="*/ 543289 h 618785"/>
                <a:gd name="connsiteX9" fmla="*/ 244630 w 490021"/>
                <a:gd name="connsiteY9" fmla="*/ 618785 h 618785"/>
                <a:gd name="connsiteX10" fmla="*/ 122363 w 490021"/>
                <a:gd name="connsiteY10" fmla="*/ 594664 h 618785"/>
                <a:gd name="connsiteX11" fmla="*/ 45862 w 490021"/>
                <a:gd name="connsiteY11" fmla="*/ 524011 h 618785"/>
                <a:gd name="connsiteX12" fmla="*/ 12084 w 490021"/>
                <a:gd name="connsiteY12" fmla="*/ 433605 h 618785"/>
                <a:gd name="connsiteX13" fmla="*/ 0 w 490021"/>
                <a:gd name="connsiteY13" fmla="*/ 306829 h 618785"/>
                <a:gd name="connsiteX14" fmla="*/ 165370 w 490021"/>
                <a:gd name="connsiteY14" fmla="*/ 307303 h 618785"/>
                <a:gd name="connsiteX15" fmla="*/ 185637 w 490021"/>
                <a:gd name="connsiteY15" fmla="*/ 463424 h 618785"/>
                <a:gd name="connsiteX16" fmla="*/ 244345 w 490021"/>
                <a:gd name="connsiteY16" fmla="*/ 505303 h 618785"/>
                <a:gd name="connsiteX17" fmla="*/ 288304 w 490021"/>
                <a:gd name="connsiteY17" fmla="*/ 487545 h 618785"/>
                <a:gd name="connsiteX18" fmla="*/ 315707 w 490021"/>
                <a:gd name="connsiteY18" fmla="*/ 431421 h 618785"/>
                <a:gd name="connsiteX19" fmla="*/ 324461 w 490021"/>
                <a:gd name="connsiteY19" fmla="*/ 311862 h 618785"/>
                <a:gd name="connsiteX20" fmla="*/ 304194 w 490021"/>
                <a:gd name="connsiteY20" fmla="*/ 151657 h 618785"/>
                <a:gd name="connsiteX21" fmla="*/ 243488 w 490021"/>
                <a:gd name="connsiteY21" fmla="*/ 110633 h 618785"/>
                <a:gd name="connsiteX22" fmla="*/ 183830 w 490021"/>
                <a:gd name="connsiteY22" fmla="*/ 152512 h 618785"/>
                <a:gd name="connsiteX23" fmla="*/ 165465 w 490021"/>
                <a:gd name="connsiteY23" fmla="*/ 307398 h 6187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490021" h="618785">
                  <a:moveTo>
                    <a:pt x="190" y="306924"/>
                  </a:moveTo>
                  <a:cubicBezTo>
                    <a:pt x="190" y="193157"/>
                    <a:pt x="20743" y="113577"/>
                    <a:pt x="61752" y="68184"/>
                  </a:cubicBezTo>
                  <a:cubicBezTo>
                    <a:pt x="102762" y="22696"/>
                    <a:pt x="165275" y="0"/>
                    <a:pt x="249292" y="0"/>
                  </a:cubicBezTo>
                  <a:cubicBezTo>
                    <a:pt x="289636" y="0"/>
                    <a:pt x="322748" y="4938"/>
                    <a:pt x="348629" y="14909"/>
                  </a:cubicBezTo>
                  <a:cubicBezTo>
                    <a:pt x="374510" y="24881"/>
                    <a:pt x="395633" y="37796"/>
                    <a:pt x="411999" y="53655"/>
                  </a:cubicBezTo>
                  <a:cubicBezTo>
                    <a:pt x="428365" y="69609"/>
                    <a:pt x="441210" y="86322"/>
                    <a:pt x="450630" y="103891"/>
                  </a:cubicBezTo>
                  <a:cubicBezTo>
                    <a:pt x="460050" y="121459"/>
                    <a:pt x="467566" y="141876"/>
                    <a:pt x="473275" y="165332"/>
                  </a:cubicBezTo>
                  <a:cubicBezTo>
                    <a:pt x="484408" y="209965"/>
                    <a:pt x="490022" y="256498"/>
                    <a:pt x="490022" y="304929"/>
                  </a:cubicBezTo>
                  <a:cubicBezTo>
                    <a:pt x="490022" y="413473"/>
                    <a:pt x="471658" y="492958"/>
                    <a:pt x="434835" y="543289"/>
                  </a:cubicBezTo>
                  <a:cubicBezTo>
                    <a:pt x="398012" y="593620"/>
                    <a:pt x="334642" y="618785"/>
                    <a:pt x="244630" y="618785"/>
                  </a:cubicBezTo>
                  <a:cubicBezTo>
                    <a:pt x="194201" y="618785"/>
                    <a:pt x="153477" y="610713"/>
                    <a:pt x="122363" y="594664"/>
                  </a:cubicBezTo>
                  <a:cubicBezTo>
                    <a:pt x="91249" y="578615"/>
                    <a:pt x="65749" y="555064"/>
                    <a:pt x="45862" y="524011"/>
                  </a:cubicBezTo>
                  <a:cubicBezTo>
                    <a:pt x="31399" y="501980"/>
                    <a:pt x="20172" y="471876"/>
                    <a:pt x="12084" y="433605"/>
                  </a:cubicBezTo>
                  <a:cubicBezTo>
                    <a:pt x="3996" y="395335"/>
                    <a:pt x="0" y="353171"/>
                    <a:pt x="0" y="306829"/>
                  </a:cubicBezTo>
                  <a:close/>
                  <a:moveTo>
                    <a:pt x="165370" y="307303"/>
                  </a:moveTo>
                  <a:cubicBezTo>
                    <a:pt x="165370" y="383464"/>
                    <a:pt x="172126" y="435505"/>
                    <a:pt x="185637" y="463424"/>
                  </a:cubicBezTo>
                  <a:cubicBezTo>
                    <a:pt x="199149" y="491344"/>
                    <a:pt x="218654" y="505303"/>
                    <a:pt x="244345" y="505303"/>
                  </a:cubicBezTo>
                  <a:cubicBezTo>
                    <a:pt x="261281" y="505303"/>
                    <a:pt x="275935" y="499415"/>
                    <a:pt x="288304" y="487545"/>
                  </a:cubicBezTo>
                  <a:cubicBezTo>
                    <a:pt x="300674" y="475674"/>
                    <a:pt x="309808" y="456967"/>
                    <a:pt x="315707" y="431421"/>
                  </a:cubicBezTo>
                  <a:cubicBezTo>
                    <a:pt x="321606" y="405876"/>
                    <a:pt x="324461" y="365991"/>
                    <a:pt x="324461" y="311862"/>
                  </a:cubicBezTo>
                  <a:cubicBezTo>
                    <a:pt x="324461" y="232377"/>
                    <a:pt x="317705" y="179007"/>
                    <a:pt x="304194" y="151657"/>
                  </a:cubicBezTo>
                  <a:cubicBezTo>
                    <a:pt x="290683" y="124308"/>
                    <a:pt x="270416" y="110633"/>
                    <a:pt x="243488" y="110633"/>
                  </a:cubicBezTo>
                  <a:cubicBezTo>
                    <a:pt x="216561" y="110633"/>
                    <a:pt x="196009" y="124593"/>
                    <a:pt x="183830" y="152512"/>
                  </a:cubicBezTo>
                  <a:cubicBezTo>
                    <a:pt x="171555" y="180432"/>
                    <a:pt x="165465" y="231997"/>
                    <a:pt x="165465" y="307398"/>
                  </a:cubicBezTo>
                  <a:close/>
                </a:path>
              </a:pathLst>
            </a:custGeom>
            <a:grpFill/>
            <a:ln w="9510" cap="flat">
              <a:noFill/>
              <a:prstDash val="solid"/>
              <a:miter/>
            </a:ln>
          </p:spPr>
          <p:txBody>
            <a:bodyPr rtlCol="0" anchor="ctr"/>
            <a:lstStyle/>
            <a:p>
              <a:endParaRPr lang="en-GB"/>
            </a:p>
          </p:txBody>
        </p:sp>
        <p:sp>
          <p:nvSpPr>
            <p:cNvPr id="20" name="Freeform 19">
              <a:extLst>
                <a:ext uri="{FF2B5EF4-FFF2-40B4-BE49-F238E27FC236}">
                  <a16:creationId xmlns:a16="http://schemas.microsoft.com/office/drawing/2014/main" id="{7F0BD813-C274-BEA0-55E5-7E0125D97BD2}"/>
                </a:ext>
              </a:extLst>
            </p:cNvPr>
            <p:cNvSpPr/>
            <p:nvPr/>
          </p:nvSpPr>
          <p:spPr>
            <a:xfrm>
              <a:off x="4441243" y="7434691"/>
              <a:ext cx="700683" cy="908520"/>
            </a:xfrm>
            <a:custGeom>
              <a:avLst/>
              <a:gdLst>
                <a:gd name="connsiteX0" fmla="*/ 0 w 700683"/>
                <a:gd name="connsiteY0" fmla="*/ 20037 h 908520"/>
                <a:gd name="connsiteX1" fmla="*/ 319323 w 700683"/>
                <a:gd name="connsiteY1" fmla="*/ 20037 h 908520"/>
                <a:gd name="connsiteX2" fmla="*/ 319323 w 700683"/>
                <a:gd name="connsiteY2" fmla="*/ 165617 h 908520"/>
                <a:gd name="connsiteX3" fmla="*/ 414473 w 700683"/>
                <a:gd name="connsiteY3" fmla="*/ 35517 h 908520"/>
                <a:gd name="connsiteX4" fmla="*/ 535599 w 700683"/>
                <a:gd name="connsiteY4" fmla="*/ 0 h 908520"/>
                <a:gd name="connsiteX5" fmla="*/ 700683 w 700683"/>
                <a:gd name="connsiteY5" fmla="*/ 46817 h 908520"/>
                <a:gd name="connsiteX6" fmla="*/ 595067 w 700683"/>
                <a:gd name="connsiteY6" fmla="*/ 289450 h 908520"/>
                <a:gd name="connsiteX7" fmla="*/ 499537 w 700683"/>
                <a:gd name="connsiteY7" fmla="*/ 264380 h 908520"/>
                <a:gd name="connsiteX8" fmla="*/ 395633 w 700683"/>
                <a:gd name="connsiteY8" fmla="*/ 319554 h 908520"/>
                <a:gd name="connsiteX9" fmla="*/ 342825 w 700683"/>
                <a:gd name="connsiteY9" fmla="*/ 610713 h 908520"/>
                <a:gd name="connsiteX10" fmla="*/ 342825 w 700683"/>
                <a:gd name="connsiteY10" fmla="*/ 908520 h 908520"/>
                <a:gd name="connsiteX11" fmla="*/ 0 w 700683"/>
                <a:gd name="connsiteY11" fmla="*/ 908520 h 908520"/>
                <a:gd name="connsiteX12" fmla="*/ 0 w 700683"/>
                <a:gd name="connsiteY12" fmla="*/ 20037 h 9085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700683" h="908520">
                  <a:moveTo>
                    <a:pt x="0" y="20037"/>
                  </a:moveTo>
                  <a:lnTo>
                    <a:pt x="319323" y="20037"/>
                  </a:lnTo>
                  <a:lnTo>
                    <a:pt x="319323" y="165617"/>
                  </a:lnTo>
                  <a:cubicBezTo>
                    <a:pt x="350056" y="102561"/>
                    <a:pt x="381741" y="59258"/>
                    <a:pt x="414473" y="35517"/>
                  </a:cubicBezTo>
                  <a:cubicBezTo>
                    <a:pt x="447204" y="11776"/>
                    <a:pt x="487548" y="0"/>
                    <a:pt x="535599" y="0"/>
                  </a:cubicBezTo>
                  <a:cubicBezTo>
                    <a:pt x="583649" y="0"/>
                    <a:pt x="640929" y="15669"/>
                    <a:pt x="700683" y="46817"/>
                  </a:cubicBezTo>
                  <a:lnTo>
                    <a:pt x="595067" y="289450"/>
                  </a:lnTo>
                  <a:cubicBezTo>
                    <a:pt x="554819" y="272737"/>
                    <a:pt x="522944" y="264380"/>
                    <a:pt x="499537" y="264380"/>
                  </a:cubicBezTo>
                  <a:cubicBezTo>
                    <a:pt x="454816" y="264380"/>
                    <a:pt x="420182" y="282803"/>
                    <a:pt x="395633" y="319554"/>
                  </a:cubicBezTo>
                  <a:cubicBezTo>
                    <a:pt x="360428" y="371404"/>
                    <a:pt x="342825" y="468457"/>
                    <a:pt x="342825" y="610713"/>
                  </a:cubicBezTo>
                  <a:lnTo>
                    <a:pt x="342825" y="908520"/>
                  </a:lnTo>
                  <a:lnTo>
                    <a:pt x="0" y="908520"/>
                  </a:lnTo>
                  <a:lnTo>
                    <a:pt x="0" y="20037"/>
                  </a:lnTo>
                  <a:close/>
                </a:path>
              </a:pathLst>
            </a:custGeom>
            <a:grpFill/>
            <a:ln w="9510" cap="flat">
              <a:noFill/>
              <a:prstDash val="solid"/>
              <a:miter/>
            </a:ln>
          </p:spPr>
          <p:txBody>
            <a:bodyPr rtlCol="0" anchor="ctr"/>
            <a:lstStyle/>
            <a:p>
              <a:endParaRPr lang="en-GB"/>
            </a:p>
          </p:txBody>
        </p:sp>
        <p:sp>
          <p:nvSpPr>
            <p:cNvPr id="21" name="Freeform 20">
              <a:extLst>
                <a:ext uri="{FF2B5EF4-FFF2-40B4-BE49-F238E27FC236}">
                  <a16:creationId xmlns:a16="http://schemas.microsoft.com/office/drawing/2014/main" id="{4985C3C8-2216-A600-2EE9-488A533E66CB}"/>
                </a:ext>
              </a:extLst>
            </p:cNvPr>
            <p:cNvSpPr/>
            <p:nvPr/>
          </p:nvSpPr>
          <p:spPr>
            <a:xfrm>
              <a:off x="5142022" y="7116752"/>
              <a:ext cx="341112" cy="1226459"/>
            </a:xfrm>
            <a:custGeom>
              <a:avLst/>
              <a:gdLst>
                <a:gd name="connsiteX0" fmla="*/ 0 w 341112"/>
                <a:gd name="connsiteY0" fmla="*/ 0 h 1226459"/>
                <a:gd name="connsiteX1" fmla="*/ 341112 w 341112"/>
                <a:gd name="connsiteY1" fmla="*/ 0 h 1226459"/>
                <a:gd name="connsiteX2" fmla="*/ 341112 w 341112"/>
                <a:gd name="connsiteY2" fmla="*/ 231712 h 1226459"/>
                <a:gd name="connsiteX3" fmla="*/ 0 w 341112"/>
                <a:gd name="connsiteY3" fmla="*/ 231712 h 1226459"/>
                <a:gd name="connsiteX4" fmla="*/ 0 w 341112"/>
                <a:gd name="connsiteY4" fmla="*/ 0 h 1226459"/>
                <a:gd name="connsiteX5" fmla="*/ 0 w 341112"/>
                <a:gd name="connsiteY5" fmla="*/ 337977 h 1226459"/>
                <a:gd name="connsiteX6" fmla="*/ 341112 w 341112"/>
                <a:gd name="connsiteY6" fmla="*/ 337977 h 1226459"/>
                <a:gd name="connsiteX7" fmla="*/ 341112 w 341112"/>
                <a:gd name="connsiteY7" fmla="*/ 1226460 h 1226459"/>
                <a:gd name="connsiteX8" fmla="*/ 0 w 341112"/>
                <a:gd name="connsiteY8" fmla="*/ 1226460 h 1226459"/>
                <a:gd name="connsiteX9" fmla="*/ 0 w 341112"/>
                <a:gd name="connsiteY9" fmla="*/ 337977 h 12264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41112" h="1226459">
                  <a:moveTo>
                    <a:pt x="0" y="0"/>
                  </a:moveTo>
                  <a:lnTo>
                    <a:pt x="341112" y="0"/>
                  </a:lnTo>
                  <a:lnTo>
                    <a:pt x="341112" y="231712"/>
                  </a:lnTo>
                  <a:lnTo>
                    <a:pt x="0" y="231712"/>
                  </a:lnTo>
                  <a:lnTo>
                    <a:pt x="0" y="0"/>
                  </a:lnTo>
                  <a:close/>
                  <a:moveTo>
                    <a:pt x="0" y="337977"/>
                  </a:moveTo>
                  <a:lnTo>
                    <a:pt x="341112" y="337977"/>
                  </a:lnTo>
                  <a:lnTo>
                    <a:pt x="341112" y="1226460"/>
                  </a:lnTo>
                  <a:lnTo>
                    <a:pt x="0" y="1226460"/>
                  </a:lnTo>
                  <a:lnTo>
                    <a:pt x="0" y="337977"/>
                  </a:lnTo>
                  <a:close/>
                </a:path>
              </a:pathLst>
            </a:custGeom>
            <a:grpFill/>
            <a:ln w="9510" cap="flat">
              <a:noFill/>
              <a:prstDash val="solid"/>
              <a:miter/>
            </a:ln>
          </p:spPr>
          <p:txBody>
            <a:bodyPr rtlCol="0" anchor="ctr"/>
            <a:lstStyle/>
            <a:p>
              <a:endParaRPr lang="en-GB"/>
            </a:p>
          </p:txBody>
        </p:sp>
        <p:sp>
          <p:nvSpPr>
            <p:cNvPr id="22" name="Freeform 21">
              <a:extLst>
                <a:ext uri="{FF2B5EF4-FFF2-40B4-BE49-F238E27FC236}">
                  <a16:creationId xmlns:a16="http://schemas.microsoft.com/office/drawing/2014/main" id="{4AD4B1D3-E08E-8E62-64AB-3B5DEB791851}"/>
                </a:ext>
              </a:extLst>
            </p:cNvPr>
            <p:cNvSpPr/>
            <p:nvPr/>
          </p:nvSpPr>
          <p:spPr>
            <a:xfrm>
              <a:off x="6503806" y="7434596"/>
              <a:ext cx="981470" cy="1269193"/>
            </a:xfrm>
            <a:custGeom>
              <a:avLst/>
              <a:gdLst>
                <a:gd name="connsiteX0" fmla="*/ 661291 w 981470"/>
                <a:gd name="connsiteY0" fmla="*/ 20132 h 1269193"/>
                <a:gd name="connsiteX1" fmla="*/ 980614 w 981470"/>
                <a:gd name="connsiteY1" fmla="*/ 20132 h 1269193"/>
                <a:gd name="connsiteX2" fmla="*/ 980614 w 981470"/>
                <a:gd name="connsiteY2" fmla="*/ 859234 h 1269193"/>
                <a:gd name="connsiteX3" fmla="*/ 981471 w 981470"/>
                <a:gd name="connsiteY3" fmla="*/ 898549 h 1269193"/>
                <a:gd name="connsiteX4" fmla="*/ 945885 w 981470"/>
                <a:gd name="connsiteY4" fmla="*/ 1057899 h 1269193"/>
                <a:gd name="connsiteX5" fmla="*/ 851115 w 981470"/>
                <a:gd name="connsiteY5" fmla="*/ 1180497 h 1269193"/>
                <a:gd name="connsiteX6" fmla="*/ 701064 w 981470"/>
                <a:gd name="connsiteY6" fmla="*/ 1248301 h 1269193"/>
                <a:gd name="connsiteX7" fmla="*/ 492781 w 981470"/>
                <a:gd name="connsiteY7" fmla="*/ 1269193 h 1269193"/>
                <a:gd name="connsiteX8" fmla="*/ 124361 w 981470"/>
                <a:gd name="connsiteY8" fmla="*/ 1188854 h 1269193"/>
                <a:gd name="connsiteX9" fmla="*/ 24168 w 981470"/>
                <a:gd name="connsiteY9" fmla="*/ 973855 h 1269193"/>
                <a:gd name="connsiteX10" fmla="*/ 25881 w 981470"/>
                <a:gd name="connsiteY10" fmla="*/ 928653 h 1269193"/>
                <a:gd name="connsiteX11" fmla="*/ 357002 w 981470"/>
                <a:gd name="connsiteY11" fmla="*/ 966258 h 1269193"/>
                <a:gd name="connsiteX12" fmla="*/ 395538 w 981470"/>
                <a:gd name="connsiteY12" fmla="*/ 1029884 h 1269193"/>
                <a:gd name="connsiteX13" fmla="*/ 490307 w 981470"/>
                <a:gd name="connsiteY13" fmla="*/ 1055809 h 1269193"/>
                <a:gd name="connsiteX14" fmla="*/ 600491 w 981470"/>
                <a:gd name="connsiteY14" fmla="*/ 1016494 h 1269193"/>
                <a:gd name="connsiteX15" fmla="*/ 636933 w 981470"/>
                <a:gd name="connsiteY15" fmla="*/ 879271 h 1269193"/>
                <a:gd name="connsiteX16" fmla="*/ 636933 w 981470"/>
                <a:gd name="connsiteY16" fmla="*/ 744612 h 1269193"/>
                <a:gd name="connsiteX17" fmla="*/ 536360 w 981470"/>
                <a:gd name="connsiteY17" fmla="*/ 830745 h 1269193"/>
                <a:gd name="connsiteX18" fmla="*/ 366232 w 981470"/>
                <a:gd name="connsiteY18" fmla="*/ 872529 h 1269193"/>
                <a:gd name="connsiteX19" fmla="*/ 77928 w 981470"/>
                <a:gd name="connsiteY19" fmla="*/ 716883 h 1269193"/>
                <a:gd name="connsiteX20" fmla="*/ 0 w 981470"/>
                <a:gd name="connsiteY20" fmla="*/ 424964 h 1269193"/>
                <a:gd name="connsiteX21" fmla="*/ 100573 w 981470"/>
                <a:gd name="connsiteY21" fmla="*/ 108734 h 1269193"/>
                <a:gd name="connsiteX22" fmla="*/ 363758 w 981470"/>
                <a:gd name="connsiteY22" fmla="*/ 0 h 1269193"/>
                <a:gd name="connsiteX23" fmla="*/ 535218 w 981470"/>
                <a:gd name="connsiteY23" fmla="*/ 35137 h 1269193"/>
                <a:gd name="connsiteX24" fmla="*/ 661387 w 981470"/>
                <a:gd name="connsiteY24" fmla="*/ 151468 h 1269193"/>
                <a:gd name="connsiteX25" fmla="*/ 661387 w 981470"/>
                <a:gd name="connsiteY25" fmla="*/ 20132 h 1269193"/>
                <a:gd name="connsiteX26" fmla="*/ 340256 w 981470"/>
                <a:gd name="connsiteY26" fmla="*/ 450984 h 1269193"/>
                <a:gd name="connsiteX27" fmla="*/ 381361 w 981470"/>
                <a:gd name="connsiteY27" fmla="*/ 593620 h 1269193"/>
                <a:gd name="connsiteX28" fmla="*/ 489546 w 981470"/>
                <a:gd name="connsiteY28" fmla="*/ 640057 h 1269193"/>
                <a:gd name="connsiteX29" fmla="*/ 596399 w 981470"/>
                <a:gd name="connsiteY29" fmla="*/ 591910 h 1269193"/>
                <a:gd name="connsiteX30" fmla="*/ 639597 w 981470"/>
                <a:gd name="connsiteY30" fmla="*/ 446805 h 1269193"/>
                <a:gd name="connsiteX31" fmla="*/ 594306 w 981470"/>
                <a:gd name="connsiteY31" fmla="*/ 298282 h 1269193"/>
                <a:gd name="connsiteX32" fmla="*/ 483647 w 981470"/>
                <a:gd name="connsiteY32" fmla="*/ 246811 h 1269193"/>
                <a:gd name="connsiteX33" fmla="*/ 379267 w 981470"/>
                <a:gd name="connsiteY33" fmla="*/ 294103 h 1269193"/>
                <a:gd name="connsiteX34" fmla="*/ 340256 w 981470"/>
                <a:gd name="connsiteY34" fmla="*/ 450984 h 12691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Lst>
              <a:rect l="l" t="t" r="r" b="b"/>
              <a:pathLst>
                <a:path w="981470" h="1269193">
                  <a:moveTo>
                    <a:pt x="661291" y="20132"/>
                  </a:moveTo>
                  <a:lnTo>
                    <a:pt x="980614" y="20132"/>
                  </a:lnTo>
                  <a:lnTo>
                    <a:pt x="980614" y="859234"/>
                  </a:lnTo>
                  <a:lnTo>
                    <a:pt x="981471" y="898549"/>
                  </a:lnTo>
                  <a:cubicBezTo>
                    <a:pt x="981471" y="954293"/>
                    <a:pt x="969577" y="1007473"/>
                    <a:pt x="945885" y="1057899"/>
                  </a:cubicBezTo>
                  <a:cubicBezTo>
                    <a:pt x="922097" y="1108324"/>
                    <a:pt x="890603" y="1149254"/>
                    <a:pt x="851115" y="1180497"/>
                  </a:cubicBezTo>
                  <a:cubicBezTo>
                    <a:pt x="811723" y="1211740"/>
                    <a:pt x="761674" y="1234342"/>
                    <a:pt x="701064" y="1248301"/>
                  </a:cubicBezTo>
                  <a:cubicBezTo>
                    <a:pt x="640454" y="1262261"/>
                    <a:pt x="570994" y="1269193"/>
                    <a:pt x="492781" y="1269193"/>
                  </a:cubicBezTo>
                  <a:cubicBezTo>
                    <a:pt x="313994" y="1269193"/>
                    <a:pt x="191156" y="1242414"/>
                    <a:pt x="124361" y="1188854"/>
                  </a:cubicBezTo>
                  <a:cubicBezTo>
                    <a:pt x="57566" y="1135294"/>
                    <a:pt x="24168" y="1063596"/>
                    <a:pt x="24168" y="973855"/>
                  </a:cubicBezTo>
                  <a:cubicBezTo>
                    <a:pt x="24168" y="962745"/>
                    <a:pt x="24739" y="947645"/>
                    <a:pt x="25881" y="928653"/>
                  </a:cubicBezTo>
                  <a:lnTo>
                    <a:pt x="357002" y="966258"/>
                  </a:lnTo>
                  <a:cubicBezTo>
                    <a:pt x="365375" y="996932"/>
                    <a:pt x="378221" y="1018109"/>
                    <a:pt x="395538" y="1029884"/>
                  </a:cubicBezTo>
                  <a:cubicBezTo>
                    <a:pt x="420657" y="1047168"/>
                    <a:pt x="452247" y="1055809"/>
                    <a:pt x="490307" y="1055809"/>
                  </a:cubicBezTo>
                  <a:cubicBezTo>
                    <a:pt x="539500" y="1055809"/>
                    <a:pt x="576227" y="1042704"/>
                    <a:pt x="600491" y="1016494"/>
                  </a:cubicBezTo>
                  <a:cubicBezTo>
                    <a:pt x="624754" y="990284"/>
                    <a:pt x="636933" y="944512"/>
                    <a:pt x="636933" y="879271"/>
                  </a:cubicBezTo>
                  <a:lnTo>
                    <a:pt x="636933" y="744612"/>
                  </a:lnTo>
                  <a:cubicBezTo>
                    <a:pt x="603440" y="784212"/>
                    <a:pt x="569853" y="812986"/>
                    <a:pt x="536360" y="830745"/>
                  </a:cubicBezTo>
                  <a:cubicBezTo>
                    <a:pt x="483837" y="858664"/>
                    <a:pt x="427128" y="872529"/>
                    <a:pt x="366232" y="872529"/>
                  </a:cubicBezTo>
                  <a:cubicBezTo>
                    <a:pt x="247199" y="872529"/>
                    <a:pt x="151098" y="820679"/>
                    <a:pt x="77928" y="716883"/>
                  </a:cubicBezTo>
                  <a:cubicBezTo>
                    <a:pt x="25976" y="643286"/>
                    <a:pt x="0" y="545948"/>
                    <a:pt x="0" y="424964"/>
                  </a:cubicBezTo>
                  <a:cubicBezTo>
                    <a:pt x="0" y="286696"/>
                    <a:pt x="33493" y="181286"/>
                    <a:pt x="100573" y="108734"/>
                  </a:cubicBezTo>
                  <a:cubicBezTo>
                    <a:pt x="167654" y="36276"/>
                    <a:pt x="255382" y="0"/>
                    <a:pt x="363758" y="0"/>
                  </a:cubicBezTo>
                  <a:cubicBezTo>
                    <a:pt x="433027" y="0"/>
                    <a:pt x="490212" y="11681"/>
                    <a:pt x="535218" y="35137"/>
                  </a:cubicBezTo>
                  <a:cubicBezTo>
                    <a:pt x="580224" y="58593"/>
                    <a:pt x="622280" y="97338"/>
                    <a:pt x="661387" y="151468"/>
                  </a:cubicBezTo>
                  <a:lnTo>
                    <a:pt x="661387" y="20132"/>
                  </a:lnTo>
                  <a:close/>
                  <a:moveTo>
                    <a:pt x="340256" y="450984"/>
                  </a:moveTo>
                  <a:cubicBezTo>
                    <a:pt x="340256" y="515085"/>
                    <a:pt x="353958" y="562661"/>
                    <a:pt x="381361" y="593620"/>
                  </a:cubicBezTo>
                  <a:cubicBezTo>
                    <a:pt x="408764" y="624578"/>
                    <a:pt x="444826" y="640057"/>
                    <a:pt x="489546" y="640057"/>
                  </a:cubicBezTo>
                  <a:cubicBezTo>
                    <a:pt x="534266" y="640057"/>
                    <a:pt x="567664" y="624008"/>
                    <a:pt x="596399" y="591910"/>
                  </a:cubicBezTo>
                  <a:cubicBezTo>
                    <a:pt x="625135" y="559813"/>
                    <a:pt x="639597" y="511476"/>
                    <a:pt x="639597" y="446805"/>
                  </a:cubicBezTo>
                  <a:cubicBezTo>
                    <a:pt x="639597" y="382135"/>
                    <a:pt x="624468" y="332659"/>
                    <a:pt x="594306" y="298282"/>
                  </a:cubicBezTo>
                  <a:cubicBezTo>
                    <a:pt x="564144" y="264000"/>
                    <a:pt x="527225" y="246811"/>
                    <a:pt x="483647" y="246811"/>
                  </a:cubicBezTo>
                  <a:cubicBezTo>
                    <a:pt x="440068" y="246811"/>
                    <a:pt x="405243" y="262575"/>
                    <a:pt x="379267" y="294103"/>
                  </a:cubicBezTo>
                  <a:cubicBezTo>
                    <a:pt x="353291" y="325631"/>
                    <a:pt x="340256" y="377862"/>
                    <a:pt x="340256" y="450984"/>
                  </a:cubicBezTo>
                  <a:close/>
                </a:path>
              </a:pathLst>
            </a:custGeom>
            <a:grpFill/>
            <a:ln w="9510" cap="flat">
              <a:noFill/>
              <a:prstDash val="solid"/>
              <a:miter/>
            </a:ln>
          </p:spPr>
          <p:txBody>
            <a:bodyPr rtlCol="0" anchor="ctr"/>
            <a:lstStyle/>
            <a:p>
              <a:endParaRPr lang="en-GB"/>
            </a:p>
          </p:txBody>
        </p:sp>
        <p:sp>
          <p:nvSpPr>
            <p:cNvPr id="23" name="Freeform 22">
              <a:extLst>
                <a:ext uri="{FF2B5EF4-FFF2-40B4-BE49-F238E27FC236}">
                  <a16:creationId xmlns:a16="http://schemas.microsoft.com/office/drawing/2014/main" id="{23E5DFA4-C6F4-9C6F-2EB5-3CCB02F89812}"/>
                </a:ext>
              </a:extLst>
            </p:cNvPr>
            <p:cNvSpPr/>
            <p:nvPr/>
          </p:nvSpPr>
          <p:spPr>
            <a:xfrm>
              <a:off x="7505448" y="7434786"/>
              <a:ext cx="1031043" cy="928557"/>
            </a:xfrm>
            <a:custGeom>
              <a:avLst/>
              <a:gdLst>
                <a:gd name="connsiteX0" fmla="*/ 1030949 w 1031043"/>
                <a:gd name="connsiteY0" fmla="*/ 548702 h 928557"/>
                <a:gd name="connsiteX1" fmla="*/ 347012 w 1031043"/>
                <a:gd name="connsiteY1" fmla="*/ 548702 h 928557"/>
                <a:gd name="connsiteX2" fmla="*/ 391447 w 1031043"/>
                <a:gd name="connsiteY2" fmla="*/ 670825 h 928557"/>
                <a:gd name="connsiteX3" fmla="*/ 520565 w 1031043"/>
                <a:gd name="connsiteY3" fmla="*/ 728564 h 928557"/>
                <a:gd name="connsiteX4" fmla="*/ 616095 w 1031043"/>
                <a:gd name="connsiteY4" fmla="*/ 703493 h 928557"/>
                <a:gd name="connsiteX5" fmla="*/ 675564 w 1031043"/>
                <a:gd name="connsiteY5" fmla="*/ 647464 h 928557"/>
                <a:gd name="connsiteX6" fmla="*/ 1011728 w 1031043"/>
                <a:gd name="connsiteY6" fmla="*/ 678423 h 928557"/>
                <a:gd name="connsiteX7" fmla="*/ 825615 w 1031043"/>
                <a:gd name="connsiteY7" fmla="*/ 870440 h 928557"/>
                <a:gd name="connsiteX8" fmla="*/ 512953 w 1031043"/>
                <a:gd name="connsiteY8" fmla="*/ 928558 h 928557"/>
                <a:gd name="connsiteX9" fmla="*/ 234640 w 1031043"/>
                <a:gd name="connsiteY9" fmla="*/ 878796 h 928557"/>
                <a:gd name="connsiteX10" fmla="*/ 66605 w 1031043"/>
                <a:gd name="connsiteY10" fmla="*/ 720682 h 928557"/>
                <a:gd name="connsiteX11" fmla="*/ 0 w 1031043"/>
                <a:gd name="connsiteY11" fmla="*/ 465988 h 928557"/>
                <a:gd name="connsiteX12" fmla="*/ 133686 w 1031043"/>
                <a:gd name="connsiteY12" fmla="*/ 128866 h 928557"/>
                <a:gd name="connsiteX13" fmla="*/ 502962 w 1031043"/>
                <a:gd name="connsiteY13" fmla="*/ 0 h 928557"/>
                <a:gd name="connsiteX14" fmla="*/ 804683 w 1031043"/>
                <a:gd name="connsiteY14" fmla="*/ 57738 h 928557"/>
                <a:gd name="connsiteX15" fmla="*/ 973193 w 1031043"/>
                <a:gd name="connsiteY15" fmla="*/ 225065 h 928557"/>
                <a:gd name="connsiteX16" fmla="*/ 1031044 w 1031043"/>
                <a:gd name="connsiteY16" fmla="*/ 510336 h 928557"/>
                <a:gd name="connsiteX17" fmla="*/ 1031044 w 1031043"/>
                <a:gd name="connsiteY17" fmla="*/ 548797 h 928557"/>
                <a:gd name="connsiteX18" fmla="*/ 683937 w 1031043"/>
                <a:gd name="connsiteY18" fmla="*/ 385554 h 928557"/>
                <a:gd name="connsiteX19" fmla="*/ 630748 w 1031043"/>
                <a:gd name="connsiteY19" fmla="*/ 244152 h 928557"/>
                <a:gd name="connsiteX20" fmla="*/ 517139 w 1031043"/>
                <a:gd name="connsiteY20" fmla="*/ 201514 h 928557"/>
                <a:gd name="connsiteX21" fmla="*/ 387165 w 1031043"/>
                <a:gd name="connsiteY21" fmla="*/ 265899 h 928557"/>
                <a:gd name="connsiteX22" fmla="*/ 347773 w 1031043"/>
                <a:gd name="connsiteY22" fmla="*/ 385554 h 928557"/>
                <a:gd name="connsiteX23" fmla="*/ 683937 w 1031043"/>
                <a:gd name="connsiteY23" fmla="*/ 385554 h 9285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1031043" h="928557">
                  <a:moveTo>
                    <a:pt x="1030949" y="548702"/>
                  </a:moveTo>
                  <a:lnTo>
                    <a:pt x="347012" y="548702"/>
                  </a:lnTo>
                  <a:cubicBezTo>
                    <a:pt x="353196" y="603401"/>
                    <a:pt x="367945" y="644046"/>
                    <a:pt x="391447" y="670825"/>
                  </a:cubicBezTo>
                  <a:cubicBezTo>
                    <a:pt x="424368" y="709286"/>
                    <a:pt x="467471" y="728564"/>
                    <a:pt x="520565" y="728564"/>
                  </a:cubicBezTo>
                  <a:cubicBezTo>
                    <a:pt x="554058" y="728564"/>
                    <a:pt x="585933" y="720207"/>
                    <a:pt x="616095" y="703493"/>
                  </a:cubicBezTo>
                  <a:cubicBezTo>
                    <a:pt x="634554" y="692857"/>
                    <a:pt x="654346" y="674244"/>
                    <a:pt x="675564" y="647464"/>
                  </a:cubicBezTo>
                  <a:lnTo>
                    <a:pt x="1011728" y="678423"/>
                  </a:lnTo>
                  <a:cubicBezTo>
                    <a:pt x="960348" y="767689"/>
                    <a:pt x="898310" y="831694"/>
                    <a:pt x="825615" y="870440"/>
                  </a:cubicBezTo>
                  <a:cubicBezTo>
                    <a:pt x="753016" y="909185"/>
                    <a:pt x="648732" y="928558"/>
                    <a:pt x="512953" y="928558"/>
                  </a:cubicBezTo>
                  <a:cubicBezTo>
                    <a:pt x="395062" y="928558"/>
                    <a:pt x="302291" y="911939"/>
                    <a:pt x="234640" y="878796"/>
                  </a:cubicBezTo>
                  <a:cubicBezTo>
                    <a:pt x="166988" y="845654"/>
                    <a:pt x="111040" y="792949"/>
                    <a:pt x="66605" y="720682"/>
                  </a:cubicBezTo>
                  <a:cubicBezTo>
                    <a:pt x="22170" y="648509"/>
                    <a:pt x="0" y="563516"/>
                    <a:pt x="0" y="465988"/>
                  </a:cubicBezTo>
                  <a:cubicBezTo>
                    <a:pt x="0" y="327151"/>
                    <a:pt x="44530" y="214714"/>
                    <a:pt x="133686" y="128866"/>
                  </a:cubicBezTo>
                  <a:cubicBezTo>
                    <a:pt x="222841" y="43019"/>
                    <a:pt x="345870" y="0"/>
                    <a:pt x="502962" y="0"/>
                  </a:cubicBezTo>
                  <a:cubicBezTo>
                    <a:pt x="630368" y="0"/>
                    <a:pt x="730941" y="19278"/>
                    <a:pt x="804683" y="57738"/>
                  </a:cubicBezTo>
                  <a:cubicBezTo>
                    <a:pt x="878424" y="96198"/>
                    <a:pt x="934562" y="152037"/>
                    <a:pt x="973193" y="225065"/>
                  </a:cubicBezTo>
                  <a:cubicBezTo>
                    <a:pt x="1011728" y="298092"/>
                    <a:pt x="1031044" y="393246"/>
                    <a:pt x="1031044" y="510336"/>
                  </a:cubicBezTo>
                  <a:lnTo>
                    <a:pt x="1031044" y="548797"/>
                  </a:lnTo>
                  <a:close/>
                  <a:moveTo>
                    <a:pt x="683937" y="385554"/>
                  </a:moveTo>
                  <a:cubicBezTo>
                    <a:pt x="677182" y="319744"/>
                    <a:pt x="659484" y="272642"/>
                    <a:pt x="630748" y="244152"/>
                  </a:cubicBezTo>
                  <a:cubicBezTo>
                    <a:pt x="601918" y="215663"/>
                    <a:pt x="564144" y="201514"/>
                    <a:pt x="517139" y="201514"/>
                  </a:cubicBezTo>
                  <a:cubicBezTo>
                    <a:pt x="462904" y="201514"/>
                    <a:pt x="419611" y="222975"/>
                    <a:pt x="387165" y="265899"/>
                  </a:cubicBezTo>
                  <a:cubicBezTo>
                    <a:pt x="366517" y="292679"/>
                    <a:pt x="353387" y="332564"/>
                    <a:pt x="347773" y="385554"/>
                  </a:cubicBezTo>
                  <a:lnTo>
                    <a:pt x="683937" y="385554"/>
                  </a:lnTo>
                  <a:close/>
                </a:path>
              </a:pathLst>
            </a:custGeom>
            <a:grpFill/>
            <a:ln w="9510" cap="flat">
              <a:noFill/>
              <a:prstDash val="solid"/>
              <a:miter/>
            </a:ln>
          </p:spPr>
          <p:txBody>
            <a:bodyPr rtlCol="0" anchor="ctr"/>
            <a:lstStyle/>
            <a:p>
              <a:endParaRPr lang="en-GB"/>
            </a:p>
          </p:txBody>
        </p:sp>
        <p:sp>
          <p:nvSpPr>
            <p:cNvPr id="24" name="Freeform 23">
              <a:extLst>
                <a:ext uri="{FF2B5EF4-FFF2-40B4-BE49-F238E27FC236}">
                  <a16:creationId xmlns:a16="http://schemas.microsoft.com/office/drawing/2014/main" id="{64AF1C0A-3A32-6B17-D9BA-418490292F04}"/>
                </a:ext>
              </a:extLst>
            </p:cNvPr>
            <p:cNvSpPr/>
            <p:nvPr/>
          </p:nvSpPr>
          <p:spPr>
            <a:xfrm>
              <a:off x="8524694" y="7434596"/>
              <a:ext cx="946265" cy="928652"/>
            </a:xfrm>
            <a:custGeom>
              <a:avLst/>
              <a:gdLst>
                <a:gd name="connsiteX0" fmla="*/ 0 w 946265"/>
                <a:gd name="connsiteY0" fmla="*/ 661804 h 928652"/>
                <a:gd name="connsiteX1" fmla="*/ 338638 w 946265"/>
                <a:gd name="connsiteY1" fmla="*/ 629991 h 928652"/>
                <a:gd name="connsiteX2" fmla="*/ 397346 w 946265"/>
                <a:gd name="connsiteY2" fmla="*/ 716123 h 928652"/>
                <a:gd name="connsiteX3" fmla="*/ 497919 w 946265"/>
                <a:gd name="connsiteY3" fmla="*/ 742048 h 928652"/>
                <a:gd name="connsiteX4" fmla="*/ 604391 w 946265"/>
                <a:gd name="connsiteY4" fmla="*/ 712799 h 928652"/>
                <a:gd name="connsiteX5" fmla="*/ 633698 w 946265"/>
                <a:gd name="connsiteY5" fmla="*/ 658480 h 928652"/>
                <a:gd name="connsiteX6" fmla="*/ 595162 w 946265"/>
                <a:gd name="connsiteY6" fmla="*/ 601692 h 928652"/>
                <a:gd name="connsiteX7" fmla="*/ 448441 w 946265"/>
                <a:gd name="connsiteY7" fmla="*/ 566650 h 928652"/>
                <a:gd name="connsiteX8" fmla="*/ 201623 w 946265"/>
                <a:gd name="connsiteY8" fmla="*/ 509387 h 928652"/>
                <a:gd name="connsiteX9" fmla="*/ 85064 w 946265"/>
                <a:gd name="connsiteY9" fmla="*/ 420405 h 928652"/>
                <a:gd name="connsiteX10" fmla="*/ 37679 w 946265"/>
                <a:gd name="connsiteY10" fmla="*/ 277485 h 928652"/>
                <a:gd name="connsiteX11" fmla="*/ 88775 w 946265"/>
                <a:gd name="connsiteY11" fmla="*/ 126207 h 928652"/>
                <a:gd name="connsiteX12" fmla="*/ 229597 w 946265"/>
                <a:gd name="connsiteY12" fmla="*/ 31338 h 928652"/>
                <a:gd name="connsiteX13" fmla="*/ 470135 w 946265"/>
                <a:gd name="connsiteY13" fmla="*/ 0 h 928652"/>
                <a:gd name="connsiteX14" fmla="*/ 705251 w 946265"/>
                <a:gd name="connsiteY14" fmla="*/ 24216 h 928652"/>
                <a:gd name="connsiteX15" fmla="*/ 831800 w 946265"/>
                <a:gd name="connsiteY15" fmla="*/ 99522 h 928652"/>
                <a:gd name="connsiteX16" fmla="*/ 916007 w 946265"/>
                <a:gd name="connsiteY16" fmla="*/ 237600 h 928652"/>
                <a:gd name="connsiteX17" fmla="*/ 592498 w 946265"/>
                <a:gd name="connsiteY17" fmla="*/ 269413 h 928652"/>
                <a:gd name="connsiteX18" fmla="*/ 550632 w 946265"/>
                <a:gd name="connsiteY18" fmla="*/ 206642 h 928652"/>
                <a:gd name="connsiteX19" fmla="*/ 453389 w 946265"/>
                <a:gd name="connsiteY19" fmla="*/ 179862 h 928652"/>
                <a:gd name="connsiteX20" fmla="*/ 369181 w 946265"/>
                <a:gd name="connsiteY20" fmla="*/ 200374 h 928652"/>
                <a:gd name="connsiteX21" fmla="*/ 342825 w 946265"/>
                <a:gd name="connsiteY21" fmla="*/ 250040 h 928652"/>
                <a:gd name="connsiteX22" fmla="*/ 376318 w 946265"/>
                <a:gd name="connsiteY22" fmla="*/ 299326 h 928652"/>
                <a:gd name="connsiteX23" fmla="*/ 522182 w 946265"/>
                <a:gd name="connsiteY23" fmla="*/ 329430 h 928652"/>
                <a:gd name="connsiteX24" fmla="*/ 775281 w 946265"/>
                <a:gd name="connsiteY24" fmla="*/ 382895 h 928652"/>
                <a:gd name="connsiteX25" fmla="*/ 902306 w 946265"/>
                <a:gd name="connsiteY25" fmla="*/ 480708 h 928652"/>
                <a:gd name="connsiteX26" fmla="*/ 946265 w 946265"/>
                <a:gd name="connsiteY26" fmla="*/ 620305 h 928652"/>
                <a:gd name="connsiteX27" fmla="*/ 899737 w 946265"/>
                <a:gd name="connsiteY27" fmla="*/ 769873 h 928652"/>
                <a:gd name="connsiteX28" fmla="*/ 753016 w 946265"/>
                <a:gd name="connsiteY28" fmla="*/ 885634 h 928652"/>
                <a:gd name="connsiteX29" fmla="*/ 480221 w 946265"/>
                <a:gd name="connsiteY29" fmla="*/ 928653 h 928652"/>
                <a:gd name="connsiteX30" fmla="*/ 132829 w 946265"/>
                <a:gd name="connsiteY30" fmla="*/ 859234 h 928652"/>
                <a:gd name="connsiteX31" fmla="*/ 0 w 946265"/>
                <a:gd name="connsiteY31" fmla="*/ 661804 h 9286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Lst>
              <a:rect l="l" t="t" r="r" b="b"/>
              <a:pathLst>
                <a:path w="946265" h="928652">
                  <a:moveTo>
                    <a:pt x="0" y="661804"/>
                  </a:moveTo>
                  <a:lnTo>
                    <a:pt x="338638" y="629991"/>
                  </a:lnTo>
                  <a:cubicBezTo>
                    <a:pt x="352625" y="670161"/>
                    <a:pt x="372131" y="698840"/>
                    <a:pt x="397346" y="716123"/>
                  </a:cubicBezTo>
                  <a:cubicBezTo>
                    <a:pt x="422465" y="733407"/>
                    <a:pt x="456053" y="742048"/>
                    <a:pt x="497919" y="742048"/>
                  </a:cubicBezTo>
                  <a:cubicBezTo>
                    <a:pt x="543781" y="742048"/>
                    <a:pt x="579272" y="732267"/>
                    <a:pt x="604391" y="712799"/>
                  </a:cubicBezTo>
                  <a:cubicBezTo>
                    <a:pt x="623898" y="698365"/>
                    <a:pt x="633698" y="680227"/>
                    <a:pt x="633698" y="658480"/>
                  </a:cubicBezTo>
                  <a:cubicBezTo>
                    <a:pt x="633698" y="633979"/>
                    <a:pt x="620853" y="615082"/>
                    <a:pt x="595162" y="601692"/>
                  </a:cubicBezTo>
                  <a:cubicBezTo>
                    <a:pt x="576703" y="592195"/>
                    <a:pt x="527796" y="580515"/>
                    <a:pt x="448441" y="566650"/>
                  </a:cubicBezTo>
                  <a:cubicBezTo>
                    <a:pt x="329980" y="546043"/>
                    <a:pt x="247675" y="526955"/>
                    <a:pt x="201623" y="509387"/>
                  </a:cubicBezTo>
                  <a:cubicBezTo>
                    <a:pt x="155475" y="491818"/>
                    <a:pt x="116654" y="462190"/>
                    <a:pt x="85064" y="420405"/>
                  </a:cubicBezTo>
                  <a:cubicBezTo>
                    <a:pt x="53474" y="378621"/>
                    <a:pt x="37679" y="330949"/>
                    <a:pt x="37679" y="277485"/>
                  </a:cubicBezTo>
                  <a:cubicBezTo>
                    <a:pt x="37679" y="218987"/>
                    <a:pt x="54711" y="168561"/>
                    <a:pt x="88775" y="126207"/>
                  </a:cubicBezTo>
                  <a:cubicBezTo>
                    <a:pt x="122838" y="83853"/>
                    <a:pt x="169747" y="52230"/>
                    <a:pt x="229597" y="31338"/>
                  </a:cubicBezTo>
                  <a:cubicBezTo>
                    <a:pt x="289350" y="10446"/>
                    <a:pt x="369562" y="0"/>
                    <a:pt x="470135" y="0"/>
                  </a:cubicBezTo>
                  <a:cubicBezTo>
                    <a:pt x="576323" y="0"/>
                    <a:pt x="654631" y="8072"/>
                    <a:pt x="705251" y="24216"/>
                  </a:cubicBezTo>
                  <a:cubicBezTo>
                    <a:pt x="755775" y="40360"/>
                    <a:pt x="798022" y="65525"/>
                    <a:pt x="831800" y="99522"/>
                  </a:cubicBezTo>
                  <a:cubicBezTo>
                    <a:pt x="865578" y="133519"/>
                    <a:pt x="893647" y="179577"/>
                    <a:pt x="916007" y="237600"/>
                  </a:cubicBezTo>
                  <a:lnTo>
                    <a:pt x="592498" y="269413"/>
                  </a:lnTo>
                  <a:cubicBezTo>
                    <a:pt x="584125" y="240924"/>
                    <a:pt x="570138" y="220031"/>
                    <a:pt x="550632" y="206642"/>
                  </a:cubicBezTo>
                  <a:cubicBezTo>
                    <a:pt x="523800" y="188788"/>
                    <a:pt x="491354" y="179862"/>
                    <a:pt x="453389" y="179862"/>
                  </a:cubicBezTo>
                  <a:cubicBezTo>
                    <a:pt x="415424" y="179862"/>
                    <a:pt x="386784" y="186699"/>
                    <a:pt x="369181" y="200374"/>
                  </a:cubicBezTo>
                  <a:cubicBezTo>
                    <a:pt x="351579" y="214049"/>
                    <a:pt x="342825" y="230573"/>
                    <a:pt x="342825" y="250040"/>
                  </a:cubicBezTo>
                  <a:cubicBezTo>
                    <a:pt x="342825" y="271787"/>
                    <a:pt x="353958" y="288216"/>
                    <a:pt x="376318" y="299326"/>
                  </a:cubicBezTo>
                  <a:cubicBezTo>
                    <a:pt x="398678" y="310437"/>
                    <a:pt x="447300" y="320503"/>
                    <a:pt x="522182" y="329430"/>
                  </a:cubicBezTo>
                  <a:cubicBezTo>
                    <a:pt x="635601" y="342250"/>
                    <a:pt x="719999" y="360103"/>
                    <a:pt x="775281" y="382895"/>
                  </a:cubicBezTo>
                  <a:cubicBezTo>
                    <a:pt x="830563" y="405781"/>
                    <a:pt x="872905" y="438354"/>
                    <a:pt x="902306" y="480708"/>
                  </a:cubicBezTo>
                  <a:cubicBezTo>
                    <a:pt x="931707" y="523061"/>
                    <a:pt x="946265" y="569594"/>
                    <a:pt x="946265" y="620305"/>
                  </a:cubicBezTo>
                  <a:cubicBezTo>
                    <a:pt x="946265" y="671015"/>
                    <a:pt x="930756" y="721441"/>
                    <a:pt x="899737" y="769873"/>
                  </a:cubicBezTo>
                  <a:cubicBezTo>
                    <a:pt x="868718" y="818304"/>
                    <a:pt x="819811" y="856955"/>
                    <a:pt x="753016" y="885634"/>
                  </a:cubicBezTo>
                  <a:cubicBezTo>
                    <a:pt x="686221" y="914313"/>
                    <a:pt x="595257" y="928653"/>
                    <a:pt x="480221" y="928653"/>
                  </a:cubicBezTo>
                  <a:cubicBezTo>
                    <a:pt x="317610" y="928653"/>
                    <a:pt x="201812" y="905481"/>
                    <a:pt x="132829" y="859234"/>
                  </a:cubicBezTo>
                  <a:cubicBezTo>
                    <a:pt x="63845" y="812986"/>
                    <a:pt x="19506" y="747177"/>
                    <a:pt x="0" y="661804"/>
                  </a:cubicBezTo>
                  <a:close/>
                </a:path>
              </a:pathLst>
            </a:custGeom>
            <a:grpFill/>
            <a:ln w="9510" cap="flat">
              <a:noFill/>
              <a:prstDash val="solid"/>
              <a:miter/>
            </a:ln>
          </p:spPr>
          <p:txBody>
            <a:bodyPr rtlCol="0" anchor="ctr"/>
            <a:lstStyle/>
            <a:p>
              <a:endParaRPr lang="en-GB"/>
            </a:p>
          </p:txBody>
        </p:sp>
        <p:sp>
          <p:nvSpPr>
            <p:cNvPr id="25" name="Freeform 24">
              <a:extLst>
                <a:ext uri="{FF2B5EF4-FFF2-40B4-BE49-F238E27FC236}">
                  <a16:creationId xmlns:a16="http://schemas.microsoft.com/office/drawing/2014/main" id="{741D22EE-6F8C-2439-1C64-03062C6466B9}"/>
                </a:ext>
              </a:extLst>
            </p:cNvPr>
            <p:cNvSpPr/>
            <p:nvPr/>
          </p:nvSpPr>
          <p:spPr>
            <a:xfrm>
              <a:off x="3437032" y="6597742"/>
              <a:ext cx="3048410" cy="1765601"/>
            </a:xfrm>
            <a:custGeom>
              <a:avLst/>
              <a:gdLst>
                <a:gd name="connsiteX0" fmla="*/ 0 w 3048410"/>
                <a:gd name="connsiteY0" fmla="*/ 519010 h 1765601"/>
                <a:gd name="connsiteX1" fmla="*/ 0 w 3048410"/>
                <a:gd name="connsiteY1" fmla="*/ 1745469 h 1765601"/>
                <a:gd name="connsiteX2" fmla="*/ 319323 w 3048410"/>
                <a:gd name="connsiteY2" fmla="*/ 1745469 h 1765601"/>
                <a:gd name="connsiteX3" fmla="*/ 319323 w 3048410"/>
                <a:gd name="connsiteY3" fmla="*/ 1614134 h 1765601"/>
                <a:gd name="connsiteX4" fmla="*/ 441686 w 3048410"/>
                <a:gd name="connsiteY4" fmla="*/ 1727046 h 1765601"/>
                <a:gd name="connsiteX5" fmla="*/ 606009 w 3048410"/>
                <a:gd name="connsiteY5" fmla="*/ 1765507 h 1765601"/>
                <a:gd name="connsiteX6" fmla="*/ 796690 w 3048410"/>
                <a:gd name="connsiteY6" fmla="*/ 1710713 h 1765601"/>
                <a:gd name="connsiteX7" fmla="*/ 931232 w 3048410"/>
                <a:gd name="connsiteY7" fmla="*/ 1545095 h 1765601"/>
                <a:gd name="connsiteX8" fmla="*/ 979853 w 3048410"/>
                <a:gd name="connsiteY8" fmla="*/ 1288693 h 1765601"/>
                <a:gd name="connsiteX9" fmla="*/ 873380 w 3048410"/>
                <a:gd name="connsiteY9" fmla="*/ 953660 h 1765601"/>
                <a:gd name="connsiteX10" fmla="*/ 604297 w 3048410"/>
                <a:gd name="connsiteY10" fmla="*/ 836949 h 1765601"/>
                <a:gd name="connsiteX11" fmla="*/ 460525 w 3048410"/>
                <a:gd name="connsiteY11" fmla="*/ 863729 h 1765601"/>
                <a:gd name="connsiteX12" fmla="*/ 344442 w 3048410"/>
                <a:gd name="connsiteY12" fmla="*/ 944068 h 1765601"/>
                <a:gd name="connsiteX13" fmla="*/ 344442 w 3048410"/>
                <a:gd name="connsiteY13" fmla="*/ 670667 h 1765601"/>
                <a:gd name="connsiteX14" fmla="*/ 2703873 w 3048410"/>
                <a:gd name="connsiteY14" fmla="*/ 670382 h 1765601"/>
                <a:gd name="connsiteX15" fmla="*/ 2703873 w 3048410"/>
                <a:gd name="connsiteY15" fmla="*/ 944068 h 1765601"/>
                <a:gd name="connsiteX16" fmla="*/ 2588647 w 3048410"/>
                <a:gd name="connsiteY16" fmla="*/ 863729 h 1765601"/>
                <a:gd name="connsiteX17" fmla="*/ 2444019 w 3048410"/>
                <a:gd name="connsiteY17" fmla="*/ 836949 h 1765601"/>
                <a:gd name="connsiteX18" fmla="*/ 2174555 w 3048410"/>
                <a:gd name="connsiteY18" fmla="*/ 954040 h 1765601"/>
                <a:gd name="connsiteX19" fmla="*/ 2068558 w 3048410"/>
                <a:gd name="connsiteY19" fmla="*/ 1292016 h 1765601"/>
                <a:gd name="connsiteX20" fmla="*/ 2164564 w 3048410"/>
                <a:gd name="connsiteY20" fmla="*/ 1627524 h 1765601"/>
                <a:gd name="connsiteX21" fmla="*/ 2442401 w 3048410"/>
                <a:gd name="connsiteY21" fmla="*/ 1765602 h 1765601"/>
                <a:gd name="connsiteX22" fmla="*/ 2606725 w 3048410"/>
                <a:gd name="connsiteY22" fmla="*/ 1727141 h 1765601"/>
                <a:gd name="connsiteX23" fmla="*/ 2729088 w 3048410"/>
                <a:gd name="connsiteY23" fmla="*/ 1614229 h 1765601"/>
                <a:gd name="connsiteX24" fmla="*/ 2729088 w 3048410"/>
                <a:gd name="connsiteY24" fmla="*/ 1745564 h 1765601"/>
                <a:gd name="connsiteX25" fmla="*/ 3048411 w 3048410"/>
                <a:gd name="connsiteY25" fmla="*/ 1745564 h 1765601"/>
                <a:gd name="connsiteX26" fmla="*/ 3048411 w 3048410"/>
                <a:gd name="connsiteY26" fmla="*/ 519010 h 1765601"/>
                <a:gd name="connsiteX27" fmla="*/ 0 w 3048410"/>
                <a:gd name="connsiteY27" fmla="*/ 519010 h 1765601"/>
                <a:gd name="connsiteX28" fmla="*/ 386023 w 3048410"/>
                <a:gd name="connsiteY28" fmla="*/ 1142638 h 1765601"/>
                <a:gd name="connsiteX29" fmla="*/ 499632 w 3048410"/>
                <a:gd name="connsiteY29" fmla="*/ 1091168 h 1765601"/>
                <a:gd name="connsiteX30" fmla="*/ 598112 w 3048410"/>
                <a:gd name="connsiteY30" fmla="*/ 1140549 h 1765601"/>
                <a:gd name="connsiteX31" fmla="*/ 638741 w 3048410"/>
                <a:gd name="connsiteY31" fmla="*/ 1295340 h 1765601"/>
                <a:gd name="connsiteX32" fmla="*/ 597256 w 3048410"/>
                <a:gd name="connsiteY32" fmla="*/ 1465611 h 1765601"/>
                <a:gd name="connsiteX33" fmla="*/ 494589 w 3048410"/>
                <a:gd name="connsiteY33" fmla="*/ 1516226 h 1765601"/>
                <a:gd name="connsiteX34" fmla="*/ 385167 w 3048410"/>
                <a:gd name="connsiteY34" fmla="*/ 1464756 h 1765601"/>
                <a:gd name="connsiteX35" fmla="*/ 341969 w 3048410"/>
                <a:gd name="connsiteY35" fmla="*/ 1298664 h 1765601"/>
                <a:gd name="connsiteX36" fmla="*/ 385928 w 3048410"/>
                <a:gd name="connsiteY36" fmla="*/ 1142638 h 1765601"/>
                <a:gd name="connsiteX37" fmla="*/ 2662863 w 3048410"/>
                <a:gd name="connsiteY37" fmla="*/ 1465136 h 1765601"/>
                <a:gd name="connsiteX38" fmla="*/ 2553917 w 3048410"/>
                <a:gd name="connsiteY38" fmla="*/ 1516131 h 1765601"/>
                <a:gd name="connsiteX39" fmla="*/ 2451250 w 3048410"/>
                <a:gd name="connsiteY39" fmla="*/ 1465516 h 1765601"/>
                <a:gd name="connsiteX40" fmla="*/ 2409765 w 3048410"/>
                <a:gd name="connsiteY40" fmla="*/ 1306166 h 1765601"/>
                <a:gd name="connsiteX41" fmla="*/ 2450013 w 3048410"/>
                <a:gd name="connsiteY41" fmla="*/ 1140549 h 1765601"/>
                <a:gd name="connsiteX42" fmla="*/ 2549730 w 3048410"/>
                <a:gd name="connsiteY42" fmla="*/ 1091168 h 1765601"/>
                <a:gd name="connsiteX43" fmla="*/ 2662007 w 3048410"/>
                <a:gd name="connsiteY43" fmla="*/ 1142638 h 1765601"/>
                <a:gd name="connsiteX44" fmla="*/ 2706442 w 3048410"/>
                <a:gd name="connsiteY44" fmla="*/ 1298664 h 1765601"/>
                <a:gd name="connsiteX45" fmla="*/ 2662863 w 3048410"/>
                <a:gd name="connsiteY45" fmla="*/ 1465136 h 17656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Lst>
              <a:rect l="l" t="t" r="r" b="b"/>
              <a:pathLst>
                <a:path w="3048410" h="1765601">
                  <a:moveTo>
                    <a:pt x="0" y="519010"/>
                  </a:moveTo>
                  <a:lnTo>
                    <a:pt x="0" y="1745469"/>
                  </a:lnTo>
                  <a:lnTo>
                    <a:pt x="319323" y="1745469"/>
                  </a:lnTo>
                  <a:lnTo>
                    <a:pt x="319323" y="1614134"/>
                  </a:lnTo>
                  <a:cubicBezTo>
                    <a:pt x="363472" y="1669308"/>
                    <a:pt x="404292" y="1707009"/>
                    <a:pt x="441686" y="1727046"/>
                  </a:cubicBezTo>
                  <a:cubicBezTo>
                    <a:pt x="491449" y="1752687"/>
                    <a:pt x="546160" y="1765507"/>
                    <a:pt x="606009" y="1765507"/>
                  </a:cubicBezTo>
                  <a:cubicBezTo>
                    <a:pt x="675849" y="1765507"/>
                    <a:pt x="739409" y="1747274"/>
                    <a:pt x="796690" y="1710713"/>
                  </a:cubicBezTo>
                  <a:cubicBezTo>
                    <a:pt x="853970" y="1674151"/>
                    <a:pt x="898785" y="1618977"/>
                    <a:pt x="931232" y="1545095"/>
                  </a:cubicBezTo>
                  <a:cubicBezTo>
                    <a:pt x="963678" y="1471213"/>
                    <a:pt x="979853" y="1385746"/>
                    <a:pt x="979853" y="1288693"/>
                  </a:cubicBezTo>
                  <a:cubicBezTo>
                    <a:pt x="979853" y="1143113"/>
                    <a:pt x="944362" y="1031435"/>
                    <a:pt x="873380" y="953660"/>
                  </a:cubicBezTo>
                  <a:cubicBezTo>
                    <a:pt x="802399" y="875884"/>
                    <a:pt x="712768" y="836949"/>
                    <a:pt x="604297" y="836949"/>
                  </a:cubicBezTo>
                  <a:cubicBezTo>
                    <a:pt x="551774" y="836949"/>
                    <a:pt x="503818" y="845876"/>
                    <a:pt x="460525" y="863729"/>
                  </a:cubicBezTo>
                  <a:cubicBezTo>
                    <a:pt x="417232" y="881582"/>
                    <a:pt x="378506" y="908362"/>
                    <a:pt x="344442" y="944068"/>
                  </a:cubicBezTo>
                  <a:lnTo>
                    <a:pt x="344442" y="670667"/>
                  </a:lnTo>
                  <a:cubicBezTo>
                    <a:pt x="407146" y="632302"/>
                    <a:pt x="1653419" y="-110791"/>
                    <a:pt x="2703873" y="670382"/>
                  </a:cubicBezTo>
                  <a:lnTo>
                    <a:pt x="2703873" y="944068"/>
                  </a:lnTo>
                  <a:cubicBezTo>
                    <a:pt x="2670380" y="908362"/>
                    <a:pt x="2631940" y="881582"/>
                    <a:pt x="2588647" y="863729"/>
                  </a:cubicBezTo>
                  <a:cubicBezTo>
                    <a:pt x="2545354" y="845876"/>
                    <a:pt x="2497113" y="836949"/>
                    <a:pt x="2444019" y="836949"/>
                  </a:cubicBezTo>
                  <a:cubicBezTo>
                    <a:pt x="2335072" y="836949"/>
                    <a:pt x="2245251" y="875979"/>
                    <a:pt x="2174555" y="954040"/>
                  </a:cubicBezTo>
                  <a:cubicBezTo>
                    <a:pt x="2103858" y="1032100"/>
                    <a:pt x="2068558" y="1144727"/>
                    <a:pt x="2068558" y="1292016"/>
                  </a:cubicBezTo>
                  <a:cubicBezTo>
                    <a:pt x="2068558" y="1423637"/>
                    <a:pt x="2100528" y="1535504"/>
                    <a:pt x="2164564" y="1627524"/>
                  </a:cubicBezTo>
                  <a:cubicBezTo>
                    <a:pt x="2228505" y="1719544"/>
                    <a:pt x="2321180" y="1765602"/>
                    <a:pt x="2442401" y="1765602"/>
                  </a:cubicBezTo>
                  <a:cubicBezTo>
                    <a:pt x="2502726" y="1765602"/>
                    <a:pt x="2557533" y="1752782"/>
                    <a:pt x="2606725" y="1727141"/>
                  </a:cubicBezTo>
                  <a:cubicBezTo>
                    <a:pt x="2643643" y="1707674"/>
                    <a:pt x="2684367" y="1669973"/>
                    <a:pt x="2729088" y="1614229"/>
                  </a:cubicBezTo>
                  <a:lnTo>
                    <a:pt x="2729088" y="1745564"/>
                  </a:lnTo>
                  <a:lnTo>
                    <a:pt x="3048411" y="1745564"/>
                  </a:lnTo>
                  <a:lnTo>
                    <a:pt x="3048411" y="519010"/>
                  </a:lnTo>
                  <a:cubicBezTo>
                    <a:pt x="1524205" y="-648762"/>
                    <a:pt x="0" y="519010"/>
                    <a:pt x="0" y="519010"/>
                  </a:cubicBezTo>
                  <a:close/>
                  <a:moveTo>
                    <a:pt x="386023" y="1142638"/>
                  </a:moveTo>
                  <a:cubicBezTo>
                    <a:pt x="415329" y="1108356"/>
                    <a:pt x="453199" y="1091168"/>
                    <a:pt x="499632" y="1091168"/>
                  </a:cubicBezTo>
                  <a:cubicBezTo>
                    <a:pt x="538168" y="1091168"/>
                    <a:pt x="570994" y="1107596"/>
                    <a:pt x="598112" y="1140549"/>
                  </a:cubicBezTo>
                  <a:cubicBezTo>
                    <a:pt x="625230" y="1173501"/>
                    <a:pt x="638741" y="1225067"/>
                    <a:pt x="638741" y="1295340"/>
                  </a:cubicBezTo>
                  <a:cubicBezTo>
                    <a:pt x="638741" y="1375110"/>
                    <a:pt x="624944" y="1431803"/>
                    <a:pt x="597256" y="1465611"/>
                  </a:cubicBezTo>
                  <a:cubicBezTo>
                    <a:pt x="569567" y="1499323"/>
                    <a:pt x="535313" y="1516226"/>
                    <a:pt x="494589" y="1516226"/>
                  </a:cubicBezTo>
                  <a:cubicBezTo>
                    <a:pt x="450439" y="1516226"/>
                    <a:pt x="413997" y="1499038"/>
                    <a:pt x="385167" y="1464756"/>
                  </a:cubicBezTo>
                  <a:cubicBezTo>
                    <a:pt x="356336" y="1430474"/>
                    <a:pt x="341969" y="1375110"/>
                    <a:pt x="341969" y="1298664"/>
                  </a:cubicBezTo>
                  <a:cubicBezTo>
                    <a:pt x="341969" y="1228960"/>
                    <a:pt x="356622" y="1176920"/>
                    <a:pt x="385928" y="1142638"/>
                  </a:cubicBezTo>
                  <a:close/>
                  <a:moveTo>
                    <a:pt x="2662863" y="1465136"/>
                  </a:moveTo>
                  <a:cubicBezTo>
                    <a:pt x="2633843" y="1499133"/>
                    <a:pt x="2597496" y="1516131"/>
                    <a:pt x="2553917" y="1516131"/>
                  </a:cubicBezTo>
                  <a:cubicBezTo>
                    <a:pt x="2513098" y="1516131"/>
                    <a:pt x="2478939" y="1499228"/>
                    <a:pt x="2451250" y="1465516"/>
                  </a:cubicBezTo>
                  <a:cubicBezTo>
                    <a:pt x="2423562" y="1431803"/>
                    <a:pt x="2409765" y="1378624"/>
                    <a:pt x="2409765" y="1306166"/>
                  </a:cubicBezTo>
                  <a:cubicBezTo>
                    <a:pt x="2409765" y="1228676"/>
                    <a:pt x="2423181" y="1173406"/>
                    <a:pt x="2450013" y="1140549"/>
                  </a:cubicBezTo>
                  <a:cubicBezTo>
                    <a:pt x="2476846" y="1107691"/>
                    <a:pt x="2510053" y="1091168"/>
                    <a:pt x="2549730" y="1091168"/>
                  </a:cubicBezTo>
                  <a:cubicBezTo>
                    <a:pt x="2595022" y="1091168"/>
                    <a:pt x="2632416" y="1108356"/>
                    <a:pt x="2662007" y="1142638"/>
                  </a:cubicBezTo>
                  <a:cubicBezTo>
                    <a:pt x="2691599" y="1176920"/>
                    <a:pt x="2706442" y="1228960"/>
                    <a:pt x="2706442" y="1298664"/>
                  </a:cubicBezTo>
                  <a:cubicBezTo>
                    <a:pt x="2706442" y="1375585"/>
                    <a:pt x="2691884" y="1431139"/>
                    <a:pt x="2662863" y="1465136"/>
                  </a:cubicBezTo>
                  <a:close/>
                </a:path>
              </a:pathLst>
            </a:custGeom>
            <a:grpFill/>
            <a:ln w="9510" cap="flat">
              <a:noFill/>
              <a:prstDash val="solid"/>
              <a:miter/>
            </a:ln>
          </p:spPr>
          <p:txBody>
            <a:bodyPr rtlCol="0" anchor="ctr"/>
            <a:lstStyle/>
            <a:p>
              <a:endParaRPr lang="en-GB"/>
            </a:p>
          </p:txBody>
        </p:sp>
      </p:grpSp>
    </p:spTree>
    <p:extLst>
      <p:ext uri="{BB962C8B-B14F-4D97-AF65-F5344CB8AC3E}">
        <p14:creationId xmlns:p14="http://schemas.microsoft.com/office/powerpoint/2010/main" val="240557455"/>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B65D70-7F73-ACA2-8ECA-9B319796ADFF}"/>
              </a:ext>
            </a:extLst>
          </p:cNvPr>
          <p:cNvSpPr>
            <a:spLocks noGrp="1"/>
          </p:cNvSpPr>
          <p:nvPr>
            <p:ph type="title" hasCustomPrompt="1"/>
          </p:nvPr>
        </p:nvSpPr>
        <p:spPr>
          <a:xfrm>
            <a:off x="407988" y="404813"/>
            <a:ext cx="11376025" cy="1116000"/>
          </a:xfrm>
        </p:spPr>
        <p:txBody>
          <a:bodyPr/>
          <a:lstStyle>
            <a:lvl1pPr>
              <a:defRPr sz="3800">
                <a:solidFill>
                  <a:schemeClr val="accent2"/>
                </a:solidFill>
              </a:defRPr>
            </a:lvl1pPr>
          </a:lstStyle>
          <a:p>
            <a:r>
              <a:rPr lang="en-GB" dirty="0"/>
              <a:t>Click to edit Master title style </a:t>
            </a:r>
          </a:p>
        </p:txBody>
      </p:sp>
      <p:sp>
        <p:nvSpPr>
          <p:cNvPr id="9" name="Slide Number Placeholder 8">
            <a:extLst>
              <a:ext uri="{FF2B5EF4-FFF2-40B4-BE49-F238E27FC236}">
                <a16:creationId xmlns:a16="http://schemas.microsoft.com/office/drawing/2014/main" id="{B20CB8AD-5685-AA34-4148-F622F0EB5869}"/>
              </a:ext>
            </a:extLst>
          </p:cNvPr>
          <p:cNvSpPr txBox="1">
            <a:spLocks/>
          </p:cNvSpPr>
          <p:nvPr/>
        </p:nvSpPr>
        <p:spPr>
          <a:xfrm>
            <a:off x="11424013" y="6093188"/>
            <a:ext cx="360000" cy="360000"/>
          </a:xfrm>
          <a:prstGeom prst="rect">
            <a:avLst/>
          </a:prstGeom>
          <a:ln w="6350">
            <a:solidFill>
              <a:schemeClr val="accent2"/>
            </a:solidFill>
          </a:ln>
        </p:spPr>
        <p:txBody>
          <a:bodyPr anchor="ctr"/>
          <a:lstStyle>
            <a:defPPr>
              <a:defRPr lang="en-US"/>
            </a:defPPr>
            <a:lvl1pPr algn="ctr">
              <a:defRPr sz="1000" b="0" i="0">
                <a:solidFill>
                  <a:schemeClr val="accent3"/>
                </a:solidFill>
                <a:cs typeface="Arial Black" panose="020B0604020202020204"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fld id="{F6FE4A18-A9FA-4B42-A900-E5D7CB20EFB4}" type="slidenum">
              <a:rPr lang="en-GB" smtClean="0">
                <a:solidFill>
                  <a:schemeClr val="accent2"/>
                </a:solidFill>
              </a:rPr>
              <a:pPr lvl="0"/>
              <a:t>‹Nr.›</a:t>
            </a:fld>
            <a:endParaRPr lang="en-GB" dirty="0">
              <a:solidFill>
                <a:schemeClr val="accent2"/>
              </a:solidFill>
            </a:endParaRPr>
          </a:p>
        </p:txBody>
      </p:sp>
      <p:grpSp>
        <p:nvGrpSpPr>
          <p:cNvPr id="5" name="Logo_Dark teal">
            <a:extLst>
              <a:ext uri="{FF2B5EF4-FFF2-40B4-BE49-F238E27FC236}">
                <a16:creationId xmlns:a16="http://schemas.microsoft.com/office/drawing/2014/main" id="{89BFAEA2-C78E-8A14-D565-4A85587D3FAB}"/>
              </a:ext>
            </a:extLst>
          </p:cNvPr>
          <p:cNvGrpSpPr/>
          <p:nvPr/>
        </p:nvGrpSpPr>
        <p:grpSpPr>
          <a:xfrm>
            <a:off x="407988" y="6190748"/>
            <a:ext cx="911237" cy="318053"/>
            <a:chOff x="3437032" y="6597742"/>
            <a:chExt cx="6033927" cy="2106047"/>
          </a:xfrm>
          <a:solidFill>
            <a:schemeClr val="accent2"/>
          </a:solidFill>
        </p:grpSpPr>
        <p:sp>
          <p:nvSpPr>
            <p:cNvPr id="7" name="Freeform 6">
              <a:extLst>
                <a:ext uri="{FF2B5EF4-FFF2-40B4-BE49-F238E27FC236}">
                  <a16:creationId xmlns:a16="http://schemas.microsoft.com/office/drawing/2014/main" id="{568A10DE-FF36-1310-88B0-000BB005FCD2}"/>
                </a:ext>
              </a:extLst>
            </p:cNvPr>
            <p:cNvSpPr/>
            <p:nvPr/>
          </p:nvSpPr>
          <p:spPr>
            <a:xfrm>
              <a:off x="6540629" y="6754844"/>
              <a:ext cx="498490" cy="608718"/>
            </a:xfrm>
            <a:custGeom>
              <a:avLst/>
              <a:gdLst>
                <a:gd name="connsiteX0" fmla="*/ 74407 w 498490"/>
                <a:gd name="connsiteY0" fmla="*/ 0 h 608718"/>
                <a:gd name="connsiteX1" fmla="*/ 469850 w 498490"/>
                <a:gd name="connsiteY1" fmla="*/ 0 h 608718"/>
                <a:gd name="connsiteX2" fmla="*/ 469850 w 498490"/>
                <a:gd name="connsiteY2" fmla="*/ 132665 h 608718"/>
                <a:gd name="connsiteX3" fmla="*/ 202003 w 498490"/>
                <a:gd name="connsiteY3" fmla="*/ 132665 h 608718"/>
                <a:gd name="connsiteX4" fmla="*/ 187731 w 498490"/>
                <a:gd name="connsiteY4" fmla="*/ 222501 h 608718"/>
                <a:gd name="connsiteX5" fmla="*/ 242727 w 498490"/>
                <a:gd name="connsiteY5" fmla="*/ 202938 h 608718"/>
                <a:gd name="connsiteX6" fmla="*/ 296487 w 498490"/>
                <a:gd name="connsiteY6" fmla="*/ 196385 h 608718"/>
                <a:gd name="connsiteX7" fmla="*/ 442447 w 498490"/>
                <a:gd name="connsiteY7" fmla="*/ 250705 h 608718"/>
                <a:gd name="connsiteX8" fmla="*/ 498490 w 498490"/>
                <a:gd name="connsiteY8" fmla="*/ 387453 h 608718"/>
                <a:gd name="connsiteX9" fmla="*/ 469660 w 498490"/>
                <a:gd name="connsiteY9" fmla="*/ 498846 h 608718"/>
                <a:gd name="connsiteX10" fmla="*/ 387831 w 498490"/>
                <a:gd name="connsiteY10" fmla="*/ 580515 h 608718"/>
                <a:gd name="connsiteX11" fmla="*/ 252242 w 498490"/>
                <a:gd name="connsiteY11" fmla="*/ 608719 h 608718"/>
                <a:gd name="connsiteX12" fmla="*/ 150622 w 498490"/>
                <a:gd name="connsiteY12" fmla="*/ 597513 h 608718"/>
                <a:gd name="connsiteX13" fmla="*/ 78689 w 498490"/>
                <a:gd name="connsiteY13" fmla="*/ 564086 h 608718"/>
                <a:gd name="connsiteX14" fmla="*/ 30638 w 498490"/>
                <a:gd name="connsiteY14" fmla="*/ 513660 h 608718"/>
                <a:gd name="connsiteX15" fmla="*/ 0 w 498490"/>
                <a:gd name="connsiteY15" fmla="*/ 443482 h 608718"/>
                <a:gd name="connsiteX16" fmla="*/ 168511 w 498490"/>
                <a:gd name="connsiteY16" fmla="*/ 425154 h 608718"/>
                <a:gd name="connsiteX17" fmla="*/ 197150 w 498490"/>
                <a:gd name="connsiteY17" fmla="*/ 486595 h 608718"/>
                <a:gd name="connsiteX18" fmla="*/ 250720 w 498490"/>
                <a:gd name="connsiteY18" fmla="*/ 507582 h 608718"/>
                <a:gd name="connsiteX19" fmla="*/ 308190 w 498490"/>
                <a:gd name="connsiteY19" fmla="*/ 481277 h 608718"/>
                <a:gd name="connsiteX20" fmla="*/ 330836 w 498490"/>
                <a:gd name="connsiteY20" fmla="*/ 402742 h 608718"/>
                <a:gd name="connsiteX21" fmla="*/ 307905 w 498490"/>
                <a:gd name="connsiteY21" fmla="*/ 324397 h 608718"/>
                <a:gd name="connsiteX22" fmla="*/ 247009 w 498490"/>
                <a:gd name="connsiteY22" fmla="*/ 299516 h 608718"/>
                <a:gd name="connsiteX23" fmla="*/ 200386 w 498490"/>
                <a:gd name="connsiteY23" fmla="*/ 311387 h 608718"/>
                <a:gd name="connsiteX24" fmla="*/ 163563 w 498490"/>
                <a:gd name="connsiteY24" fmla="*/ 342440 h 608718"/>
                <a:gd name="connsiteX25" fmla="*/ 21694 w 498490"/>
                <a:gd name="connsiteY25" fmla="*/ 322023 h 608718"/>
                <a:gd name="connsiteX26" fmla="*/ 74407 w 498490"/>
                <a:gd name="connsiteY26" fmla="*/ 380 h 6087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498490" h="608718">
                  <a:moveTo>
                    <a:pt x="74407" y="0"/>
                  </a:moveTo>
                  <a:lnTo>
                    <a:pt x="469850" y="0"/>
                  </a:lnTo>
                  <a:lnTo>
                    <a:pt x="469850" y="132665"/>
                  </a:lnTo>
                  <a:lnTo>
                    <a:pt x="202003" y="132665"/>
                  </a:lnTo>
                  <a:lnTo>
                    <a:pt x="187731" y="222501"/>
                  </a:lnTo>
                  <a:cubicBezTo>
                    <a:pt x="206285" y="213764"/>
                    <a:pt x="224554" y="207306"/>
                    <a:pt x="242727" y="202938"/>
                  </a:cubicBezTo>
                  <a:cubicBezTo>
                    <a:pt x="260901" y="198570"/>
                    <a:pt x="278789" y="196385"/>
                    <a:pt x="296487" y="196385"/>
                  </a:cubicBezTo>
                  <a:cubicBezTo>
                    <a:pt x="356432" y="196385"/>
                    <a:pt x="405148" y="214524"/>
                    <a:pt x="442447" y="250705"/>
                  </a:cubicBezTo>
                  <a:cubicBezTo>
                    <a:pt x="479841" y="286886"/>
                    <a:pt x="498490" y="332469"/>
                    <a:pt x="498490" y="387453"/>
                  </a:cubicBezTo>
                  <a:cubicBezTo>
                    <a:pt x="498490" y="426103"/>
                    <a:pt x="488880" y="463234"/>
                    <a:pt x="469660" y="498846"/>
                  </a:cubicBezTo>
                  <a:cubicBezTo>
                    <a:pt x="450439" y="534457"/>
                    <a:pt x="423131" y="561712"/>
                    <a:pt x="387831" y="580515"/>
                  </a:cubicBezTo>
                  <a:cubicBezTo>
                    <a:pt x="352530" y="599318"/>
                    <a:pt x="307334" y="608719"/>
                    <a:pt x="252242" y="608719"/>
                  </a:cubicBezTo>
                  <a:cubicBezTo>
                    <a:pt x="212755" y="608719"/>
                    <a:pt x="178882" y="605015"/>
                    <a:pt x="150622" y="597513"/>
                  </a:cubicBezTo>
                  <a:cubicBezTo>
                    <a:pt x="122363" y="590011"/>
                    <a:pt x="98385" y="578900"/>
                    <a:pt x="78689" y="564086"/>
                  </a:cubicBezTo>
                  <a:cubicBezTo>
                    <a:pt x="58898" y="549272"/>
                    <a:pt x="42913" y="532463"/>
                    <a:pt x="30638" y="513660"/>
                  </a:cubicBezTo>
                  <a:cubicBezTo>
                    <a:pt x="18364" y="494857"/>
                    <a:pt x="8183" y="471496"/>
                    <a:pt x="0" y="443482"/>
                  </a:cubicBezTo>
                  <a:lnTo>
                    <a:pt x="168511" y="425154"/>
                  </a:lnTo>
                  <a:cubicBezTo>
                    <a:pt x="172602" y="452123"/>
                    <a:pt x="182117" y="472541"/>
                    <a:pt x="197150" y="486595"/>
                  </a:cubicBezTo>
                  <a:cubicBezTo>
                    <a:pt x="212184" y="500650"/>
                    <a:pt x="229977" y="507582"/>
                    <a:pt x="250720" y="507582"/>
                  </a:cubicBezTo>
                  <a:cubicBezTo>
                    <a:pt x="273936" y="507582"/>
                    <a:pt x="293062" y="498846"/>
                    <a:pt x="308190" y="481277"/>
                  </a:cubicBezTo>
                  <a:cubicBezTo>
                    <a:pt x="323319" y="463709"/>
                    <a:pt x="330836" y="437499"/>
                    <a:pt x="330836" y="402742"/>
                  </a:cubicBezTo>
                  <a:cubicBezTo>
                    <a:pt x="330836" y="367985"/>
                    <a:pt x="323224" y="341016"/>
                    <a:pt x="307905" y="324397"/>
                  </a:cubicBezTo>
                  <a:cubicBezTo>
                    <a:pt x="292586" y="307778"/>
                    <a:pt x="272319" y="299516"/>
                    <a:pt x="247009" y="299516"/>
                  </a:cubicBezTo>
                  <a:cubicBezTo>
                    <a:pt x="230929" y="299516"/>
                    <a:pt x="215419" y="303505"/>
                    <a:pt x="200386" y="311387"/>
                  </a:cubicBezTo>
                  <a:cubicBezTo>
                    <a:pt x="189253" y="317085"/>
                    <a:pt x="176979" y="327436"/>
                    <a:pt x="163563" y="342440"/>
                  </a:cubicBezTo>
                  <a:lnTo>
                    <a:pt x="21694" y="322023"/>
                  </a:lnTo>
                  <a:lnTo>
                    <a:pt x="74407" y="380"/>
                  </a:lnTo>
                  <a:close/>
                </a:path>
              </a:pathLst>
            </a:custGeom>
            <a:grpFill/>
            <a:ln w="9510" cap="flat">
              <a:noFill/>
              <a:prstDash val="solid"/>
              <a:miter/>
            </a:ln>
          </p:spPr>
          <p:txBody>
            <a:bodyPr rtlCol="0" anchor="ctr"/>
            <a:lstStyle/>
            <a:p>
              <a:endParaRPr lang="en-GB"/>
            </a:p>
          </p:txBody>
        </p:sp>
        <p:sp>
          <p:nvSpPr>
            <p:cNvPr id="10" name="Freeform 9">
              <a:extLst>
                <a:ext uri="{FF2B5EF4-FFF2-40B4-BE49-F238E27FC236}">
                  <a16:creationId xmlns:a16="http://schemas.microsoft.com/office/drawing/2014/main" id="{7A4FF51C-2D90-1B34-4D2F-82070AC07B80}"/>
                </a:ext>
              </a:extLst>
            </p:cNvPr>
            <p:cNvSpPr/>
            <p:nvPr/>
          </p:nvSpPr>
          <p:spPr>
            <a:xfrm>
              <a:off x="7047207" y="7186645"/>
              <a:ext cx="177930" cy="166566"/>
            </a:xfrm>
            <a:custGeom>
              <a:avLst/>
              <a:gdLst>
                <a:gd name="connsiteX0" fmla="*/ 0 w 177930"/>
                <a:gd name="connsiteY0" fmla="*/ 0 h 166566"/>
                <a:gd name="connsiteX1" fmla="*/ 177930 w 177930"/>
                <a:gd name="connsiteY1" fmla="*/ 0 h 166566"/>
                <a:gd name="connsiteX2" fmla="*/ 177930 w 177930"/>
                <a:gd name="connsiteY2" fmla="*/ 166567 h 166566"/>
                <a:gd name="connsiteX3" fmla="*/ 0 w 177930"/>
                <a:gd name="connsiteY3" fmla="*/ 166567 h 166566"/>
                <a:gd name="connsiteX4" fmla="*/ 0 w 177930"/>
                <a:gd name="connsiteY4" fmla="*/ 0 h 16656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7930" h="166566">
                  <a:moveTo>
                    <a:pt x="0" y="0"/>
                  </a:moveTo>
                  <a:lnTo>
                    <a:pt x="177930" y="0"/>
                  </a:lnTo>
                  <a:lnTo>
                    <a:pt x="177930" y="166567"/>
                  </a:lnTo>
                  <a:lnTo>
                    <a:pt x="0" y="166567"/>
                  </a:lnTo>
                  <a:lnTo>
                    <a:pt x="0" y="0"/>
                  </a:lnTo>
                  <a:close/>
                </a:path>
              </a:pathLst>
            </a:custGeom>
            <a:grpFill/>
            <a:ln w="9510" cap="flat">
              <a:noFill/>
              <a:prstDash val="solid"/>
              <a:miter/>
            </a:ln>
          </p:spPr>
          <p:txBody>
            <a:bodyPr rtlCol="0" anchor="ctr"/>
            <a:lstStyle/>
            <a:p>
              <a:endParaRPr lang="en-GB"/>
            </a:p>
          </p:txBody>
        </p:sp>
        <p:sp>
          <p:nvSpPr>
            <p:cNvPr id="11" name="Freeform 10">
              <a:extLst>
                <a:ext uri="{FF2B5EF4-FFF2-40B4-BE49-F238E27FC236}">
                  <a16:creationId xmlns:a16="http://schemas.microsoft.com/office/drawing/2014/main" id="{D56F540E-214A-9A0C-BD85-45EA96462F7C}"/>
                </a:ext>
              </a:extLst>
            </p:cNvPr>
            <p:cNvSpPr/>
            <p:nvPr/>
          </p:nvSpPr>
          <p:spPr>
            <a:xfrm>
              <a:off x="7234176" y="6744683"/>
              <a:ext cx="490021" cy="618785"/>
            </a:xfrm>
            <a:custGeom>
              <a:avLst/>
              <a:gdLst>
                <a:gd name="connsiteX0" fmla="*/ 190 w 490021"/>
                <a:gd name="connsiteY0" fmla="*/ 306924 h 618785"/>
                <a:gd name="connsiteX1" fmla="*/ 61752 w 490021"/>
                <a:gd name="connsiteY1" fmla="*/ 68184 h 618785"/>
                <a:gd name="connsiteX2" fmla="*/ 249292 w 490021"/>
                <a:gd name="connsiteY2" fmla="*/ 0 h 618785"/>
                <a:gd name="connsiteX3" fmla="*/ 348629 w 490021"/>
                <a:gd name="connsiteY3" fmla="*/ 14909 h 618785"/>
                <a:gd name="connsiteX4" fmla="*/ 411999 w 490021"/>
                <a:gd name="connsiteY4" fmla="*/ 53655 h 618785"/>
                <a:gd name="connsiteX5" fmla="*/ 450630 w 490021"/>
                <a:gd name="connsiteY5" fmla="*/ 103891 h 618785"/>
                <a:gd name="connsiteX6" fmla="*/ 473275 w 490021"/>
                <a:gd name="connsiteY6" fmla="*/ 165332 h 618785"/>
                <a:gd name="connsiteX7" fmla="*/ 490022 w 490021"/>
                <a:gd name="connsiteY7" fmla="*/ 304929 h 618785"/>
                <a:gd name="connsiteX8" fmla="*/ 434835 w 490021"/>
                <a:gd name="connsiteY8" fmla="*/ 543289 h 618785"/>
                <a:gd name="connsiteX9" fmla="*/ 244630 w 490021"/>
                <a:gd name="connsiteY9" fmla="*/ 618785 h 618785"/>
                <a:gd name="connsiteX10" fmla="*/ 122363 w 490021"/>
                <a:gd name="connsiteY10" fmla="*/ 594664 h 618785"/>
                <a:gd name="connsiteX11" fmla="*/ 45862 w 490021"/>
                <a:gd name="connsiteY11" fmla="*/ 524011 h 618785"/>
                <a:gd name="connsiteX12" fmla="*/ 12084 w 490021"/>
                <a:gd name="connsiteY12" fmla="*/ 433605 h 618785"/>
                <a:gd name="connsiteX13" fmla="*/ 0 w 490021"/>
                <a:gd name="connsiteY13" fmla="*/ 306829 h 618785"/>
                <a:gd name="connsiteX14" fmla="*/ 165370 w 490021"/>
                <a:gd name="connsiteY14" fmla="*/ 307303 h 618785"/>
                <a:gd name="connsiteX15" fmla="*/ 185637 w 490021"/>
                <a:gd name="connsiteY15" fmla="*/ 463424 h 618785"/>
                <a:gd name="connsiteX16" fmla="*/ 244345 w 490021"/>
                <a:gd name="connsiteY16" fmla="*/ 505303 h 618785"/>
                <a:gd name="connsiteX17" fmla="*/ 288304 w 490021"/>
                <a:gd name="connsiteY17" fmla="*/ 487545 h 618785"/>
                <a:gd name="connsiteX18" fmla="*/ 315707 w 490021"/>
                <a:gd name="connsiteY18" fmla="*/ 431421 h 618785"/>
                <a:gd name="connsiteX19" fmla="*/ 324461 w 490021"/>
                <a:gd name="connsiteY19" fmla="*/ 311862 h 618785"/>
                <a:gd name="connsiteX20" fmla="*/ 304194 w 490021"/>
                <a:gd name="connsiteY20" fmla="*/ 151657 h 618785"/>
                <a:gd name="connsiteX21" fmla="*/ 243488 w 490021"/>
                <a:gd name="connsiteY21" fmla="*/ 110633 h 618785"/>
                <a:gd name="connsiteX22" fmla="*/ 183830 w 490021"/>
                <a:gd name="connsiteY22" fmla="*/ 152512 h 618785"/>
                <a:gd name="connsiteX23" fmla="*/ 165465 w 490021"/>
                <a:gd name="connsiteY23" fmla="*/ 307398 h 6187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490021" h="618785">
                  <a:moveTo>
                    <a:pt x="190" y="306924"/>
                  </a:moveTo>
                  <a:cubicBezTo>
                    <a:pt x="190" y="193157"/>
                    <a:pt x="20743" y="113577"/>
                    <a:pt x="61752" y="68184"/>
                  </a:cubicBezTo>
                  <a:cubicBezTo>
                    <a:pt x="102762" y="22696"/>
                    <a:pt x="165275" y="0"/>
                    <a:pt x="249292" y="0"/>
                  </a:cubicBezTo>
                  <a:cubicBezTo>
                    <a:pt x="289636" y="0"/>
                    <a:pt x="322748" y="4938"/>
                    <a:pt x="348629" y="14909"/>
                  </a:cubicBezTo>
                  <a:cubicBezTo>
                    <a:pt x="374510" y="24881"/>
                    <a:pt x="395633" y="37796"/>
                    <a:pt x="411999" y="53655"/>
                  </a:cubicBezTo>
                  <a:cubicBezTo>
                    <a:pt x="428365" y="69609"/>
                    <a:pt x="441210" y="86322"/>
                    <a:pt x="450630" y="103891"/>
                  </a:cubicBezTo>
                  <a:cubicBezTo>
                    <a:pt x="460050" y="121459"/>
                    <a:pt x="467566" y="141876"/>
                    <a:pt x="473275" y="165332"/>
                  </a:cubicBezTo>
                  <a:cubicBezTo>
                    <a:pt x="484408" y="209965"/>
                    <a:pt x="490022" y="256498"/>
                    <a:pt x="490022" y="304929"/>
                  </a:cubicBezTo>
                  <a:cubicBezTo>
                    <a:pt x="490022" y="413473"/>
                    <a:pt x="471658" y="492958"/>
                    <a:pt x="434835" y="543289"/>
                  </a:cubicBezTo>
                  <a:cubicBezTo>
                    <a:pt x="398012" y="593620"/>
                    <a:pt x="334642" y="618785"/>
                    <a:pt x="244630" y="618785"/>
                  </a:cubicBezTo>
                  <a:cubicBezTo>
                    <a:pt x="194201" y="618785"/>
                    <a:pt x="153477" y="610713"/>
                    <a:pt x="122363" y="594664"/>
                  </a:cubicBezTo>
                  <a:cubicBezTo>
                    <a:pt x="91249" y="578615"/>
                    <a:pt x="65749" y="555064"/>
                    <a:pt x="45862" y="524011"/>
                  </a:cubicBezTo>
                  <a:cubicBezTo>
                    <a:pt x="31399" y="501980"/>
                    <a:pt x="20172" y="471876"/>
                    <a:pt x="12084" y="433605"/>
                  </a:cubicBezTo>
                  <a:cubicBezTo>
                    <a:pt x="3996" y="395335"/>
                    <a:pt x="0" y="353171"/>
                    <a:pt x="0" y="306829"/>
                  </a:cubicBezTo>
                  <a:close/>
                  <a:moveTo>
                    <a:pt x="165370" y="307303"/>
                  </a:moveTo>
                  <a:cubicBezTo>
                    <a:pt x="165370" y="383464"/>
                    <a:pt x="172126" y="435505"/>
                    <a:pt x="185637" y="463424"/>
                  </a:cubicBezTo>
                  <a:cubicBezTo>
                    <a:pt x="199149" y="491344"/>
                    <a:pt x="218654" y="505303"/>
                    <a:pt x="244345" y="505303"/>
                  </a:cubicBezTo>
                  <a:cubicBezTo>
                    <a:pt x="261281" y="505303"/>
                    <a:pt x="275935" y="499415"/>
                    <a:pt x="288304" y="487545"/>
                  </a:cubicBezTo>
                  <a:cubicBezTo>
                    <a:pt x="300674" y="475674"/>
                    <a:pt x="309808" y="456967"/>
                    <a:pt x="315707" y="431421"/>
                  </a:cubicBezTo>
                  <a:cubicBezTo>
                    <a:pt x="321606" y="405876"/>
                    <a:pt x="324461" y="365991"/>
                    <a:pt x="324461" y="311862"/>
                  </a:cubicBezTo>
                  <a:cubicBezTo>
                    <a:pt x="324461" y="232377"/>
                    <a:pt x="317705" y="179007"/>
                    <a:pt x="304194" y="151657"/>
                  </a:cubicBezTo>
                  <a:cubicBezTo>
                    <a:pt x="290683" y="124308"/>
                    <a:pt x="270416" y="110633"/>
                    <a:pt x="243488" y="110633"/>
                  </a:cubicBezTo>
                  <a:cubicBezTo>
                    <a:pt x="216561" y="110633"/>
                    <a:pt x="196009" y="124593"/>
                    <a:pt x="183830" y="152512"/>
                  </a:cubicBezTo>
                  <a:cubicBezTo>
                    <a:pt x="171555" y="180432"/>
                    <a:pt x="165465" y="231997"/>
                    <a:pt x="165465" y="307398"/>
                  </a:cubicBezTo>
                  <a:close/>
                </a:path>
              </a:pathLst>
            </a:custGeom>
            <a:grpFill/>
            <a:ln w="9510" cap="flat">
              <a:noFill/>
              <a:prstDash val="solid"/>
              <a:miter/>
            </a:ln>
          </p:spPr>
          <p:txBody>
            <a:bodyPr rtlCol="0" anchor="ctr"/>
            <a:lstStyle/>
            <a:p>
              <a:endParaRPr lang="en-GB"/>
            </a:p>
          </p:txBody>
        </p:sp>
        <p:sp>
          <p:nvSpPr>
            <p:cNvPr id="12" name="Freeform 11">
              <a:extLst>
                <a:ext uri="{FF2B5EF4-FFF2-40B4-BE49-F238E27FC236}">
                  <a16:creationId xmlns:a16="http://schemas.microsoft.com/office/drawing/2014/main" id="{46EEEA49-EFE5-9E76-3739-2194A0B18B4F}"/>
                </a:ext>
              </a:extLst>
            </p:cNvPr>
            <p:cNvSpPr/>
            <p:nvPr/>
          </p:nvSpPr>
          <p:spPr>
            <a:xfrm>
              <a:off x="4441243" y="7434691"/>
              <a:ext cx="700683" cy="908520"/>
            </a:xfrm>
            <a:custGeom>
              <a:avLst/>
              <a:gdLst>
                <a:gd name="connsiteX0" fmla="*/ 0 w 700683"/>
                <a:gd name="connsiteY0" fmla="*/ 20037 h 908520"/>
                <a:gd name="connsiteX1" fmla="*/ 319323 w 700683"/>
                <a:gd name="connsiteY1" fmla="*/ 20037 h 908520"/>
                <a:gd name="connsiteX2" fmla="*/ 319323 w 700683"/>
                <a:gd name="connsiteY2" fmla="*/ 165617 h 908520"/>
                <a:gd name="connsiteX3" fmla="*/ 414473 w 700683"/>
                <a:gd name="connsiteY3" fmla="*/ 35517 h 908520"/>
                <a:gd name="connsiteX4" fmla="*/ 535599 w 700683"/>
                <a:gd name="connsiteY4" fmla="*/ 0 h 908520"/>
                <a:gd name="connsiteX5" fmla="*/ 700683 w 700683"/>
                <a:gd name="connsiteY5" fmla="*/ 46817 h 908520"/>
                <a:gd name="connsiteX6" fmla="*/ 595067 w 700683"/>
                <a:gd name="connsiteY6" fmla="*/ 289450 h 908520"/>
                <a:gd name="connsiteX7" fmla="*/ 499537 w 700683"/>
                <a:gd name="connsiteY7" fmla="*/ 264380 h 908520"/>
                <a:gd name="connsiteX8" fmla="*/ 395633 w 700683"/>
                <a:gd name="connsiteY8" fmla="*/ 319554 h 908520"/>
                <a:gd name="connsiteX9" fmla="*/ 342825 w 700683"/>
                <a:gd name="connsiteY9" fmla="*/ 610713 h 908520"/>
                <a:gd name="connsiteX10" fmla="*/ 342825 w 700683"/>
                <a:gd name="connsiteY10" fmla="*/ 908520 h 908520"/>
                <a:gd name="connsiteX11" fmla="*/ 0 w 700683"/>
                <a:gd name="connsiteY11" fmla="*/ 908520 h 908520"/>
                <a:gd name="connsiteX12" fmla="*/ 0 w 700683"/>
                <a:gd name="connsiteY12" fmla="*/ 20037 h 9085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700683" h="908520">
                  <a:moveTo>
                    <a:pt x="0" y="20037"/>
                  </a:moveTo>
                  <a:lnTo>
                    <a:pt x="319323" y="20037"/>
                  </a:lnTo>
                  <a:lnTo>
                    <a:pt x="319323" y="165617"/>
                  </a:lnTo>
                  <a:cubicBezTo>
                    <a:pt x="350056" y="102561"/>
                    <a:pt x="381741" y="59258"/>
                    <a:pt x="414473" y="35517"/>
                  </a:cubicBezTo>
                  <a:cubicBezTo>
                    <a:pt x="447204" y="11776"/>
                    <a:pt x="487548" y="0"/>
                    <a:pt x="535599" y="0"/>
                  </a:cubicBezTo>
                  <a:cubicBezTo>
                    <a:pt x="583649" y="0"/>
                    <a:pt x="640929" y="15669"/>
                    <a:pt x="700683" y="46817"/>
                  </a:cubicBezTo>
                  <a:lnTo>
                    <a:pt x="595067" y="289450"/>
                  </a:lnTo>
                  <a:cubicBezTo>
                    <a:pt x="554819" y="272737"/>
                    <a:pt x="522944" y="264380"/>
                    <a:pt x="499537" y="264380"/>
                  </a:cubicBezTo>
                  <a:cubicBezTo>
                    <a:pt x="454816" y="264380"/>
                    <a:pt x="420182" y="282803"/>
                    <a:pt x="395633" y="319554"/>
                  </a:cubicBezTo>
                  <a:cubicBezTo>
                    <a:pt x="360428" y="371404"/>
                    <a:pt x="342825" y="468457"/>
                    <a:pt x="342825" y="610713"/>
                  </a:cubicBezTo>
                  <a:lnTo>
                    <a:pt x="342825" y="908520"/>
                  </a:lnTo>
                  <a:lnTo>
                    <a:pt x="0" y="908520"/>
                  </a:lnTo>
                  <a:lnTo>
                    <a:pt x="0" y="20037"/>
                  </a:lnTo>
                  <a:close/>
                </a:path>
              </a:pathLst>
            </a:custGeom>
            <a:grpFill/>
            <a:ln w="9510" cap="flat">
              <a:noFill/>
              <a:prstDash val="solid"/>
              <a:miter/>
            </a:ln>
          </p:spPr>
          <p:txBody>
            <a:bodyPr rtlCol="0" anchor="ctr"/>
            <a:lstStyle/>
            <a:p>
              <a:endParaRPr lang="en-GB"/>
            </a:p>
          </p:txBody>
        </p:sp>
        <p:sp>
          <p:nvSpPr>
            <p:cNvPr id="13" name="Freeform 12">
              <a:extLst>
                <a:ext uri="{FF2B5EF4-FFF2-40B4-BE49-F238E27FC236}">
                  <a16:creationId xmlns:a16="http://schemas.microsoft.com/office/drawing/2014/main" id="{3A5E76D3-0704-716B-A57F-DA244907027E}"/>
                </a:ext>
              </a:extLst>
            </p:cNvPr>
            <p:cNvSpPr/>
            <p:nvPr/>
          </p:nvSpPr>
          <p:spPr>
            <a:xfrm>
              <a:off x="5142022" y="7116752"/>
              <a:ext cx="341112" cy="1226459"/>
            </a:xfrm>
            <a:custGeom>
              <a:avLst/>
              <a:gdLst>
                <a:gd name="connsiteX0" fmla="*/ 0 w 341112"/>
                <a:gd name="connsiteY0" fmla="*/ 0 h 1226459"/>
                <a:gd name="connsiteX1" fmla="*/ 341112 w 341112"/>
                <a:gd name="connsiteY1" fmla="*/ 0 h 1226459"/>
                <a:gd name="connsiteX2" fmla="*/ 341112 w 341112"/>
                <a:gd name="connsiteY2" fmla="*/ 231712 h 1226459"/>
                <a:gd name="connsiteX3" fmla="*/ 0 w 341112"/>
                <a:gd name="connsiteY3" fmla="*/ 231712 h 1226459"/>
                <a:gd name="connsiteX4" fmla="*/ 0 w 341112"/>
                <a:gd name="connsiteY4" fmla="*/ 0 h 1226459"/>
                <a:gd name="connsiteX5" fmla="*/ 0 w 341112"/>
                <a:gd name="connsiteY5" fmla="*/ 337977 h 1226459"/>
                <a:gd name="connsiteX6" fmla="*/ 341112 w 341112"/>
                <a:gd name="connsiteY6" fmla="*/ 337977 h 1226459"/>
                <a:gd name="connsiteX7" fmla="*/ 341112 w 341112"/>
                <a:gd name="connsiteY7" fmla="*/ 1226460 h 1226459"/>
                <a:gd name="connsiteX8" fmla="*/ 0 w 341112"/>
                <a:gd name="connsiteY8" fmla="*/ 1226460 h 1226459"/>
                <a:gd name="connsiteX9" fmla="*/ 0 w 341112"/>
                <a:gd name="connsiteY9" fmla="*/ 337977 h 12264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41112" h="1226459">
                  <a:moveTo>
                    <a:pt x="0" y="0"/>
                  </a:moveTo>
                  <a:lnTo>
                    <a:pt x="341112" y="0"/>
                  </a:lnTo>
                  <a:lnTo>
                    <a:pt x="341112" y="231712"/>
                  </a:lnTo>
                  <a:lnTo>
                    <a:pt x="0" y="231712"/>
                  </a:lnTo>
                  <a:lnTo>
                    <a:pt x="0" y="0"/>
                  </a:lnTo>
                  <a:close/>
                  <a:moveTo>
                    <a:pt x="0" y="337977"/>
                  </a:moveTo>
                  <a:lnTo>
                    <a:pt x="341112" y="337977"/>
                  </a:lnTo>
                  <a:lnTo>
                    <a:pt x="341112" y="1226460"/>
                  </a:lnTo>
                  <a:lnTo>
                    <a:pt x="0" y="1226460"/>
                  </a:lnTo>
                  <a:lnTo>
                    <a:pt x="0" y="337977"/>
                  </a:lnTo>
                  <a:close/>
                </a:path>
              </a:pathLst>
            </a:custGeom>
            <a:grpFill/>
            <a:ln w="9510" cap="flat">
              <a:noFill/>
              <a:prstDash val="solid"/>
              <a:miter/>
            </a:ln>
          </p:spPr>
          <p:txBody>
            <a:bodyPr rtlCol="0" anchor="ctr"/>
            <a:lstStyle/>
            <a:p>
              <a:endParaRPr lang="en-GB"/>
            </a:p>
          </p:txBody>
        </p:sp>
        <p:sp>
          <p:nvSpPr>
            <p:cNvPr id="14" name="Freeform 13">
              <a:extLst>
                <a:ext uri="{FF2B5EF4-FFF2-40B4-BE49-F238E27FC236}">
                  <a16:creationId xmlns:a16="http://schemas.microsoft.com/office/drawing/2014/main" id="{F68BE3B6-38CB-0E18-E43B-DC99492C45C2}"/>
                </a:ext>
              </a:extLst>
            </p:cNvPr>
            <p:cNvSpPr/>
            <p:nvPr/>
          </p:nvSpPr>
          <p:spPr>
            <a:xfrm>
              <a:off x="6503806" y="7434596"/>
              <a:ext cx="981470" cy="1269193"/>
            </a:xfrm>
            <a:custGeom>
              <a:avLst/>
              <a:gdLst>
                <a:gd name="connsiteX0" fmla="*/ 661291 w 981470"/>
                <a:gd name="connsiteY0" fmla="*/ 20132 h 1269193"/>
                <a:gd name="connsiteX1" fmla="*/ 980614 w 981470"/>
                <a:gd name="connsiteY1" fmla="*/ 20132 h 1269193"/>
                <a:gd name="connsiteX2" fmla="*/ 980614 w 981470"/>
                <a:gd name="connsiteY2" fmla="*/ 859234 h 1269193"/>
                <a:gd name="connsiteX3" fmla="*/ 981471 w 981470"/>
                <a:gd name="connsiteY3" fmla="*/ 898549 h 1269193"/>
                <a:gd name="connsiteX4" fmla="*/ 945885 w 981470"/>
                <a:gd name="connsiteY4" fmla="*/ 1057899 h 1269193"/>
                <a:gd name="connsiteX5" fmla="*/ 851115 w 981470"/>
                <a:gd name="connsiteY5" fmla="*/ 1180497 h 1269193"/>
                <a:gd name="connsiteX6" fmla="*/ 701064 w 981470"/>
                <a:gd name="connsiteY6" fmla="*/ 1248301 h 1269193"/>
                <a:gd name="connsiteX7" fmla="*/ 492781 w 981470"/>
                <a:gd name="connsiteY7" fmla="*/ 1269193 h 1269193"/>
                <a:gd name="connsiteX8" fmla="*/ 124361 w 981470"/>
                <a:gd name="connsiteY8" fmla="*/ 1188854 h 1269193"/>
                <a:gd name="connsiteX9" fmla="*/ 24168 w 981470"/>
                <a:gd name="connsiteY9" fmla="*/ 973855 h 1269193"/>
                <a:gd name="connsiteX10" fmla="*/ 25881 w 981470"/>
                <a:gd name="connsiteY10" fmla="*/ 928653 h 1269193"/>
                <a:gd name="connsiteX11" fmla="*/ 357002 w 981470"/>
                <a:gd name="connsiteY11" fmla="*/ 966258 h 1269193"/>
                <a:gd name="connsiteX12" fmla="*/ 395538 w 981470"/>
                <a:gd name="connsiteY12" fmla="*/ 1029884 h 1269193"/>
                <a:gd name="connsiteX13" fmla="*/ 490307 w 981470"/>
                <a:gd name="connsiteY13" fmla="*/ 1055809 h 1269193"/>
                <a:gd name="connsiteX14" fmla="*/ 600491 w 981470"/>
                <a:gd name="connsiteY14" fmla="*/ 1016494 h 1269193"/>
                <a:gd name="connsiteX15" fmla="*/ 636933 w 981470"/>
                <a:gd name="connsiteY15" fmla="*/ 879271 h 1269193"/>
                <a:gd name="connsiteX16" fmla="*/ 636933 w 981470"/>
                <a:gd name="connsiteY16" fmla="*/ 744612 h 1269193"/>
                <a:gd name="connsiteX17" fmla="*/ 536360 w 981470"/>
                <a:gd name="connsiteY17" fmla="*/ 830745 h 1269193"/>
                <a:gd name="connsiteX18" fmla="*/ 366232 w 981470"/>
                <a:gd name="connsiteY18" fmla="*/ 872529 h 1269193"/>
                <a:gd name="connsiteX19" fmla="*/ 77928 w 981470"/>
                <a:gd name="connsiteY19" fmla="*/ 716883 h 1269193"/>
                <a:gd name="connsiteX20" fmla="*/ 0 w 981470"/>
                <a:gd name="connsiteY20" fmla="*/ 424964 h 1269193"/>
                <a:gd name="connsiteX21" fmla="*/ 100573 w 981470"/>
                <a:gd name="connsiteY21" fmla="*/ 108734 h 1269193"/>
                <a:gd name="connsiteX22" fmla="*/ 363758 w 981470"/>
                <a:gd name="connsiteY22" fmla="*/ 0 h 1269193"/>
                <a:gd name="connsiteX23" fmla="*/ 535218 w 981470"/>
                <a:gd name="connsiteY23" fmla="*/ 35137 h 1269193"/>
                <a:gd name="connsiteX24" fmla="*/ 661387 w 981470"/>
                <a:gd name="connsiteY24" fmla="*/ 151468 h 1269193"/>
                <a:gd name="connsiteX25" fmla="*/ 661387 w 981470"/>
                <a:gd name="connsiteY25" fmla="*/ 20132 h 1269193"/>
                <a:gd name="connsiteX26" fmla="*/ 340256 w 981470"/>
                <a:gd name="connsiteY26" fmla="*/ 450984 h 1269193"/>
                <a:gd name="connsiteX27" fmla="*/ 381361 w 981470"/>
                <a:gd name="connsiteY27" fmla="*/ 593620 h 1269193"/>
                <a:gd name="connsiteX28" fmla="*/ 489546 w 981470"/>
                <a:gd name="connsiteY28" fmla="*/ 640057 h 1269193"/>
                <a:gd name="connsiteX29" fmla="*/ 596399 w 981470"/>
                <a:gd name="connsiteY29" fmla="*/ 591910 h 1269193"/>
                <a:gd name="connsiteX30" fmla="*/ 639597 w 981470"/>
                <a:gd name="connsiteY30" fmla="*/ 446805 h 1269193"/>
                <a:gd name="connsiteX31" fmla="*/ 594306 w 981470"/>
                <a:gd name="connsiteY31" fmla="*/ 298282 h 1269193"/>
                <a:gd name="connsiteX32" fmla="*/ 483647 w 981470"/>
                <a:gd name="connsiteY32" fmla="*/ 246811 h 1269193"/>
                <a:gd name="connsiteX33" fmla="*/ 379267 w 981470"/>
                <a:gd name="connsiteY33" fmla="*/ 294103 h 1269193"/>
                <a:gd name="connsiteX34" fmla="*/ 340256 w 981470"/>
                <a:gd name="connsiteY34" fmla="*/ 450984 h 12691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Lst>
              <a:rect l="l" t="t" r="r" b="b"/>
              <a:pathLst>
                <a:path w="981470" h="1269193">
                  <a:moveTo>
                    <a:pt x="661291" y="20132"/>
                  </a:moveTo>
                  <a:lnTo>
                    <a:pt x="980614" y="20132"/>
                  </a:lnTo>
                  <a:lnTo>
                    <a:pt x="980614" y="859234"/>
                  </a:lnTo>
                  <a:lnTo>
                    <a:pt x="981471" y="898549"/>
                  </a:lnTo>
                  <a:cubicBezTo>
                    <a:pt x="981471" y="954293"/>
                    <a:pt x="969577" y="1007473"/>
                    <a:pt x="945885" y="1057899"/>
                  </a:cubicBezTo>
                  <a:cubicBezTo>
                    <a:pt x="922097" y="1108324"/>
                    <a:pt x="890603" y="1149254"/>
                    <a:pt x="851115" y="1180497"/>
                  </a:cubicBezTo>
                  <a:cubicBezTo>
                    <a:pt x="811723" y="1211740"/>
                    <a:pt x="761674" y="1234342"/>
                    <a:pt x="701064" y="1248301"/>
                  </a:cubicBezTo>
                  <a:cubicBezTo>
                    <a:pt x="640454" y="1262261"/>
                    <a:pt x="570994" y="1269193"/>
                    <a:pt x="492781" y="1269193"/>
                  </a:cubicBezTo>
                  <a:cubicBezTo>
                    <a:pt x="313994" y="1269193"/>
                    <a:pt x="191156" y="1242414"/>
                    <a:pt x="124361" y="1188854"/>
                  </a:cubicBezTo>
                  <a:cubicBezTo>
                    <a:pt x="57566" y="1135294"/>
                    <a:pt x="24168" y="1063596"/>
                    <a:pt x="24168" y="973855"/>
                  </a:cubicBezTo>
                  <a:cubicBezTo>
                    <a:pt x="24168" y="962745"/>
                    <a:pt x="24739" y="947645"/>
                    <a:pt x="25881" y="928653"/>
                  </a:cubicBezTo>
                  <a:lnTo>
                    <a:pt x="357002" y="966258"/>
                  </a:lnTo>
                  <a:cubicBezTo>
                    <a:pt x="365375" y="996932"/>
                    <a:pt x="378221" y="1018109"/>
                    <a:pt x="395538" y="1029884"/>
                  </a:cubicBezTo>
                  <a:cubicBezTo>
                    <a:pt x="420657" y="1047168"/>
                    <a:pt x="452247" y="1055809"/>
                    <a:pt x="490307" y="1055809"/>
                  </a:cubicBezTo>
                  <a:cubicBezTo>
                    <a:pt x="539500" y="1055809"/>
                    <a:pt x="576227" y="1042704"/>
                    <a:pt x="600491" y="1016494"/>
                  </a:cubicBezTo>
                  <a:cubicBezTo>
                    <a:pt x="624754" y="990284"/>
                    <a:pt x="636933" y="944512"/>
                    <a:pt x="636933" y="879271"/>
                  </a:cubicBezTo>
                  <a:lnTo>
                    <a:pt x="636933" y="744612"/>
                  </a:lnTo>
                  <a:cubicBezTo>
                    <a:pt x="603440" y="784212"/>
                    <a:pt x="569853" y="812986"/>
                    <a:pt x="536360" y="830745"/>
                  </a:cubicBezTo>
                  <a:cubicBezTo>
                    <a:pt x="483837" y="858664"/>
                    <a:pt x="427128" y="872529"/>
                    <a:pt x="366232" y="872529"/>
                  </a:cubicBezTo>
                  <a:cubicBezTo>
                    <a:pt x="247199" y="872529"/>
                    <a:pt x="151098" y="820679"/>
                    <a:pt x="77928" y="716883"/>
                  </a:cubicBezTo>
                  <a:cubicBezTo>
                    <a:pt x="25976" y="643286"/>
                    <a:pt x="0" y="545948"/>
                    <a:pt x="0" y="424964"/>
                  </a:cubicBezTo>
                  <a:cubicBezTo>
                    <a:pt x="0" y="286696"/>
                    <a:pt x="33493" y="181286"/>
                    <a:pt x="100573" y="108734"/>
                  </a:cubicBezTo>
                  <a:cubicBezTo>
                    <a:pt x="167654" y="36276"/>
                    <a:pt x="255382" y="0"/>
                    <a:pt x="363758" y="0"/>
                  </a:cubicBezTo>
                  <a:cubicBezTo>
                    <a:pt x="433027" y="0"/>
                    <a:pt x="490212" y="11681"/>
                    <a:pt x="535218" y="35137"/>
                  </a:cubicBezTo>
                  <a:cubicBezTo>
                    <a:pt x="580224" y="58593"/>
                    <a:pt x="622280" y="97338"/>
                    <a:pt x="661387" y="151468"/>
                  </a:cubicBezTo>
                  <a:lnTo>
                    <a:pt x="661387" y="20132"/>
                  </a:lnTo>
                  <a:close/>
                  <a:moveTo>
                    <a:pt x="340256" y="450984"/>
                  </a:moveTo>
                  <a:cubicBezTo>
                    <a:pt x="340256" y="515085"/>
                    <a:pt x="353958" y="562661"/>
                    <a:pt x="381361" y="593620"/>
                  </a:cubicBezTo>
                  <a:cubicBezTo>
                    <a:pt x="408764" y="624578"/>
                    <a:pt x="444826" y="640057"/>
                    <a:pt x="489546" y="640057"/>
                  </a:cubicBezTo>
                  <a:cubicBezTo>
                    <a:pt x="534266" y="640057"/>
                    <a:pt x="567664" y="624008"/>
                    <a:pt x="596399" y="591910"/>
                  </a:cubicBezTo>
                  <a:cubicBezTo>
                    <a:pt x="625135" y="559813"/>
                    <a:pt x="639597" y="511476"/>
                    <a:pt x="639597" y="446805"/>
                  </a:cubicBezTo>
                  <a:cubicBezTo>
                    <a:pt x="639597" y="382135"/>
                    <a:pt x="624468" y="332659"/>
                    <a:pt x="594306" y="298282"/>
                  </a:cubicBezTo>
                  <a:cubicBezTo>
                    <a:pt x="564144" y="264000"/>
                    <a:pt x="527225" y="246811"/>
                    <a:pt x="483647" y="246811"/>
                  </a:cubicBezTo>
                  <a:cubicBezTo>
                    <a:pt x="440068" y="246811"/>
                    <a:pt x="405243" y="262575"/>
                    <a:pt x="379267" y="294103"/>
                  </a:cubicBezTo>
                  <a:cubicBezTo>
                    <a:pt x="353291" y="325631"/>
                    <a:pt x="340256" y="377862"/>
                    <a:pt x="340256" y="450984"/>
                  </a:cubicBezTo>
                  <a:close/>
                </a:path>
              </a:pathLst>
            </a:custGeom>
            <a:grpFill/>
            <a:ln w="9510" cap="flat">
              <a:noFill/>
              <a:prstDash val="solid"/>
              <a:miter/>
            </a:ln>
          </p:spPr>
          <p:txBody>
            <a:bodyPr rtlCol="0" anchor="ctr"/>
            <a:lstStyle/>
            <a:p>
              <a:endParaRPr lang="en-GB"/>
            </a:p>
          </p:txBody>
        </p:sp>
        <p:sp>
          <p:nvSpPr>
            <p:cNvPr id="15" name="Freeform 14">
              <a:extLst>
                <a:ext uri="{FF2B5EF4-FFF2-40B4-BE49-F238E27FC236}">
                  <a16:creationId xmlns:a16="http://schemas.microsoft.com/office/drawing/2014/main" id="{E738AF69-D83B-8E73-27C2-4F335C73CD95}"/>
                </a:ext>
              </a:extLst>
            </p:cNvPr>
            <p:cNvSpPr/>
            <p:nvPr/>
          </p:nvSpPr>
          <p:spPr>
            <a:xfrm>
              <a:off x="7505448" y="7434786"/>
              <a:ext cx="1031043" cy="928557"/>
            </a:xfrm>
            <a:custGeom>
              <a:avLst/>
              <a:gdLst>
                <a:gd name="connsiteX0" fmla="*/ 1030949 w 1031043"/>
                <a:gd name="connsiteY0" fmla="*/ 548702 h 928557"/>
                <a:gd name="connsiteX1" fmla="*/ 347012 w 1031043"/>
                <a:gd name="connsiteY1" fmla="*/ 548702 h 928557"/>
                <a:gd name="connsiteX2" fmla="*/ 391447 w 1031043"/>
                <a:gd name="connsiteY2" fmla="*/ 670825 h 928557"/>
                <a:gd name="connsiteX3" fmla="*/ 520565 w 1031043"/>
                <a:gd name="connsiteY3" fmla="*/ 728564 h 928557"/>
                <a:gd name="connsiteX4" fmla="*/ 616095 w 1031043"/>
                <a:gd name="connsiteY4" fmla="*/ 703493 h 928557"/>
                <a:gd name="connsiteX5" fmla="*/ 675564 w 1031043"/>
                <a:gd name="connsiteY5" fmla="*/ 647464 h 928557"/>
                <a:gd name="connsiteX6" fmla="*/ 1011728 w 1031043"/>
                <a:gd name="connsiteY6" fmla="*/ 678423 h 928557"/>
                <a:gd name="connsiteX7" fmla="*/ 825615 w 1031043"/>
                <a:gd name="connsiteY7" fmla="*/ 870440 h 928557"/>
                <a:gd name="connsiteX8" fmla="*/ 512953 w 1031043"/>
                <a:gd name="connsiteY8" fmla="*/ 928558 h 928557"/>
                <a:gd name="connsiteX9" fmla="*/ 234640 w 1031043"/>
                <a:gd name="connsiteY9" fmla="*/ 878796 h 928557"/>
                <a:gd name="connsiteX10" fmla="*/ 66605 w 1031043"/>
                <a:gd name="connsiteY10" fmla="*/ 720682 h 928557"/>
                <a:gd name="connsiteX11" fmla="*/ 0 w 1031043"/>
                <a:gd name="connsiteY11" fmla="*/ 465988 h 928557"/>
                <a:gd name="connsiteX12" fmla="*/ 133686 w 1031043"/>
                <a:gd name="connsiteY12" fmla="*/ 128866 h 928557"/>
                <a:gd name="connsiteX13" fmla="*/ 502962 w 1031043"/>
                <a:gd name="connsiteY13" fmla="*/ 0 h 928557"/>
                <a:gd name="connsiteX14" fmla="*/ 804683 w 1031043"/>
                <a:gd name="connsiteY14" fmla="*/ 57738 h 928557"/>
                <a:gd name="connsiteX15" fmla="*/ 973193 w 1031043"/>
                <a:gd name="connsiteY15" fmla="*/ 225065 h 928557"/>
                <a:gd name="connsiteX16" fmla="*/ 1031044 w 1031043"/>
                <a:gd name="connsiteY16" fmla="*/ 510336 h 928557"/>
                <a:gd name="connsiteX17" fmla="*/ 1031044 w 1031043"/>
                <a:gd name="connsiteY17" fmla="*/ 548797 h 928557"/>
                <a:gd name="connsiteX18" fmla="*/ 683937 w 1031043"/>
                <a:gd name="connsiteY18" fmla="*/ 385554 h 928557"/>
                <a:gd name="connsiteX19" fmla="*/ 630748 w 1031043"/>
                <a:gd name="connsiteY19" fmla="*/ 244152 h 928557"/>
                <a:gd name="connsiteX20" fmla="*/ 517139 w 1031043"/>
                <a:gd name="connsiteY20" fmla="*/ 201514 h 928557"/>
                <a:gd name="connsiteX21" fmla="*/ 387165 w 1031043"/>
                <a:gd name="connsiteY21" fmla="*/ 265899 h 928557"/>
                <a:gd name="connsiteX22" fmla="*/ 347773 w 1031043"/>
                <a:gd name="connsiteY22" fmla="*/ 385554 h 928557"/>
                <a:gd name="connsiteX23" fmla="*/ 683937 w 1031043"/>
                <a:gd name="connsiteY23" fmla="*/ 385554 h 9285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1031043" h="928557">
                  <a:moveTo>
                    <a:pt x="1030949" y="548702"/>
                  </a:moveTo>
                  <a:lnTo>
                    <a:pt x="347012" y="548702"/>
                  </a:lnTo>
                  <a:cubicBezTo>
                    <a:pt x="353196" y="603401"/>
                    <a:pt x="367945" y="644046"/>
                    <a:pt x="391447" y="670825"/>
                  </a:cubicBezTo>
                  <a:cubicBezTo>
                    <a:pt x="424368" y="709286"/>
                    <a:pt x="467471" y="728564"/>
                    <a:pt x="520565" y="728564"/>
                  </a:cubicBezTo>
                  <a:cubicBezTo>
                    <a:pt x="554058" y="728564"/>
                    <a:pt x="585933" y="720207"/>
                    <a:pt x="616095" y="703493"/>
                  </a:cubicBezTo>
                  <a:cubicBezTo>
                    <a:pt x="634554" y="692857"/>
                    <a:pt x="654346" y="674244"/>
                    <a:pt x="675564" y="647464"/>
                  </a:cubicBezTo>
                  <a:lnTo>
                    <a:pt x="1011728" y="678423"/>
                  </a:lnTo>
                  <a:cubicBezTo>
                    <a:pt x="960348" y="767689"/>
                    <a:pt x="898310" y="831694"/>
                    <a:pt x="825615" y="870440"/>
                  </a:cubicBezTo>
                  <a:cubicBezTo>
                    <a:pt x="753016" y="909185"/>
                    <a:pt x="648732" y="928558"/>
                    <a:pt x="512953" y="928558"/>
                  </a:cubicBezTo>
                  <a:cubicBezTo>
                    <a:pt x="395062" y="928558"/>
                    <a:pt x="302291" y="911939"/>
                    <a:pt x="234640" y="878796"/>
                  </a:cubicBezTo>
                  <a:cubicBezTo>
                    <a:pt x="166988" y="845654"/>
                    <a:pt x="111040" y="792949"/>
                    <a:pt x="66605" y="720682"/>
                  </a:cubicBezTo>
                  <a:cubicBezTo>
                    <a:pt x="22170" y="648509"/>
                    <a:pt x="0" y="563516"/>
                    <a:pt x="0" y="465988"/>
                  </a:cubicBezTo>
                  <a:cubicBezTo>
                    <a:pt x="0" y="327151"/>
                    <a:pt x="44530" y="214714"/>
                    <a:pt x="133686" y="128866"/>
                  </a:cubicBezTo>
                  <a:cubicBezTo>
                    <a:pt x="222841" y="43019"/>
                    <a:pt x="345870" y="0"/>
                    <a:pt x="502962" y="0"/>
                  </a:cubicBezTo>
                  <a:cubicBezTo>
                    <a:pt x="630368" y="0"/>
                    <a:pt x="730941" y="19278"/>
                    <a:pt x="804683" y="57738"/>
                  </a:cubicBezTo>
                  <a:cubicBezTo>
                    <a:pt x="878424" y="96198"/>
                    <a:pt x="934562" y="152037"/>
                    <a:pt x="973193" y="225065"/>
                  </a:cubicBezTo>
                  <a:cubicBezTo>
                    <a:pt x="1011728" y="298092"/>
                    <a:pt x="1031044" y="393246"/>
                    <a:pt x="1031044" y="510336"/>
                  </a:cubicBezTo>
                  <a:lnTo>
                    <a:pt x="1031044" y="548797"/>
                  </a:lnTo>
                  <a:close/>
                  <a:moveTo>
                    <a:pt x="683937" y="385554"/>
                  </a:moveTo>
                  <a:cubicBezTo>
                    <a:pt x="677182" y="319744"/>
                    <a:pt x="659484" y="272642"/>
                    <a:pt x="630748" y="244152"/>
                  </a:cubicBezTo>
                  <a:cubicBezTo>
                    <a:pt x="601918" y="215663"/>
                    <a:pt x="564144" y="201514"/>
                    <a:pt x="517139" y="201514"/>
                  </a:cubicBezTo>
                  <a:cubicBezTo>
                    <a:pt x="462904" y="201514"/>
                    <a:pt x="419611" y="222975"/>
                    <a:pt x="387165" y="265899"/>
                  </a:cubicBezTo>
                  <a:cubicBezTo>
                    <a:pt x="366517" y="292679"/>
                    <a:pt x="353387" y="332564"/>
                    <a:pt x="347773" y="385554"/>
                  </a:cubicBezTo>
                  <a:lnTo>
                    <a:pt x="683937" y="385554"/>
                  </a:lnTo>
                  <a:close/>
                </a:path>
              </a:pathLst>
            </a:custGeom>
            <a:grpFill/>
            <a:ln w="9510" cap="flat">
              <a:noFill/>
              <a:prstDash val="solid"/>
              <a:miter/>
            </a:ln>
          </p:spPr>
          <p:txBody>
            <a:bodyPr rtlCol="0" anchor="ctr"/>
            <a:lstStyle/>
            <a:p>
              <a:endParaRPr lang="en-GB"/>
            </a:p>
          </p:txBody>
        </p:sp>
        <p:sp>
          <p:nvSpPr>
            <p:cNvPr id="16" name="Freeform 15">
              <a:extLst>
                <a:ext uri="{FF2B5EF4-FFF2-40B4-BE49-F238E27FC236}">
                  <a16:creationId xmlns:a16="http://schemas.microsoft.com/office/drawing/2014/main" id="{11ACBD00-487A-E14E-A2D5-D8F4528AE0FC}"/>
                </a:ext>
              </a:extLst>
            </p:cNvPr>
            <p:cNvSpPr/>
            <p:nvPr/>
          </p:nvSpPr>
          <p:spPr>
            <a:xfrm>
              <a:off x="8524694" y="7434596"/>
              <a:ext cx="946265" cy="928652"/>
            </a:xfrm>
            <a:custGeom>
              <a:avLst/>
              <a:gdLst>
                <a:gd name="connsiteX0" fmla="*/ 0 w 946265"/>
                <a:gd name="connsiteY0" fmla="*/ 661804 h 928652"/>
                <a:gd name="connsiteX1" fmla="*/ 338638 w 946265"/>
                <a:gd name="connsiteY1" fmla="*/ 629991 h 928652"/>
                <a:gd name="connsiteX2" fmla="*/ 397346 w 946265"/>
                <a:gd name="connsiteY2" fmla="*/ 716123 h 928652"/>
                <a:gd name="connsiteX3" fmla="*/ 497919 w 946265"/>
                <a:gd name="connsiteY3" fmla="*/ 742048 h 928652"/>
                <a:gd name="connsiteX4" fmla="*/ 604391 w 946265"/>
                <a:gd name="connsiteY4" fmla="*/ 712799 h 928652"/>
                <a:gd name="connsiteX5" fmla="*/ 633698 w 946265"/>
                <a:gd name="connsiteY5" fmla="*/ 658480 h 928652"/>
                <a:gd name="connsiteX6" fmla="*/ 595162 w 946265"/>
                <a:gd name="connsiteY6" fmla="*/ 601692 h 928652"/>
                <a:gd name="connsiteX7" fmla="*/ 448441 w 946265"/>
                <a:gd name="connsiteY7" fmla="*/ 566650 h 928652"/>
                <a:gd name="connsiteX8" fmla="*/ 201623 w 946265"/>
                <a:gd name="connsiteY8" fmla="*/ 509387 h 928652"/>
                <a:gd name="connsiteX9" fmla="*/ 85064 w 946265"/>
                <a:gd name="connsiteY9" fmla="*/ 420405 h 928652"/>
                <a:gd name="connsiteX10" fmla="*/ 37679 w 946265"/>
                <a:gd name="connsiteY10" fmla="*/ 277485 h 928652"/>
                <a:gd name="connsiteX11" fmla="*/ 88775 w 946265"/>
                <a:gd name="connsiteY11" fmla="*/ 126207 h 928652"/>
                <a:gd name="connsiteX12" fmla="*/ 229597 w 946265"/>
                <a:gd name="connsiteY12" fmla="*/ 31338 h 928652"/>
                <a:gd name="connsiteX13" fmla="*/ 470135 w 946265"/>
                <a:gd name="connsiteY13" fmla="*/ 0 h 928652"/>
                <a:gd name="connsiteX14" fmla="*/ 705251 w 946265"/>
                <a:gd name="connsiteY14" fmla="*/ 24216 h 928652"/>
                <a:gd name="connsiteX15" fmla="*/ 831800 w 946265"/>
                <a:gd name="connsiteY15" fmla="*/ 99522 h 928652"/>
                <a:gd name="connsiteX16" fmla="*/ 916007 w 946265"/>
                <a:gd name="connsiteY16" fmla="*/ 237600 h 928652"/>
                <a:gd name="connsiteX17" fmla="*/ 592498 w 946265"/>
                <a:gd name="connsiteY17" fmla="*/ 269413 h 928652"/>
                <a:gd name="connsiteX18" fmla="*/ 550632 w 946265"/>
                <a:gd name="connsiteY18" fmla="*/ 206642 h 928652"/>
                <a:gd name="connsiteX19" fmla="*/ 453389 w 946265"/>
                <a:gd name="connsiteY19" fmla="*/ 179862 h 928652"/>
                <a:gd name="connsiteX20" fmla="*/ 369181 w 946265"/>
                <a:gd name="connsiteY20" fmla="*/ 200374 h 928652"/>
                <a:gd name="connsiteX21" fmla="*/ 342825 w 946265"/>
                <a:gd name="connsiteY21" fmla="*/ 250040 h 928652"/>
                <a:gd name="connsiteX22" fmla="*/ 376318 w 946265"/>
                <a:gd name="connsiteY22" fmla="*/ 299326 h 928652"/>
                <a:gd name="connsiteX23" fmla="*/ 522182 w 946265"/>
                <a:gd name="connsiteY23" fmla="*/ 329430 h 928652"/>
                <a:gd name="connsiteX24" fmla="*/ 775281 w 946265"/>
                <a:gd name="connsiteY24" fmla="*/ 382895 h 928652"/>
                <a:gd name="connsiteX25" fmla="*/ 902306 w 946265"/>
                <a:gd name="connsiteY25" fmla="*/ 480708 h 928652"/>
                <a:gd name="connsiteX26" fmla="*/ 946265 w 946265"/>
                <a:gd name="connsiteY26" fmla="*/ 620305 h 928652"/>
                <a:gd name="connsiteX27" fmla="*/ 899737 w 946265"/>
                <a:gd name="connsiteY27" fmla="*/ 769873 h 928652"/>
                <a:gd name="connsiteX28" fmla="*/ 753016 w 946265"/>
                <a:gd name="connsiteY28" fmla="*/ 885634 h 928652"/>
                <a:gd name="connsiteX29" fmla="*/ 480221 w 946265"/>
                <a:gd name="connsiteY29" fmla="*/ 928653 h 928652"/>
                <a:gd name="connsiteX30" fmla="*/ 132829 w 946265"/>
                <a:gd name="connsiteY30" fmla="*/ 859234 h 928652"/>
                <a:gd name="connsiteX31" fmla="*/ 0 w 946265"/>
                <a:gd name="connsiteY31" fmla="*/ 661804 h 9286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Lst>
              <a:rect l="l" t="t" r="r" b="b"/>
              <a:pathLst>
                <a:path w="946265" h="928652">
                  <a:moveTo>
                    <a:pt x="0" y="661804"/>
                  </a:moveTo>
                  <a:lnTo>
                    <a:pt x="338638" y="629991"/>
                  </a:lnTo>
                  <a:cubicBezTo>
                    <a:pt x="352625" y="670161"/>
                    <a:pt x="372131" y="698840"/>
                    <a:pt x="397346" y="716123"/>
                  </a:cubicBezTo>
                  <a:cubicBezTo>
                    <a:pt x="422465" y="733407"/>
                    <a:pt x="456053" y="742048"/>
                    <a:pt x="497919" y="742048"/>
                  </a:cubicBezTo>
                  <a:cubicBezTo>
                    <a:pt x="543781" y="742048"/>
                    <a:pt x="579272" y="732267"/>
                    <a:pt x="604391" y="712799"/>
                  </a:cubicBezTo>
                  <a:cubicBezTo>
                    <a:pt x="623898" y="698365"/>
                    <a:pt x="633698" y="680227"/>
                    <a:pt x="633698" y="658480"/>
                  </a:cubicBezTo>
                  <a:cubicBezTo>
                    <a:pt x="633698" y="633979"/>
                    <a:pt x="620853" y="615082"/>
                    <a:pt x="595162" y="601692"/>
                  </a:cubicBezTo>
                  <a:cubicBezTo>
                    <a:pt x="576703" y="592195"/>
                    <a:pt x="527796" y="580515"/>
                    <a:pt x="448441" y="566650"/>
                  </a:cubicBezTo>
                  <a:cubicBezTo>
                    <a:pt x="329980" y="546043"/>
                    <a:pt x="247675" y="526955"/>
                    <a:pt x="201623" y="509387"/>
                  </a:cubicBezTo>
                  <a:cubicBezTo>
                    <a:pt x="155475" y="491818"/>
                    <a:pt x="116654" y="462190"/>
                    <a:pt x="85064" y="420405"/>
                  </a:cubicBezTo>
                  <a:cubicBezTo>
                    <a:pt x="53474" y="378621"/>
                    <a:pt x="37679" y="330949"/>
                    <a:pt x="37679" y="277485"/>
                  </a:cubicBezTo>
                  <a:cubicBezTo>
                    <a:pt x="37679" y="218987"/>
                    <a:pt x="54711" y="168561"/>
                    <a:pt x="88775" y="126207"/>
                  </a:cubicBezTo>
                  <a:cubicBezTo>
                    <a:pt x="122838" y="83853"/>
                    <a:pt x="169747" y="52230"/>
                    <a:pt x="229597" y="31338"/>
                  </a:cubicBezTo>
                  <a:cubicBezTo>
                    <a:pt x="289350" y="10446"/>
                    <a:pt x="369562" y="0"/>
                    <a:pt x="470135" y="0"/>
                  </a:cubicBezTo>
                  <a:cubicBezTo>
                    <a:pt x="576323" y="0"/>
                    <a:pt x="654631" y="8072"/>
                    <a:pt x="705251" y="24216"/>
                  </a:cubicBezTo>
                  <a:cubicBezTo>
                    <a:pt x="755775" y="40360"/>
                    <a:pt x="798022" y="65525"/>
                    <a:pt x="831800" y="99522"/>
                  </a:cubicBezTo>
                  <a:cubicBezTo>
                    <a:pt x="865578" y="133519"/>
                    <a:pt x="893647" y="179577"/>
                    <a:pt x="916007" y="237600"/>
                  </a:cubicBezTo>
                  <a:lnTo>
                    <a:pt x="592498" y="269413"/>
                  </a:lnTo>
                  <a:cubicBezTo>
                    <a:pt x="584125" y="240924"/>
                    <a:pt x="570138" y="220031"/>
                    <a:pt x="550632" y="206642"/>
                  </a:cubicBezTo>
                  <a:cubicBezTo>
                    <a:pt x="523800" y="188788"/>
                    <a:pt x="491354" y="179862"/>
                    <a:pt x="453389" y="179862"/>
                  </a:cubicBezTo>
                  <a:cubicBezTo>
                    <a:pt x="415424" y="179862"/>
                    <a:pt x="386784" y="186699"/>
                    <a:pt x="369181" y="200374"/>
                  </a:cubicBezTo>
                  <a:cubicBezTo>
                    <a:pt x="351579" y="214049"/>
                    <a:pt x="342825" y="230573"/>
                    <a:pt x="342825" y="250040"/>
                  </a:cubicBezTo>
                  <a:cubicBezTo>
                    <a:pt x="342825" y="271787"/>
                    <a:pt x="353958" y="288216"/>
                    <a:pt x="376318" y="299326"/>
                  </a:cubicBezTo>
                  <a:cubicBezTo>
                    <a:pt x="398678" y="310437"/>
                    <a:pt x="447300" y="320503"/>
                    <a:pt x="522182" y="329430"/>
                  </a:cubicBezTo>
                  <a:cubicBezTo>
                    <a:pt x="635601" y="342250"/>
                    <a:pt x="719999" y="360103"/>
                    <a:pt x="775281" y="382895"/>
                  </a:cubicBezTo>
                  <a:cubicBezTo>
                    <a:pt x="830563" y="405781"/>
                    <a:pt x="872905" y="438354"/>
                    <a:pt x="902306" y="480708"/>
                  </a:cubicBezTo>
                  <a:cubicBezTo>
                    <a:pt x="931707" y="523061"/>
                    <a:pt x="946265" y="569594"/>
                    <a:pt x="946265" y="620305"/>
                  </a:cubicBezTo>
                  <a:cubicBezTo>
                    <a:pt x="946265" y="671015"/>
                    <a:pt x="930756" y="721441"/>
                    <a:pt x="899737" y="769873"/>
                  </a:cubicBezTo>
                  <a:cubicBezTo>
                    <a:pt x="868718" y="818304"/>
                    <a:pt x="819811" y="856955"/>
                    <a:pt x="753016" y="885634"/>
                  </a:cubicBezTo>
                  <a:cubicBezTo>
                    <a:pt x="686221" y="914313"/>
                    <a:pt x="595257" y="928653"/>
                    <a:pt x="480221" y="928653"/>
                  </a:cubicBezTo>
                  <a:cubicBezTo>
                    <a:pt x="317610" y="928653"/>
                    <a:pt x="201812" y="905481"/>
                    <a:pt x="132829" y="859234"/>
                  </a:cubicBezTo>
                  <a:cubicBezTo>
                    <a:pt x="63845" y="812986"/>
                    <a:pt x="19506" y="747177"/>
                    <a:pt x="0" y="661804"/>
                  </a:cubicBezTo>
                  <a:close/>
                </a:path>
              </a:pathLst>
            </a:custGeom>
            <a:grpFill/>
            <a:ln w="9510" cap="flat">
              <a:noFill/>
              <a:prstDash val="solid"/>
              <a:miter/>
            </a:ln>
          </p:spPr>
          <p:txBody>
            <a:bodyPr rtlCol="0" anchor="ctr"/>
            <a:lstStyle/>
            <a:p>
              <a:endParaRPr lang="en-GB"/>
            </a:p>
          </p:txBody>
        </p:sp>
        <p:sp>
          <p:nvSpPr>
            <p:cNvPr id="17" name="Freeform 16">
              <a:extLst>
                <a:ext uri="{FF2B5EF4-FFF2-40B4-BE49-F238E27FC236}">
                  <a16:creationId xmlns:a16="http://schemas.microsoft.com/office/drawing/2014/main" id="{3FF157A0-9F30-A8F0-207B-564899CAC8B2}"/>
                </a:ext>
              </a:extLst>
            </p:cNvPr>
            <p:cNvSpPr/>
            <p:nvPr/>
          </p:nvSpPr>
          <p:spPr>
            <a:xfrm>
              <a:off x="3437032" y="6597742"/>
              <a:ext cx="3048410" cy="1765601"/>
            </a:xfrm>
            <a:custGeom>
              <a:avLst/>
              <a:gdLst>
                <a:gd name="connsiteX0" fmla="*/ 0 w 3048410"/>
                <a:gd name="connsiteY0" fmla="*/ 519010 h 1765601"/>
                <a:gd name="connsiteX1" fmla="*/ 0 w 3048410"/>
                <a:gd name="connsiteY1" fmla="*/ 1745469 h 1765601"/>
                <a:gd name="connsiteX2" fmla="*/ 319323 w 3048410"/>
                <a:gd name="connsiteY2" fmla="*/ 1745469 h 1765601"/>
                <a:gd name="connsiteX3" fmla="*/ 319323 w 3048410"/>
                <a:gd name="connsiteY3" fmla="*/ 1614134 h 1765601"/>
                <a:gd name="connsiteX4" fmla="*/ 441686 w 3048410"/>
                <a:gd name="connsiteY4" fmla="*/ 1727046 h 1765601"/>
                <a:gd name="connsiteX5" fmla="*/ 606009 w 3048410"/>
                <a:gd name="connsiteY5" fmla="*/ 1765507 h 1765601"/>
                <a:gd name="connsiteX6" fmla="*/ 796690 w 3048410"/>
                <a:gd name="connsiteY6" fmla="*/ 1710713 h 1765601"/>
                <a:gd name="connsiteX7" fmla="*/ 931232 w 3048410"/>
                <a:gd name="connsiteY7" fmla="*/ 1545095 h 1765601"/>
                <a:gd name="connsiteX8" fmla="*/ 979853 w 3048410"/>
                <a:gd name="connsiteY8" fmla="*/ 1288693 h 1765601"/>
                <a:gd name="connsiteX9" fmla="*/ 873380 w 3048410"/>
                <a:gd name="connsiteY9" fmla="*/ 953660 h 1765601"/>
                <a:gd name="connsiteX10" fmla="*/ 604297 w 3048410"/>
                <a:gd name="connsiteY10" fmla="*/ 836949 h 1765601"/>
                <a:gd name="connsiteX11" fmla="*/ 460525 w 3048410"/>
                <a:gd name="connsiteY11" fmla="*/ 863729 h 1765601"/>
                <a:gd name="connsiteX12" fmla="*/ 344442 w 3048410"/>
                <a:gd name="connsiteY12" fmla="*/ 944068 h 1765601"/>
                <a:gd name="connsiteX13" fmla="*/ 344442 w 3048410"/>
                <a:gd name="connsiteY13" fmla="*/ 670667 h 1765601"/>
                <a:gd name="connsiteX14" fmla="*/ 2703873 w 3048410"/>
                <a:gd name="connsiteY14" fmla="*/ 670382 h 1765601"/>
                <a:gd name="connsiteX15" fmla="*/ 2703873 w 3048410"/>
                <a:gd name="connsiteY15" fmla="*/ 944068 h 1765601"/>
                <a:gd name="connsiteX16" fmla="*/ 2588647 w 3048410"/>
                <a:gd name="connsiteY16" fmla="*/ 863729 h 1765601"/>
                <a:gd name="connsiteX17" fmla="*/ 2444019 w 3048410"/>
                <a:gd name="connsiteY17" fmla="*/ 836949 h 1765601"/>
                <a:gd name="connsiteX18" fmla="*/ 2174555 w 3048410"/>
                <a:gd name="connsiteY18" fmla="*/ 954040 h 1765601"/>
                <a:gd name="connsiteX19" fmla="*/ 2068558 w 3048410"/>
                <a:gd name="connsiteY19" fmla="*/ 1292016 h 1765601"/>
                <a:gd name="connsiteX20" fmla="*/ 2164564 w 3048410"/>
                <a:gd name="connsiteY20" fmla="*/ 1627524 h 1765601"/>
                <a:gd name="connsiteX21" fmla="*/ 2442401 w 3048410"/>
                <a:gd name="connsiteY21" fmla="*/ 1765602 h 1765601"/>
                <a:gd name="connsiteX22" fmla="*/ 2606725 w 3048410"/>
                <a:gd name="connsiteY22" fmla="*/ 1727141 h 1765601"/>
                <a:gd name="connsiteX23" fmla="*/ 2729088 w 3048410"/>
                <a:gd name="connsiteY23" fmla="*/ 1614229 h 1765601"/>
                <a:gd name="connsiteX24" fmla="*/ 2729088 w 3048410"/>
                <a:gd name="connsiteY24" fmla="*/ 1745564 h 1765601"/>
                <a:gd name="connsiteX25" fmla="*/ 3048411 w 3048410"/>
                <a:gd name="connsiteY25" fmla="*/ 1745564 h 1765601"/>
                <a:gd name="connsiteX26" fmla="*/ 3048411 w 3048410"/>
                <a:gd name="connsiteY26" fmla="*/ 519010 h 1765601"/>
                <a:gd name="connsiteX27" fmla="*/ 0 w 3048410"/>
                <a:gd name="connsiteY27" fmla="*/ 519010 h 1765601"/>
                <a:gd name="connsiteX28" fmla="*/ 386023 w 3048410"/>
                <a:gd name="connsiteY28" fmla="*/ 1142638 h 1765601"/>
                <a:gd name="connsiteX29" fmla="*/ 499632 w 3048410"/>
                <a:gd name="connsiteY29" fmla="*/ 1091168 h 1765601"/>
                <a:gd name="connsiteX30" fmla="*/ 598112 w 3048410"/>
                <a:gd name="connsiteY30" fmla="*/ 1140549 h 1765601"/>
                <a:gd name="connsiteX31" fmla="*/ 638741 w 3048410"/>
                <a:gd name="connsiteY31" fmla="*/ 1295340 h 1765601"/>
                <a:gd name="connsiteX32" fmla="*/ 597256 w 3048410"/>
                <a:gd name="connsiteY32" fmla="*/ 1465611 h 1765601"/>
                <a:gd name="connsiteX33" fmla="*/ 494589 w 3048410"/>
                <a:gd name="connsiteY33" fmla="*/ 1516226 h 1765601"/>
                <a:gd name="connsiteX34" fmla="*/ 385167 w 3048410"/>
                <a:gd name="connsiteY34" fmla="*/ 1464756 h 1765601"/>
                <a:gd name="connsiteX35" fmla="*/ 341969 w 3048410"/>
                <a:gd name="connsiteY35" fmla="*/ 1298664 h 1765601"/>
                <a:gd name="connsiteX36" fmla="*/ 385928 w 3048410"/>
                <a:gd name="connsiteY36" fmla="*/ 1142638 h 1765601"/>
                <a:gd name="connsiteX37" fmla="*/ 2662863 w 3048410"/>
                <a:gd name="connsiteY37" fmla="*/ 1465136 h 1765601"/>
                <a:gd name="connsiteX38" fmla="*/ 2553917 w 3048410"/>
                <a:gd name="connsiteY38" fmla="*/ 1516131 h 1765601"/>
                <a:gd name="connsiteX39" fmla="*/ 2451250 w 3048410"/>
                <a:gd name="connsiteY39" fmla="*/ 1465516 h 1765601"/>
                <a:gd name="connsiteX40" fmla="*/ 2409765 w 3048410"/>
                <a:gd name="connsiteY40" fmla="*/ 1306166 h 1765601"/>
                <a:gd name="connsiteX41" fmla="*/ 2450013 w 3048410"/>
                <a:gd name="connsiteY41" fmla="*/ 1140549 h 1765601"/>
                <a:gd name="connsiteX42" fmla="*/ 2549730 w 3048410"/>
                <a:gd name="connsiteY42" fmla="*/ 1091168 h 1765601"/>
                <a:gd name="connsiteX43" fmla="*/ 2662007 w 3048410"/>
                <a:gd name="connsiteY43" fmla="*/ 1142638 h 1765601"/>
                <a:gd name="connsiteX44" fmla="*/ 2706442 w 3048410"/>
                <a:gd name="connsiteY44" fmla="*/ 1298664 h 1765601"/>
                <a:gd name="connsiteX45" fmla="*/ 2662863 w 3048410"/>
                <a:gd name="connsiteY45" fmla="*/ 1465136 h 17656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Lst>
              <a:rect l="l" t="t" r="r" b="b"/>
              <a:pathLst>
                <a:path w="3048410" h="1765601">
                  <a:moveTo>
                    <a:pt x="0" y="519010"/>
                  </a:moveTo>
                  <a:lnTo>
                    <a:pt x="0" y="1745469"/>
                  </a:lnTo>
                  <a:lnTo>
                    <a:pt x="319323" y="1745469"/>
                  </a:lnTo>
                  <a:lnTo>
                    <a:pt x="319323" y="1614134"/>
                  </a:lnTo>
                  <a:cubicBezTo>
                    <a:pt x="363472" y="1669308"/>
                    <a:pt x="404292" y="1707009"/>
                    <a:pt x="441686" y="1727046"/>
                  </a:cubicBezTo>
                  <a:cubicBezTo>
                    <a:pt x="491449" y="1752687"/>
                    <a:pt x="546160" y="1765507"/>
                    <a:pt x="606009" y="1765507"/>
                  </a:cubicBezTo>
                  <a:cubicBezTo>
                    <a:pt x="675849" y="1765507"/>
                    <a:pt x="739409" y="1747274"/>
                    <a:pt x="796690" y="1710713"/>
                  </a:cubicBezTo>
                  <a:cubicBezTo>
                    <a:pt x="853970" y="1674151"/>
                    <a:pt x="898785" y="1618977"/>
                    <a:pt x="931232" y="1545095"/>
                  </a:cubicBezTo>
                  <a:cubicBezTo>
                    <a:pt x="963678" y="1471213"/>
                    <a:pt x="979853" y="1385746"/>
                    <a:pt x="979853" y="1288693"/>
                  </a:cubicBezTo>
                  <a:cubicBezTo>
                    <a:pt x="979853" y="1143113"/>
                    <a:pt x="944362" y="1031435"/>
                    <a:pt x="873380" y="953660"/>
                  </a:cubicBezTo>
                  <a:cubicBezTo>
                    <a:pt x="802399" y="875884"/>
                    <a:pt x="712768" y="836949"/>
                    <a:pt x="604297" y="836949"/>
                  </a:cubicBezTo>
                  <a:cubicBezTo>
                    <a:pt x="551774" y="836949"/>
                    <a:pt x="503818" y="845876"/>
                    <a:pt x="460525" y="863729"/>
                  </a:cubicBezTo>
                  <a:cubicBezTo>
                    <a:pt x="417232" y="881582"/>
                    <a:pt x="378506" y="908362"/>
                    <a:pt x="344442" y="944068"/>
                  </a:cubicBezTo>
                  <a:lnTo>
                    <a:pt x="344442" y="670667"/>
                  </a:lnTo>
                  <a:cubicBezTo>
                    <a:pt x="407146" y="632302"/>
                    <a:pt x="1653419" y="-110791"/>
                    <a:pt x="2703873" y="670382"/>
                  </a:cubicBezTo>
                  <a:lnTo>
                    <a:pt x="2703873" y="944068"/>
                  </a:lnTo>
                  <a:cubicBezTo>
                    <a:pt x="2670380" y="908362"/>
                    <a:pt x="2631940" y="881582"/>
                    <a:pt x="2588647" y="863729"/>
                  </a:cubicBezTo>
                  <a:cubicBezTo>
                    <a:pt x="2545354" y="845876"/>
                    <a:pt x="2497113" y="836949"/>
                    <a:pt x="2444019" y="836949"/>
                  </a:cubicBezTo>
                  <a:cubicBezTo>
                    <a:pt x="2335072" y="836949"/>
                    <a:pt x="2245251" y="875979"/>
                    <a:pt x="2174555" y="954040"/>
                  </a:cubicBezTo>
                  <a:cubicBezTo>
                    <a:pt x="2103858" y="1032100"/>
                    <a:pt x="2068558" y="1144727"/>
                    <a:pt x="2068558" y="1292016"/>
                  </a:cubicBezTo>
                  <a:cubicBezTo>
                    <a:pt x="2068558" y="1423637"/>
                    <a:pt x="2100528" y="1535504"/>
                    <a:pt x="2164564" y="1627524"/>
                  </a:cubicBezTo>
                  <a:cubicBezTo>
                    <a:pt x="2228505" y="1719544"/>
                    <a:pt x="2321180" y="1765602"/>
                    <a:pt x="2442401" y="1765602"/>
                  </a:cubicBezTo>
                  <a:cubicBezTo>
                    <a:pt x="2502726" y="1765602"/>
                    <a:pt x="2557533" y="1752782"/>
                    <a:pt x="2606725" y="1727141"/>
                  </a:cubicBezTo>
                  <a:cubicBezTo>
                    <a:pt x="2643643" y="1707674"/>
                    <a:pt x="2684367" y="1669973"/>
                    <a:pt x="2729088" y="1614229"/>
                  </a:cubicBezTo>
                  <a:lnTo>
                    <a:pt x="2729088" y="1745564"/>
                  </a:lnTo>
                  <a:lnTo>
                    <a:pt x="3048411" y="1745564"/>
                  </a:lnTo>
                  <a:lnTo>
                    <a:pt x="3048411" y="519010"/>
                  </a:lnTo>
                  <a:cubicBezTo>
                    <a:pt x="1524205" y="-648762"/>
                    <a:pt x="0" y="519010"/>
                    <a:pt x="0" y="519010"/>
                  </a:cubicBezTo>
                  <a:close/>
                  <a:moveTo>
                    <a:pt x="386023" y="1142638"/>
                  </a:moveTo>
                  <a:cubicBezTo>
                    <a:pt x="415329" y="1108356"/>
                    <a:pt x="453199" y="1091168"/>
                    <a:pt x="499632" y="1091168"/>
                  </a:cubicBezTo>
                  <a:cubicBezTo>
                    <a:pt x="538168" y="1091168"/>
                    <a:pt x="570994" y="1107596"/>
                    <a:pt x="598112" y="1140549"/>
                  </a:cubicBezTo>
                  <a:cubicBezTo>
                    <a:pt x="625230" y="1173501"/>
                    <a:pt x="638741" y="1225067"/>
                    <a:pt x="638741" y="1295340"/>
                  </a:cubicBezTo>
                  <a:cubicBezTo>
                    <a:pt x="638741" y="1375110"/>
                    <a:pt x="624944" y="1431803"/>
                    <a:pt x="597256" y="1465611"/>
                  </a:cubicBezTo>
                  <a:cubicBezTo>
                    <a:pt x="569567" y="1499323"/>
                    <a:pt x="535313" y="1516226"/>
                    <a:pt x="494589" y="1516226"/>
                  </a:cubicBezTo>
                  <a:cubicBezTo>
                    <a:pt x="450439" y="1516226"/>
                    <a:pt x="413997" y="1499038"/>
                    <a:pt x="385167" y="1464756"/>
                  </a:cubicBezTo>
                  <a:cubicBezTo>
                    <a:pt x="356336" y="1430474"/>
                    <a:pt x="341969" y="1375110"/>
                    <a:pt x="341969" y="1298664"/>
                  </a:cubicBezTo>
                  <a:cubicBezTo>
                    <a:pt x="341969" y="1228960"/>
                    <a:pt x="356622" y="1176920"/>
                    <a:pt x="385928" y="1142638"/>
                  </a:cubicBezTo>
                  <a:close/>
                  <a:moveTo>
                    <a:pt x="2662863" y="1465136"/>
                  </a:moveTo>
                  <a:cubicBezTo>
                    <a:pt x="2633843" y="1499133"/>
                    <a:pt x="2597496" y="1516131"/>
                    <a:pt x="2553917" y="1516131"/>
                  </a:cubicBezTo>
                  <a:cubicBezTo>
                    <a:pt x="2513098" y="1516131"/>
                    <a:pt x="2478939" y="1499228"/>
                    <a:pt x="2451250" y="1465516"/>
                  </a:cubicBezTo>
                  <a:cubicBezTo>
                    <a:pt x="2423562" y="1431803"/>
                    <a:pt x="2409765" y="1378624"/>
                    <a:pt x="2409765" y="1306166"/>
                  </a:cubicBezTo>
                  <a:cubicBezTo>
                    <a:pt x="2409765" y="1228676"/>
                    <a:pt x="2423181" y="1173406"/>
                    <a:pt x="2450013" y="1140549"/>
                  </a:cubicBezTo>
                  <a:cubicBezTo>
                    <a:pt x="2476846" y="1107691"/>
                    <a:pt x="2510053" y="1091168"/>
                    <a:pt x="2549730" y="1091168"/>
                  </a:cubicBezTo>
                  <a:cubicBezTo>
                    <a:pt x="2595022" y="1091168"/>
                    <a:pt x="2632416" y="1108356"/>
                    <a:pt x="2662007" y="1142638"/>
                  </a:cubicBezTo>
                  <a:cubicBezTo>
                    <a:pt x="2691599" y="1176920"/>
                    <a:pt x="2706442" y="1228960"/>
                    <a:pt x="2706442" y="1298664"/>
                  </a:cubicBezTo>
                  <a:cubicBezTo>
                    <a:pt x="2706442" y="1375585"/>
                    <a:pt x="2691884" y="1431139"/>
                    <a:pt x="2662863" y="1465136"/>
                  </a:cubicBezTo>
                  <a:close/>
                </a:path>
              </a:pathLst>
            </a:custGeom>
            <a:grpFill/>
            <a:ln w="9510" cap="flat">
              <a:noFill/>
              <a:prstDash val="solid"/>
              <a:miter/>
            </a:ln>
          </p:spPr>
          <p:txBody>
            <a:bodyPr rtlCol="0" anchor="ctr"/>
            <a:lstStyle/>
            <a:p>
              <a:endParaRPr lang="en-GB"/>
            </a:p>
          </p:txBody>
        </p:sp>
      </p:grpSp>
      <p:sp>
        <p:nvSpPr>
          <p:cNvPr id="3" name="Slide Number Placeholder 8">
            <a:extLst>
              <a:ext uri="{FF2B5EF4-FFF2-40B4-BE49-F238E27FC236}">
                <a16:creationId xmlns:a16="http://schemas.microsoft.com/office/drawing/2014/main" id="{1EC5EDCB-D270-F17A-6497-A33674CBAC36}"/>
              </a:ext>
            </a:extLst>
          </p:cNvPr>
          <p:cNvSpPr txBox="1">
            <a:spLocks/>
          </p:cNvSpPr>
          <p:nvPr userDrawn="1"/>
        </p:nvSpPr>
        <p:spPr>
          <a:xfrm>
            <a:off x="11424013" y="6093188"/>
            <a:ext cx="360000" cy="360000"/>
          </a:xfrm>
          <a:prstGeom prst="rect">
            <a:avLst/>
          </a:prstGeom>
          <a:ln w="6350">
            <a:solidFill>
              <a:schemeClr val="accent2"/>
            </a:solidFill>
          </a:ln>
        </p:spPr>
        <p:txBody>
          <a:bodyPr anchor="ctr"/>
          <a:lstStyle>
            <a:defPPr>
              <a:defRPr lang="en-US"/>
            </a:defPPr>
            <a:lvl1pPr algn="ctr">
              <a:defRPr sz="1000" b="0" i="0">
                <a:solidFill>
                  <a:schemeClr val="accent3"/>
                </a:solidFill>
                <a:cs typeface="Arial Black" panose="020B0604020202020204"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fld id="{F6FE4A18-A9FA-4B42-A900-E5D7CB20EFB4}" type="slidenum">
              <a:rPr lang="en-GB" smtClean="0">
                <a:solidFill>
                  <a:schemeClr val="accent2"/>
                </a:solidFill>
              </a:rPr>
              <a:pPr lvl="0"/>
              <a:t>‹Nr.›</a:t>
            </a:fld>
            <a:endParaRPr lang="en-GB" dirty="0">
              <a:solidFill>
                <a:schemeClr val="accent2"/>
              </a:solidFill>
            </a:endParaRPr>
          </a:p>
        </p:txBody>
      </p:sp>
      <p:grpSp>
        <p:nvGrpSpPr>
          <p:cNvPr id="4" name="Logo_Dark teal">
            <a:extLst>
              <a:ext uri="{FF2B5EF4-FFF2-40B4-BE49-F238E27FC236}">
                <a16:creationId xmlns:a16="http://schemas.microsoft.com/office/drawing/2014/main" id="{D148B729-CC88-4CE1-BF17-63F0A32726E8}"/>
              </a:ext>
            </a:extLst>
          </p:cNvPr>
          <p:cNvGrpSpPr/>
          <p:nvPr userDrawn="1"/>
        </p:nvGrpSpPr>
        <p:grpSpPr>
          <a:xfrm>
            <a:off x="407988" y="6190748"/>
            <a:ext cx="911237" cy="318053"/>
            <a:chOff x="3437032" y="6597742"/>
            <a:chExt cx="6033927" cy="2106047"/>
          </a:xfrm>
          <a:solidFill>
            <a:schemeClr val="accent2"/>
          </a:solidFill>
        </p:grpSpPr>
        <p:sp>
          <p:nvSpPr>
            <p:cNvPr id="6" name="Freeform 5">
              <a:extLst>
                <a:ext uri="{FF2B5EF4-FFF2-40B4-BE49-F238E27FC236}">
                  <a16:creationId xmlns:a16="http://schemas.microsoft.com/office/drawing/2014/main" id="{A4A2A064-A765-E5EF-4A1D-5008A2C3E233}"/>
                </a:ext>
              </a:extLst>
            </p:cNvPr>
            <p:cNvSpPr/>
            <p:nvPr/>
          </p:nvSpPr>
          <p:spPr>
            <a:xfrm>
              <a:off x="6540629" y="6754844"/>
              <a:ext cx="498490" cy="608718"/>
            </a:xfrm>
            <a:custGeom>
              <a:avLst/>
              <a:gdLst>
                <a:gd name="connsiteX0" fmla="*/ 74407 w 498490"/>
                <a:gd name="connsiteY0" fmla="*/ 0 h 608718"/>
                <a:gd name="connsiteX1" fmla="*/ 469850 w 498490"/>
                <a:gd name="connsiteY1" fmla="*/ 0 h 608718"/>
                <a:gd name="connsiteX2" fmla="*/ 469850 w 498490"/>
                <a:gd name="connsiteY2" fmla="*/ 132665 h 608718"/>
                <a:gd name="connsiteX3" fmla="*/ 202003 w 498490"/>
                <a:gd name="connsiteY3" fmla="*/ 132665 h 608718"/>
                <a:gd name="connsiteX4" fmla="*/ 187731 w 498490"/>
                <a:gd name="connsiteY4" fmla="*/ 222501 h 608718"/>
                <a:gd name="connsiteX5" fmla="*/ 242727 w 498490"/>
                <a:gd name="connsiteY5" fmla="*/ 202938 h 608718"/>
                <a:gd name="connsiteX6" fmla="*/ 296487 w 498490"/>
                <a:gd name="connsiteY6" fmla="*/ 196385 h 608718"/>
                <a:gd name="connsiteX7" fmla="*/ 442447 w 498490"/>
                <a:gd name="connsiteY7" fmla="*/ 250705 h 608718"/>
                <a:gd name="connsiteX8" fmla="*/ 498490 w 498490"/>
                <a:gd name="connsiteY8" fmla="*/ 387453 h 608718"/>
                <a:gd name="connsiteX9" fmla="*/ 469660 w 498490"/>
                <a:gd name="connsiteY9" fmla="*/ 498846 h 608718"/>
                <a:gd name="connsiteX10" fmla="*/ 387831 w 498490"/>
                <a:gd name="connsiteY10" fmla="*/ 580515 h 608718"/>
                <a:gd name="connsiteX11" fmla="*/ 252242 w 498490"/>
                <a:gd name="connsiteY11" fmla="*/ 608719 h 608718"/>
                <a:gd name="connsiteX12" fmla="*/ 150622 w 498490"/>
                <a:gd name="connsiteY12" fmla="*/ 597513 h 608718"/>
                <a:gd name="connsiteX13" fmla="*/ 78689 w 498490"/>
                <a:gd name="connsiteY13" fmla="*/ 564086 h 608718"/>
                <a:gd name="connsiteX14" fmla="*/ 30638 w 498490"/>
                <a:gd name="connsiteY14" fmla="*/ 513660 h 608718"/>
                <a:gd name="connsiteX15" fmla="*/ 0 w 498490"/>
                <a:gd name="connsiteY15" fmla="*/ 443482 h 608718"/>
                <a:gd name="connsiteX16" fmla="*/ 168511 w 498490"/>
                <a:gd name="connsiteY16" fmla="*/ 425154 h 608718"/>
                <a:gd name="connsiteX17" fmla="*/ 197150 w 498490"/>
                <a:gd name="connsiteY17" fmla="*/ 486595 h 608718"/>
                <a:gd name="connsiteX18" fmla="*/ 250720 w 498490"/>
                <a:gd name="connsiteY18" fmla="*/ 507582 h 608718"/>
                <a:gd name="connsiteX19" fmla="*/ 308190 w 498490"/>
                <a:gd name="connsiteY19" fmla="*/ 481277 h 608718"/>
                <a:gd name="connsiteX20" fmla="*/ 330836 w 498490"/>
                <a:gd name="connsiteY20" fmla="*/ 402742 h 608718"/>
                <a:gd name="connsiteX21" fmla="*/ 307905 w 498490"/>
                <a:gd name="connsiteY21" fmla="*/ 324397 h 608718"/>
                <a:gd name="connsiteX22" fmla="*/ 247009 w 498490"/>
                <a:gd name="connsiteY22" fmla="*/ 299516 h 608718"/>
                <a:gd name="connsiteX23" fmla="*/ 200386 w 498490"/>
                <a:gd name="connsiteY23" fmla="*/ 311387 h 608718"/>
                <a:gd name="connsiteX24" fmla="*/ 163563 w 498490"/>
                <a:gd name="connsiteY24" fmla="*/ 342440 h 608718"/>
                <a:gd name="connsiteX25" fmla="*/ 21694 w 498490"/>
                <a:gd name="connsiteY25" fmla="*/ 322023 h 608718"/>
                <a:gd name="connsiteX26" fmla="*/ 74407 w 498490"/>
                <a:gd name="connsiteY26" fmla="*/ 380 h 6087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498490" h="608718">
                  <a:moveTo>
                    <a:pt x="74407" y="0"/>
                  </a:moveTo>
                  <a:lnTo>
                    <a:pt x="469850" y="0"/>
                  </a:lnTo>
                  <a:lnTo>
                    <a:pt x="469850" y="132665"/>
                  </a:lnTo>
                  <a:lnTo>
                    <a:pt x="202003" y="132665"/>
                  </a:lnTo>
                  <a:lnTo>
                    <a:pt x="187731" y="222501"/>
                  </a:lnTo>
                  <a:cubicBezTo>
                    <a:pt x="206285" y="213764"/>
                    <a:pt x="224554" y="207306"/>
                    <a:pt x="242727" y="202938"/>
                  </a:cubicBezTo>
                  <a:cubicBezTo>
                    <a:pt x="260901" y="198570"/>
                    <a:pt x="278789" y="196385"/>
                    <a:pt x="296487" y="196385"/>
                  </a:cubicBezTo>
                  <a:cubicBezTo>
                    <a:pt x="356432" y="196385"/>
                    <a:pt x="405148" y="214524"/>
                    <a:pt x="442447" y="250705"/>
                  </a:cubicBezTo>
                  <a:cubicBezTo>
                    <a:pt x="479841" y="286886"/>
                    <a:pt x="498490" y="332469"/>
                    <a:pt x="498490" y="387453"/>
                  </a:cubicBezTo>
                  <a:cubicBezTo>
                    <a:pt x="498490" y="426103"/>
                    <a:pt x="488880" y="463234"/>
                    <a:pt x="469660" y="498846"/>
                  </a:cubicBezTo>
                  <a:cubicBezTo>
                    <a:pt x="450439" y="534457"/>
                    <a:pt x="423131" y="561712"/>
                    <a:pt x="387831" y="580515"/>
                  </a:cubicBezTo>
                  <a:cubicBezTo>
                    <a:pt x="352530" y="599318"/>
                    <a:pt x="307334" y="608719"/>
                    <a:pt x="252242" y="608719"/>
                  </a:cubicBezTo>
                  <a:cubicBezTo>
                    <a:pt x="212755" y="608719"/>
                    <a:pt x="178882" y="605015"/>
                    <a:pt x="150622" y="597513"/>
                  </a:cubicBezTo>
                  <a:cubicBezTo>
                    <a:pt x="122363" y="590011"/>
                    <a:pt x="98385" y="578900"/>
                    <a:pt x="78689" y="564086"/>
                  </a:cubicBezTo>
                  <a:cubicBezTo>
                    <a:pt x="58898" y="549272"/>
                    <a:pt x="42913" y="532463"/>
                    <a:pt x="30638" y="513660"/>
                  </a:cubicBezTo>
                  <a:cubicBezTo>
                    <a:pt x="18364" y="494857"/>
                    <a:pt x="8183" y="471496"/>
                    <a:pt x="0" y="443482"/>
                  </a:cubicBezTo>
                  <a:lnTo>
                    <a:pt x="168511" y="425154"/>
                  </a:lnTo>
                  <a:cubicBezTo>
                    <a:pt x="172602" y="452123"/>
                    <a:pt x="182117" y="472541"/>
                    <a:pt x="197150" y="486595"/>
                  </a:cubicBezTo>
                  <a:cubicBezTo>
                    <a:pt x="212184" y="500650"/>
                    <a:pt x="229977" y="507582"/>
                    <a:pt x="250720" y="507582"/>
                  </a:cubicBezTo>
                  <a:cubicBezTo>
                    <a:pt x="273936" y="507582"/>
                    <a:pt x="293062" y="498846"/>
                    <a:pt x="308190" y="481277"/>
                  </a:cubicBezTo>
                  <a:cubicBezTo>
                    <a:pt x="323319" y="463709"/>
                    <a:pt x="330836" y="437499"/>
                    <a:pt x="330836" y="402742"/>
                  </a:cubicBezTo>
                  <a:cubicBezTo>
                    <a:pt x="330836" y="367985"/>
                    <a:pt x="323224" y="341016"/>
                    <a:pt x="307905" y="324397"/>
                  </a:cubicBezTo>
                  <a:cubicBezTo>
                    <a:pt x="292586" y="307778"/>
                    <a:pt x="272319" y="299516"/>
                    <a:pt x="247009" y="299516"/>
                  </a:cubicBezTo>
                  <a:cubicBezTo>
                    <a:pt x="230929" y="299516"/>
                    <a:pt x="215419" y="303505"/>
                    <a:pt x="200386" y="311387"/>
                  </a:cubicBezTo>
                  <a:cubicBezTo>
                    <a:pt x="189253" y="317085"/>
                    <a:pt x="176979" y="327436"/>
                    <a:pt x="163563" y="342440"/>
                  </a:cubicBezTo>
                  <a:lnTo>
                    <a:pt x="21694" y="322023"/>
                  </a:lnTo>
                  <a:lnTo>
                    <a:pt x="74407" y="380"/>
                  </a:lnTo>
                  <a:close/>
                </a:path>
              </a:pathLst>
            </a:custGeom>
            <a:grpFill/>
            <a:ln w="9510" cap="flat">
              <a:noFill/>
              <a:prstDash val="solid"/>
              <a:miter/>
            </a:ln>
          </p:spPr>
          <p:txBody>
            <a:bodyPr rtlCol="0" anchor="ctr"/>
            <a:lstStyle/>
            <a:p>
              <a:endParaRPr lang="en-GB"/>
            </a:p>
          </p:txBody>
        </p:sp>
        <p:sp>
          <p:nvSpPr>
            <p:cNvPr id="8" name="Freeform 7">
              <a:extLst>
                <a:ext uri="{FF2B5EF4-FFF2-40B4-BE49-F238E27FC236}">
                  <a16:creationId xmlns:a16="http://schemas.microsoft.com/office/drawing/2014/main" id="{601CCDBB-11E0-01B2-A57F-C6251783B728}"/>
                </a:ext>
              </a:extLst>
            </p:cNvPr>
            <p:cNvSpPr/>
            <p:nvPr/>
          </p:nvSpPr>
          <p:spPr>
            <a:xfrm>
              <a:off x="7047207" y="7186645"/>
              <a:ext cx="177930" cy="166566"/>
            </a:xfrm>
            <a:custGeom>
              <a:avLst/>
              <a:gdLst>
                <a:gd name="connsiteX0" fmla="*/ 0 w 177930"/>
                <a:gd name="connsiteY0" fmla="*/ 0 h 166566"/>
                <a:gd name="connsiteX1" fmla="*/ 177930 w 177930"/>
                <a:gd name="connsiteY1" fmla="*/ 0 h 166566"/>
                <a:gd name="connsiteX2" fmla="*/ 177930 w 177930"/>
                <a:gd name="connsiteY2" fmla="*/ 166567 h 166566"/>
                <a:gd name="connsiteX3" fmla="*/ 0 w 177930"/>
                <a:gd name="connsiteY3" fmla="*/ 166567 h 166566"/>
                <a:gd name="connsiteX4" fmla="*/ 0 w 177930"/>
                <a:gd name="connsiteY4" fmla="*/ 0 h 16656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7930" h="166566">
                  <a:moveTo>
                    <a:pt x="0" y="0"/>
                  </a:moveTo>
                  <a:lnTo>
                    <a:pt x="177930" y="0"/>
                  </a:lnTo>
                  <a:lnTo>
                    <a:pt x="177930" y="166567"/>
                  </a:lnTo>
                  <a:lnTo>
                    <a:pt x="0" y="166567"/>
                  </a:lnTo>
                  <a:lnTo>
                    <a:pt x="0" y="0"/>
                  </a:lnTo>
                  <a:close/>
                </a:path>
              </a:pathLst>
            </a:custGeom>
            <a:grpFill/>
            <a:ln w="9510" cap="flat">
              <a:noFill/>
              <a:prstDash val="solid"/>
              <a:miter/>
            </a:ln>
          </p:spPr>
          <p:txBody>
            <a:bodyPr rtlCol="0" anchor="ctr"/>
            <a:lstStyle/>
            <a:p>
              <a:endParaRPr lang="en-GB"/>
            </a:p>
          </p:txBody>
        </p:sp>
        <p:sp>
          <p:nvSpPr>
            <p:cNvPr id="18" name="Freeform 17">
              <a:extLst>
                <a:ext uri="{FF2B5EF4-FFF2-40B4-BE49-F238E27FC236}">
                  <a16:creationId xmlns:a16="http://schemas.microsoft.com/office/drawing/2014/main" id="{D499949D-B138-331C-4118-CE8BA73D7F58}"/>
                </a:ext>
              </a:extLst>
            </p:cNvPr>
            <p:cNvSpPr/>
            <p:nvPr/>
          </p:nvSpPr>
          <p:spPr>
            <a:xfrm>
              <a:off x="7234176" y="6744683"/>
              <a:ext cx="490021" cy="618785"/>
            </a:xfrm>
            <a:custGeom>
              <a:avLst/>
              <a:gdLst>
                <a:gd name="connsiteX0" fmla="*/ 190 w 490021"/>
                <a:gd name="connsiteY0" fmla="*/ 306924 h 618785"/>
                <a:gd name="connsiteX1" fmla="*/ 61752 w 490021"/>
                <a:gd name="connsiteY1" fmla="*/ 68184 h 618785"/>
                <a:gd name="connsiteX2" fmla="*/ 249292 w 490021"/>
                <a:gd name="connsiteY2" fmla="*/ 0 h 618785"/>
                <a:gd name="connsiteX3" fmla="*/ 348629 w 490021"/>
                <a:gd name="connsiteY3" fmla="*/ 14909 h 618785"/>
                <a:gd name="connsiteX4" fmla="*/ 411999 w 490021"/>
                <a:gd name="connsiteY4" fmla="*/ 53655 h 618785"/>
                <a:gd name="connsiteX5" fmla="*/ 450630 w 490021"/>
                <a:gd name="connsiteY5" fmla="*/ 103891 h 618785"/>
                <a:gd name="connsiteX6" fmla="*/ 473275 w 490021"/>
                <a:gd name="connsiteY6" fmla="*/ 165332 h 618785"/>
                <a:gd name="connsiteX7" fmla="*/ 490022 w 490021"/>
                <a:gd name="connsiteY7" fmla="*/ 304929 h 618785"/>
                <a:gd name="connsiteX8" fmla="*/ 434835 w 490021"/>
                <a:gd name="connsiteY8" fmla="*/ 543289 h 618785"/>
                <a:gd name="connsiteX9" fmla="*/ 244630 w 490021"/>
                <a:gd name="connsiteY9" fmla="*/ 618785 h 618785"/>
                <a:gd name="connsiteX10" fmla="*/ 122363 w 490021"/>
                <a:gd name="connsiteY10" fmla="*/ 594664 h 618785"/>
                <a:gd name="connsiteX11" fmla="*/ 45862 w 490021"/>
                <a:gd name="connsiteY11" fmla="*/ 524011 h 618785"/>
                <a:gd name="connsiteX12" fmla="*/ 12084 w 490021"/>
                <a:gd name="connsiteY12" fmla="*/ 433605 h 618785"/>
                <a:gd name="connsiteX13" fmla="*/ 0 w 490021"/>
                <a:gd name="connsiteY13" fmla="*/ 306829 h 618785"/>
                <a:gd name="connsiteX14" fmla="*/ 165370 w 490021"/>
                <a:gd name="connsiteY14" fmla="*/ 307303 h 618785"/>
                <a:gd name="connsiteX15" fmla="*/ 185637 w 490021"/>
                <a:gd name="connsiteY15" fmla="*/ 463424 h 618785"/>
                <a:gd name="connsiteX16" fmla="*/ 244345 w 490021"/>
                <a:gd name="connsiteY16" fmla="*/ 505303 h 618785"/>
                <a:gd name="connsiteX17" fmla="*/ 288304 w 490021"/>
                <a:gd name="connsiteY17" fmla="*/ 487545 h 618785"/>
                <a:gd name="connsiteX18" fmla="*/ 315707 w 490021"/>
                <a:gd name="connsiteY18" fmla="*/ 431421 h 618785"/>
                <a:gd name="connsiteX19" fmla="*/ 324461 w 490021"/>
                <a:gd name="connsiteY19" fmla="*/ 311862 h 618785"/>
                <a:gd name="connsiteX20" fmla="*/ 304194 w 490021"/>
                <a:gd name="connsiteY20" fmla="*/ 151657 h 618785"/>
                <a:gd name="connsiteX21" fmla="*/ 243488 w 490021"/>
                <a:gd name="connsiteY21" fmla="*/ 110633 h 618785"/>
                <a:gd name="connsiteX22" fmla="*/ 183830 w 490021"/>
                <a:gd name="connsiteY22" fmla="*/ 152512 h 618785"/>
                <a:gd name="connsiteX23" fmla="*/ 165465 w 490021"/>
                <a:gd name="connsiteY23" fmla="*/ 307398 h 6187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490021" h="618785">
                  <a:moveTo>
                    <a:pt x="190" y="306924"/>
                  </a:moveTo>
                  <a:cubicBezTo>
                    <a:pt x="190" y="193157"/>
                    <a:pt x="20743" y="113577"/>
                    <a:pt x="61752" y="68184"/>
                  </a:cubicBezTo>
                  <a:cubicBezTo>
                    <a:pt x="102762" y="22696"/>
                    <a:pt x="165275" y="0"/>
                    <a:pt x="249292" y="0"/>
                  </a:cubicBezTo>
                  <a:cubicBezTo>
                    <a:pt x="289636" y="0"/>
                    <a:pt x="322748" y="4938"/>
                    <a:pt x="348629" y="14909"/>
                  </a:cubicBezTo>
                  <a:cubicBezTo>
                    <a:pt x="374510" y="24881"/>
                    <a:pt x="395633" y="37796"/>
                    <a:pt x="411999" y="53655"/>
                  </a:cubicBezTo>
                  <a:cubicBezTo>
                    <a:pt x="428365" y="69609"/>
                    <a:pt x="441210" y="86322"/>
                    <a:pt x="450630" y="103891"/>
                  </a:cubicBezTo>
                  <a:cubicBezTo>
                    <a:pt x="460050" y="121459"/>
                    <a:pt x="467566" y="141876"/>
                    <a:pt x="473275" y="165332"/>
                  </a:cubicBezTo>
                  <a:cubicBezTo>
                    <a:pt x="484408" y="209965"/>
                    <a:pt x="490022" y="256498"/>
                    <a:pt x="490022" y="304929"/>
                  </a:cubicBezTo>
                  <a:cubicBezTo>
                    <a:pt x="490022" y="413473"/>
                    <a:pt x="471658" y="492958"/>
                    <a:pt x="434835" y="543289"/>
                  </a:cubicBezTo>
                  <a:cubicBezTo>
                    <a:pt x="398012" y="593620"/>
                    <a:pt x="334642" y="618785"/>
                    <a:pt x="244630" y="618785"/>
                  </a:cubicBezTo>
                  <a:cubicBezTo>
                    <a:pt x="194201" y="618785"/>
                    <a:pt x="153477" y="610713"/>
                    <a:pt x="122363" y="594664"/>
                  </a:cubicBezTo>
                  <a:cubicBezTo>
                    <a:pt x="91249" y="578615"/>
                    <a:pt x="65749" y="555064"/>
                    <a:pt x="45862" y="524011"/>
                  </a:cubicBezTo>
                  <a:cubicBezTo>
                    <a:pt x="31399" y="501980"/>
                    <a:pt x="20172" y="471876"/>
                    <a:pt x="12084" y="433605"/>
                  </a:cubicBezTo>
                  <a:cubicBezTo>
                    <a:pt x="3996" y="395335"/>
                    <a:pt x="0" y="353171"/>
                    <a:pt x="0" y="306829"/>
                  </a:cubicBezTo>
                  <a:close/>
                  <a:moveTo>
                    <a:pt x="165370" y="307303"/>
                  </a:moveTo>
                  <a:cubicBezTo>
                    <a:pt x="165370" y="383464"/>
                    <a:pt x="172126" y="435505"/>
                    <a:pt x="185637" y="463424"/>
                  </a:cubicBezTo>
                  <a:cubicBezTo>
                    <a:pt x="199149" y="491344"/>
                    <a:pt x="218654" y="505303"/>
                    <a:pt x="244345" y="505303"/>
                  </a:cubicBezTo>
                  <a:cubicBezTo>
                    <a:pt x="261281" y="505303"/>
                    <a:pt x="275935" y="499415"/>
                    <a:pt x="288304" y="487545"/>
                  </a:cubicBezTo>
                  <a:cubicBezTo>
                    <a:pt x="300674" y="475674"/>
                    <a:pt x="309808" y="456967"/>
                    <a:pt x="315707" y="431421"/>
                  </a:cubicBezTo>
                  <a:cubicBezTo>
                    <a:pt x="321606" y="405876"/>
                    <a:pt x="324461" y="365991"/>
                    <a:pt x="324461" y="311862"/>
                  </a:cubicBezTo>
                  <a:cubicBezTo>
                    <a:pt x="324461" y="232377"/>
                    <a:pt x="317705" y="179007"/>
                    <a:pt x="304194" y="151657"/>
                  </a:cubicBezTo>
                  <a:cubicBezTo>
                    <a:pt x="290683" y="124308"/>
                    <a:pt x="270416" y="110633"/>
                    <a:pt x="243488" y="110633"/>
                  </a:cubicBezTo>
                  <a:cubicBezTo>
                    <a:pt x="216561" y="110633"/>
                    <a:pt x="196009" y="124593"/>
                    <a:pt x="183830" y="152512"/>
                  </a:cubicBezTo>
                  <a:cubicBezTo>
                    <a:pt x="171555" y="180432"/>
                    <a:pt x="165465" y="231997"/>
                    <a:pt x="165465" y="307398"/>
                  </a:cubicBezTo>
                  <a:close/>
                </a:path>
              </a:pathLst>
            </a:custGeom>
            <a:grpFill/>
            <a:ln w="9510" cap="flat">
              <a:noFill/>
              <a:prstDash val="solid"/>
              <a:miter/>
            </a:ln>
          </p:spPr>
          <p:txBody>
            <a:bodyPr rtlCol="0" anchor="ctr"/>
            <a:lstStyle/>
            <a:p>
              <a:endParaRPr lang="en-GB"/>
            </a:p>
          </p:txBody>
        </p:sp>
        <p:sp>
          <p:nvSpPr>
            <p:cNvPr id="19" name="Freeform 18">
              <a:extLst>
                <a:ext uri="{FF2B5EF4-FFF2-40B4-BE49-F238E27FC236}">
                  <a16:creationId xmlns:a16="http://schemas.microsoft.com/office/drawing/2014/main" id="{D26D3446-3A9C-F098-2435-819D0C515091}"/>
                </a:ext>
              </a:extLst>
            </p:cNvPr>
            <p:cNvSpPr/>
            <p:nvPr/>
          </p:nvSpPr>
          <p:spPr>
            <a:xfrm>
              <a:off x="4441243" y="7434691"/>
              <a:ext cx="700683" cy="908520"/>
            </a:xfrm>
            <a:custGeom>
              <a:avLst/>
              <a:gdLst>
                <a:gd name="connsiteX0" fmla="*/ 0 w 700683"/>
                <a:gd name="connsiteY0" fmla="*/ 20037 h 908520"/>
                <a:gd name="connsiteX1" fmla="*/ 319323 w 700683"/>
                <a:gd name="connsiteY1" fmla="*/ 20037 h 908520"/>
                <a:gd name="connsiteX2" fmla="*/ 319323 w 700683"/>
                <a:gd name="connsiteY2" fmla="*/ 165617 h 908520"/>
                <a:gd name="connsiteX3" fmla="*/ 414473 w 700683"/>
                <a:gd name="connsiteY3" fmla="*/ 35517 h 908520"/>
                <a:gd name="connsiteX4" fmla="*/ 535599 w 700683"/>
                <a:gd name="connsiteY4" fmla="*/ 0 h 908520"/>
                <a:gd name="connsiteX5" fmla="*/ 700683 w 700683"/>
                <a:gd name="connsiteY5" fmla="*/ 46817 h 908520"/>
                <a:gd name="connsiteX6" fmla="*/ 595067 w 700683"/>
                <a:gd name="connsiteY6" fmla="*/ 289450 h 908520"/>
                <a:gd name="connsiteX7" fmla="*/ 499537 w 700683"/>
                <a:gd name="connsiteY7" fmla="*/ 264380 h 908520"/>
                <a:gd name="connsiteX8" fmla="*/ 395633 w 700683"/>
                <a:gd name="connsiteY8" fmla="*/ 319554 h 908520"/>
                <a:gd name="connsiteX9" fmla="*/ 342825 w 700683"/>
                <a:gd name="connsiteY9" fmla="*/ 610713 h 908520"/>
                <a:gd name="connsiteX10" fmla="*/ 342825 w 700683"/>
                <a:gd name="connsiteY10" fmla="*/ 908520 h 908520"/>
                <a:gd name="connsiteX11" fmla="*/ 0 w 700683"/>
                <a:gd name="connsiteY11" fmla="*/ 908520 h 908520"/>
                <a:gd name="connsiteX12" fmla="*/ 0 w 700683"/>
                <a:gd name="connsiteY12" fmla="*/ 20037 h 9085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700683" h="908520">
                  <a:moveTo>
                    <a:pt x="0" y="20037"/>
                  </a:moveTo>
                  <a:lnTo>
                    <a:pt x="319323" y="20037"/>
                  </a:lnTo>
                  <a:lnTo>
                    <a:pt x="319323" y="165617"/>
                  </a:lnTo>
                  <a:cubicBezTo>
                    <a:pt x="350056" y="102561"/>
                    <a:pt x="381741" y="59258"/>
                    <a:pt x="414473" y="35517"/>
                  </a:cubicBezTo>
                  <a:cubicBezTo>
                    <a:pt x="447204" y="11776"/>
                    <a:pt x="487548" y="0"/>
                    <a:pt x="535599" y="0"/>
                  </a:cubicBezTo>
                  <a:cubicBezTo>
                    <a:pt x="583649" y="0"/>
                    <a:pt x="640929" y="15669"/>
                    <a:pt x="700683" y="46817"/>
                  </a:cubicBezTo>
                  <a:lnTo>
                    <a:pt x="595067" y="289450"/>
                  </a:lnTo>
                  <a:cubicBezTo>
                    <a:pt x="554819" y="272737"/>
                    <a:pt x="522944" y="264380"/>
                    <a:pt x="499537" y="264380"/>
                  </a:cubicBezTo>
                  <a:cubicBezTo>
                    <a:pt x="454816" y="264380"/>
                    <a:pt x="420182" y="282803"/>
                    <a:pt x="395633" y="319554"/>
                  </a:cubicBezTo>
                  <a:cubicBezTo>
                    <a:pt x="360428" y="371404"/>
                    <a:pt x="342825" y="468457"/>
                    <a:pt x="342825" y="610713"/>
                  </a:cubicBezTo>
                  <a:lnTo>
                    <a:pt x="342825" y="908520"/>
                  </a:lnTo>
                  <a:lnTo>
                    <a:pt x="0" y="908520"/>
                  </a:lnTo>
                  <a:lnTo>
                    <a:pt x="0" y="20037"/>
                  </a:lnTo>
                  <a:close/>
                </a:path>
              </a:pathLst>
            </a:custGeom>
            <a:grpFill/>
            <a:ln w="9510" cap="flat">
              <a:noFill/>
              <a:prstDash val="solid"/>
              <a:miter/>
            </a:ln>
          </p:spPr>
          <p:txBody>
            <a:bodyPr rtlCol="0" anchor="ctr"/>
            <a:lstStyle/>
            <a:p>
              <a:endParaRPr lang="en-GB"/>
            </a:p>
          </p:txBody>
        </p:sp>
        <p:sp>
          <p:nvSpPr>
            <p:cNvPr id="20" name="Freeform 19">
              <a:extLst>
                <a:ext uri="{FF2B5EF4-FFF2-40B4-BE49-F238E27FC236}">
                  <a16:creationId xmlns:a16="http://schemas.microsoft.com/office/drawing/2014/main" id="{21627E27-B199-485F-3E18-EBC12FECF26A}"/>
                </a:ext>
              </a:extLst>
            </p:cNvPr>
            <p:cNvSpPr/>
            <p:nvPr/>
          </p:nvSpPr>
          <p:spPr>
            <a:xfrm>
              <a:off x="5142022" y="7116752"/>
              <a:ext cx="341112" cy="1226459"/>
            </a:xfrm>
            <a:custGeom>
              <a:avLst/>
              <a:gdLst>
                <a:gd name="connsiteX0" fmla="*/ 0 w 341112"/>
                <a:gd name="connsiteY0" fmla="*/ 0 h 1226459"/>
                <a:gd name="connsiteX1" fmla="*/ 341112 w 341112"/>
                <a:gd name="connsiteY1" fmla="*/ 0 h 1226459"/>
                <a:gd name="connsiteX2" fmla="*/ 341112 w 341112"/>
                <a:gd name="connsiteY2" fmla="*/ 231712 h 1226459"/>
                <a:gd name="connsiteX3" fmla="*/ 0 w 341112"/>
                <a:gd name="connsiteY3" fmla="*/ 231712 h 1226459"/>
                <a:gd name="connsiteX4" fmla="*/ 0 w 341112"/>
                <a:gd name="connsiteY4" fmla="*/ 0 h 1226459"/>
                <a:gd name="connsiteX5" fmla="*/ 0 w 341112"/>
                <a:gd name="connsiteY5" fmla="*/ 337977 h 1226459"/>
                <a:gd name="connsiteX6" fmla="*/ 341112 w 341112"/>
                <a:gd name="connsiteY6" fmla="*/ 337977 h 1226459"/>
                <a:gd name="connsiteX7" fmla="*/ 341112 w 341112"/>
                <a:gd name="connsiteY7" fmla="*/ 1226460 h 1226459"/>
                <a:gd name="connsiteX8" fmla="*/ 0 w 341112"/>
                <a:gd name="connsiteY8" fmla="*/ 1226460 h 1226459"/>
                <a:gd name="connsiteX9" fmla="*/ 0 w 341112"/>
                <a:gd name="connsiteY9" fmla="*/ 337977 h 12264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41112" h="1226459">
                  <a:moveTo>
                    <a:pt x="0" y="0"/>
                  </a:moveTo>
                  <a:lnTo>
                    <a:pt x="341112" y="0"/>
                  </a:lnTo>
                  <a:lnTo>
                    <a:pt x="341112" y="231712"/>
                  </a:lnTo>
                  <a:lnTo>
                    <a:pt x="0" y="231712"/>
                  </a:lnTo>
                  <a:lnTo>
                    <a:pt x="0" y="0"/>
                  </a:lnTo>
                  <a:close/>
                  <a:moveTo>
                    <a:pt x="0" y="337977"/>
                  </a:moveTo>
                  <a:lnTo>
                    <a:pt x="341112" y="337977"/>
                  </a:lnTo>
                  <a:lnTo>
                    <a:pt x="341112" y="1226460"/>
                  </a:lnTo>
                  <a:lnTo>
                    <a:pt x="0" y="1226460"/>
                  </a:lnTo>
                  <a:lnTo>
                    <a:pt x="0" y="337977"/>
                  </a:lnTo>
                  <a:close/>
                </a:path>
              </a:pathLst>
            </a:custGeom>
            <a:grpFill/>
            <a:ln w="9510" cap="flat">
              <a:noFill/>
              <a:prstDash val="solid"/>
              <a:miter/>
            </a:ln>
          </p:spPr>
          <p:txBody>
            <a:bodyPr rtlCol="0" anchor="ctr"/>
            <a:lstStyle/>
            <a:p>
              <a:endParaRPr lang="en-GB"/>
            </a:p>
          </p:txBody>
        </p:sp>
        <p:sp>
          <p:nvSpPr>
            <p:cNvPr id="21" name="Freeform 20">
              <a:extLst>
                <a:ext uri="{FF2B5EF4-FFF2-40B4-BE49-F238E27FC236}">
                  <a16:creationId xmlns:a16="http://schemas.microsoft.com/office/drawing/2014/main" id="{8B7ACF49-A9CB-6457-A190-7CE580F1421E}"/>
                </a:ext>
              </a:extLst>
            </p:cNvPr>
            <p:cNvSpPr/>
            <p:nvPr/>
          </p:nvSpPr>
          <p:spPr>
            <a:xfrm>
              <a:off x="6503806" y="7434596"/>
              <a:ext cx="981470" cy="1269193"/>
            </a:xfrm>
            <a:custGeom>
              <a:avLst/>
              <a:gdLst>
                <a:gd name="connsiteX0" fmla="*/ 661291 w 981470"/>
                <a:gd name="connsiteY0" fmla="*/ 20132 h 1269193"/>
                <a:gd name="connsiteX1" fmla="*/ 980614 w 981470"/>
                <a:gd name="connsiteY1" fmla="*/ 20132 h 1269193"/>
                <a:gd name="connsiteX2" fmla="*/ 980614 w 981470"/>
                <a:gd name="connsiteY2" fmla="*/ 859234 h 1269193"/>
                <a:gd name="connsiteX3" fmla="*/ 981471 w 981470"/>
                <a:gd name="connsiteY3" fmla="*/ 898549 h 1269193"/>
                <a:gd name="connsiteX4" fmla="*/ 945885 w 981470"/>
                <a:gd name="connsiteY4" fmla="*/ 1057899 h 1269193"/>
                <a:gd name="connsiteX5" fmla="*/ 851115 w 981470"/>
                <a:gd name="connsiteY5" fmla="*/ 1180497 h 1269193"/>
                <a:gd name="connsiteX6" fmla="*/ 701064 w 981470"/>
                <a:gd name="connsiteY6" fmla="*/ 1248301 h 1269193"/>
                <a:gd name="connsiteX7" fmla="*/ 492781 w 981470"/>
                <a:gd name="connsiteY7" fmla="*/ 1269193 h 1269193"/>
                <a:gd name="connsiteX8" fmla="*/ 124361 w 981470"/>
                <a:gd name="connsiteY8" fmla="*/ 1188854 h 1269193"/>
                <a:gd name="connsiteX9" fmla="*/ 24168 w 981470"/>
                <a:gd name="connsiteY9" fmla="*/ 973855 h 1269193"/>
                <a:gd name="connsiteX10" fmla="*/ 25881 w 981470"/>
                <a:gd name="connsiteY10" fmla="*/ 928653 h 1269193"/>
                <a:gd name="connsiteX11" fmla="*/ 357002 w 981470"/>
                <a:gd name="connsiteY11" fmla="*/ 966258 h 1269193"/>
                <a:gd name="connsiteX12" fmla="*/ 395538 w 981470"/>
                <a:gd name="connsiteY12" fmla="*/ 1029884 h 1269193"/>
                <a:gd name="connsiteX13" fmla="*/ 490307 w 981470"/>
                <a:gd name="connsiteY13" fmla="*/ 1055809 h 1269193"/>
                <a:gd name="connsiteX14" fmla="*/ 600491 w 981470"/>
                <a:gd name="connsiteY14" fmla="*/ 1016494 h 1269193"/>
                <a:gd name="connsiteX15" fmla="*/ 636933 w 981470"/>
                <a:gd name="connsiteY15" fmla="*/ 879271 h 1269193"/>
                <a:gd name="connsiteX16" fmla="*/ 636933 w 981470"/>
                <a:gd name="connsiteY16" fmla="*/ 744612 h 1269193"/>
                <a:gd name="connsiteX17" fmla="*/ 536360 w 981470"/>
                <a:gd name="connsiteY17" fmla="*/ 830745 h 1269193"/>
                <a:gd name="connsiteX18" fmla="*/ 366232 w 981470"/>
                <a:gd name="connsiteY18" fmla="*/ 872529 h 1269193"/>
                <a:gd name="connsiteX19" fmla="*/ 77928 w 981470"/>
                <a:gd name="connsiteY19" fmla="*/ 716883 h 1269193"/>
                <a:gd name="connsiteX20" fmla="*/ 0 w 981470"/>
                <a:gd name="connsiteY20" fmla="*/ 424964 h 1269193"/>
                <a:gd name="connsiteX21" fmla="*/ 100573 w 981470"/>
                <a:gd name="connsiteY21" fmla="*/ 108734 h 1269193"/>
                <a:gd name="connsiteX22" fmla="*/ 363758 w 981470"/>
                <a:gd name="connsiteY22" fmla="*/ 0 h 1269193"/>
                <a:gd name="connsiteX23" fmla="*/ 535218 w 981470"/>
                <a:gd name="connsiteY23" fmla="*/ 35137 h 1269193"/>
                <a:gd name="connsiteX24" fmla="*/ 661387 w 981470"/>
                <a:gd name="connsiteY24" fmla="*/ 151468 h 1269193"/>
                <a:gd name="connsiteX25" fmla="*/ 661387 w 981470"/>
                <a:gd name="connsiteY25" fmla="*/ 20132 h 1269193"/>
                <a:gd name="connsiteX26" fmla="*/ 340256 w 981470"/>
                <a:gd name="connsiteY26" fmla="*/ 450984 h 1269193"/>
                <a:gd name="connsiteX27" fmla="*/ 381361 w 981470"/>
                <a:gd name="connsiteY27" fmla="*/ 593620 h 1269193"/>
                <a:gd name="connsiteX28" fmla="*/ 489546 w 981470"/>
                <a:gd name="connsiteY28" fmla="*/ 640057 h 1269193"/>
                <a:gd name="connsiteX29" fmla="*/ 596399 w 981470"/>
                <a:gd name="connsiteY29" fmla="*/ 591910 h 1269193"/>
                <a:gd name="connsiteX30" fmla="*/ 639597 w 981470"/>
                <a:gd name="connsiteY30" fmla="*/ 446805 h 1269193"/>
                <a:gd name="connsiteX31" fmla="*/ 594306 w 981470"/>
                <a:gd name="connsiteY31" fmla="*/ 298282 h 1269193"/>
                <a:gd name="connsiteX32" fmla="*/ 483647 w 981470"/>
                <a:gd name="connsiteY32" fmla="*/ 246811 h 1269193"/>
                <a:gd name="connsiteX33" fmla="*/ 379267 w 981470"/>
                <a:gd name="connsiteY33" fmla="*/ 294103 h 1269193"/>
                <a:gd name="connsiteX34" fmla="*/ 340256 w 981470"/>
                <a:gd name="connsiteY34" fmla="*/ 450984 h 12691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Lst>
              <a:rect l="l" t="t" r="r" b="b"/>
              <a:pathLst>
                <a:path w="981470" h="1269193">
                  <a:moveTo>
                    <a:pt x="661291" y="20132"/>
                  </a:moveTo>
                  <a:lnTo>
                    <a:pt x="980614" y="20132"/>
                  </a:lnTo>
                  <a:lnTo>
                    <a:pt x="980614" y="859234"/>
                  </a:lnTo>
                  <a:lnTo>
                    <a:pt x="981471" y="898549"/>
                  </a:lnTo>
                  <a:cubicBezTo>
                    <a:pt x="981471" y="954293"/>
                    <a:pt x="969577" y="1007473"/>
                    <a:pt x="945885" y="1057899"/>
                  </a:cubicBezTo>
                  <a:cubicBezTo>
                    <a:pt x="922097" y="1108324"/>
                    <a:pt x="890603" y="1149254"/>
                    <a:pt x="851115" y="1180497"/>
                  </a:cubicBezTo>
                  <a:cubicBezTo>
                    <a:pt x="811723" y="1211740"/>
                    <a:pt x="761674" y="1234342"/>
                    <a:pt x="701064" y="1248301"/>
                  </a:cubicBezTo>
                  <a:cubicBezTo>
                    <a:pt x="640454" y="1262261"/>
                    <a:pt x="570994" y="1269193"/>
                    <a:pt x="492781" y="1269193"/>
                  </a:cubicBezTo>
                  <a:cubicBezTo>
                    <a:pt x="313994" y="1269193"/>
                    <a:pt x="191156" y="1242414"/>
                    <a:pt x="124361" y="1188854"/>
                  </a:cubicBezTo>
                  <a:cubicBezTo>
                    <a:pt x="57566" y="1135294"/>
                    <a:pt x="24168" y="1063596"/>
                    <a:pt x="24168" y="973855"/>
                  </a:cubicBezTo>
                  <a:cubicBezTo>
                    <a:pt x="24168" y="962745"/>
                    <a:pt x="24739" y="947645"/>
                    <a:pt x="25881" y="928653"/>
                  </a:cubicBezTo>
                  <a:lnTo>
                    <a:pt x="357002" y="966258"/>
                  </a:lnTo>
                  <a:cubicBezTo>
                    <a:pt x="365375" y="996932"/>
                    <a:pt x="378221" y="1018109"/>
                    <a:pt x="395538" y="1029884"/>
                  </a:cubicBezTo>
                  <a:cubicBezTo>
                    <a:pt x="420657" y="1047168"/>
                    <a:pt x="452247" y="1055809"/>
                    <a:pt x="490307" y="1055809"/>
                  </a:cubicBezTo>
                  <a:cubicBezTo>
                    <a:pt x="539500" y="1055809"/>
                    <a:pt x="576227" y="1042704"/>
                    <a:pt x="600491" y="1016494"/>
                  </a:cubicBezTo>
                  <a:cubicBezTo>
                    <a:pt x="624754" y="990284"/>
                    <a:pt x="636933" y="944512"/>
                    <a:pt x="636933" y="879271"/>
                  </a:cubicBezTo>
                  <a:lnTo>
                    <a:pt x="636933" y="744612"/>
                  </a:lnTo>
                  <a:cubicBezTo>
                    <a:pt x="603440" y="784212"/>
                    <a:pt x="569853" y="812986"/>
                    <a:pt x="536360" y="830745"/>
                  </a:cubicBezTo>
                  <a:cubicBezTo>
                    <a:pt x="483837" y="858664"/>
                    <a:pt x="427128" y="872529"/>
                    <a:pt x="366232" y="872529"/>
                  </a:cubicBezTo>
                  <a:cubicBezTo>
                    <a:pt x="247199" y="872529"/>
                    <a:pt x="151098" y="820679"/>
                    <a:pt x="77928" y="716883"/>
                  </a:cubicBezTo>
                  <a:cubicBezTo>
                    <a:pt x="25976" y="643286"/>
                    <a:pt x="0" y="545948"/>
                    <a:pt x="0" y="424964"/>
                  </a:cubicBezTo>
                  <a:cubicBezTo>
                    <a:pt x="0" y="286696"/>
                    <a:pt x="33493" y="181286"/>
                    <a:pt x="100573" y="108734"/>
                  </a:cubicBezTo>
                  <a:cubicBezTo>
                    <a:pt x="167654" y="36276"/>
                    <a:pt x="255382" y="0"/>
                    <a:pt x="363758" y="0"/>
                  </a:cubicBezTo>
                  <a:cubicBezTo>
                    <a:pt x="433027" y="0"/>
                    <a:pt x="490212" y="11681"/>
                    <a:pt x="535218" y="35137"/>
                  </a:cubicBezTo>
                  <a:cubicBezTo>
                    <a:pt x="580224" y="58593"/>
                    <a:pt x="622280" y="97338"/>
                    <a:pt x="661387" y="151468"/>
                  </a:cubicBezTo>
                  <a:lnTo>
                    <a:pt x="661387" y="20132"/>
                  </a:lnTo>
                  <a:close/>
                  <a:moveTo>
                    <a:pt x="340256" y="450984"/>
                  </a:moveTo>
                  <a:cubicBezTo>
                    <a:pt x="340256" y="515085"/>
                    <a:pt x="353958" y="562661"/>
                    <a:pt x="381361" y="593620"/>
                  </a:cubicBezTo>
                  <a:cubicBezTo>
                    <a:pt x="408764" y="624578"/>
                    <a:pt x="444826" y="640057"/>
                    <a:pt x="489546" y="640057"/>
                  </a:cubicBezTo>
                  <a:cubicBezTo>
                    <a:pt x="534266" y="640057"/>
                    <a:pt x="567664" y="624008"/>
                    <a:pt x="596399" y="591910"/>
                  </a:cubicBezTo>
                  <a:cubicBezTo>
                    <a:pt x="625135" y="559813"/>
                    <a:pt x="639597" y="511476"/>
                    <a:pt x="639597" y="446805"/>
                  </a:cubicBezTo>
                  <a:cubicBezTo>
                    <a:pt x="639597" y="382135"/>
                    <a:pt x="624468" y="332659"/>
                    <a:pt x="594306" y="298282"/>
                  </a:cubicBezTo>
                  <a:cubicBezTo>
                    <a:pt x="564144" y="264000"/>
                    <a:pt x="527225" y="246811"/>
                    <a:pt x="483647" y="246811"/>
                  </a:cubicBezTo>
                  <a:cubicBezTo>
                    <a:pt x="440068" y="246811"/>
                    <a:pt x="405243" y="262575"/>
                    <a:pt x="379267" y="294103"/>
                  </a:cubicBezTo>
                  <a:cubicBezTo>
                    <a:pt x="353291" y="325631"/>
                    <a:pt x="340256" y="377862"/>
                    <a:pt x="340256" y="450984"/>
                  </a:cubicBezTo>
                  <a:close/>
                </a:path>
              </a:pathLst>
            </a:custGeom>
            <a:grpFill/>
            <a:ln w="9510" cap="flat">
              <a:noFill/>
              <a:prstDash val="solid"/>
              <a:miter/>
            </a:ln>
          </p:spPr>
          <p:txBody>
            <a:bodyPr rtlCol="0" anchor="ctr"/>
            <a:lstStyle/>
            <a:p>
              <a:endParaRPr lang="en-GB"/>
            </a:p>
          </p:txBody>
        </p:sp>
        <p:sp>
          <p:nvSpPr>
            <p:cNvPr id="22" name="Freeform 21">
              <a:extLst>
                <a:ext uri="{FF2B5EF4-FFF2-40B4-BE49-F238E27FC236}">
                  <a16:creationId xmlns:a16="http://schemas.microsoft.com/office/drawing/2014/main" id="{0547B67C-B983-B4C0-D86B-9109967709D3}"/>
                </a:ext>
              </a:extLst>
            </p:cNvPr>
            <p:cNvSpPr/>
            <p:nvPr/>
          </p:nvSpPr>
          <p:spPr>
            <a:xfrm>
              <a:off x="7505448" y="7434786"/>
              <a:ext cx="1031043" cy="928557"/>
            </a:xfrm>
            <a:custGeom>
              <a:avLst/>
              <a:gdLst>
                <a:gd name="connsiteX0" fmla="*/ 1030949 w 1031043"/>
                <a:gd name="connsiteY0" fmla="*/ 548702 h 928557"/>
                <a:gd name="connsiteX1" fmla="*/ 347012 w 1031043"/>
                <a:gd name="connsiteY1" fmla="*/ 548702 h 928557"/>
                <a:gd name="connsiteX2" fmla="*/ 391447 w 1031043"/>
                <a:gd name="connsiteY2" fmla="*/ 670825 h 928557"/>
                <a:gd name="connsiteX3" fmla="*/ 520565 w 1031043"/>
                <a:gd name="connsiteY3" fmla="*/ 728564 h 928557"/>
                <a:gd name="connsiteX4" fmla="*/ 616095 w 1031043"/>
                <a:gd name="connsiteY4" fmla="*/ 703493 h 928557"/>
                <a:gd name="connsiteX5" fmla="*/ 675564 w 1031043"/>
                <a:gd name="connsiteY5" fmla="*/ 647464 h 928557"/>
                <a:gd name="connsiteX6" fmla="*/ 1011728 w 1031043"/>
                <a:gd name="connsiteY6" fmla="*/ 678423 h 928557"/>
                <a:gd name="connsiteX7" fmla="*/ 825615 w 1031043"/>
                <a:gd name="connsiteY7" fmla="*/ 870440 h 928557"/>
                <a:gd name="connsiteX8" fmla="*/ 512953 w 1031043"/>
                <a:gd name="connsiteY8" fmla="*/ 928558 h 928557"/>
                <a:gd name="connsiteX9" fmla="*/ 234640 w 1031043"/>
                <a:gd name="connsiteY9" fmla="*/ 878796 h 928557"/>
                <a:gd name="connsiteX10" fmla="*/ 66605 w 1031043"/>
                <a:gd name="connsiteY10" fmla="*/ 720682 h 928557"/>
                <a:gd name="connsiteX11" fmla="*/ 0 w 1031043"/>
                <a:gd name="connsiteY11" fmla="*/ 465988 h 928557"/>
                <a:gd name="connsiteX12" fmla="*/ 133686 w 1031043"/>
                <a:gd name="connsiteY12" fmla="*/ 128866 h 928557"/>
                <a:gd name="connsiteX13" fmla="*/ 502962 w 1031043"/>
                <a:gd name="connsiteY13" fmla="*/ 0 h 928557"/>
                <a:gd name="connsiteX14" fmla="*/ 804683 w 1031043"/>
                <a:gd name="connsiteY14" fmla="*/ 57738 h 928557"/>
                <a:gd name="connsiteX15" fmla="*/ 973193 w 1031043"/>
                <a:gd name="connsiteY15" fmla="*/ 225065 h 928557"/>
                <a:gd name="connsiteX16" fmla="*/ 1031044 w 1031043"/>
                <a:gd name="connsiteY16" fmla="*/ 510336 h 928557"/>
                <a:gd name="connsiteX17" fmla="*/ 1031044 w 1031043"/>
                <a:gd name="connsiteY17" fmla="*/ 548797 h 928557"/>
                <a:gd name="connsiteX18" fmla="*/ 683937 w 1031043"/>
                <a:gd name="connsiteY18" fmla="*/ 385554 h 928557"/>
                <a:gd name="connsiteX19" fmla="*/ 630748 w 1031043"/>
                <a:gd name="connsiteY19" fmla="*/ 244152 h 928557"/>
                <a:gd name="connsiteX20" fmla="*/ 517139 w 1031043"/>
                <a:gd name="connsiteY20" fmla="*/ 201514 h 928557"/>
                <a:gd name="connsiteX21" fmla="*/ 387165 w 1031043"/>
                <a:gd name="connsiteY21" fmla="*/ 265899 h 928557"/>
                <a:gd name="connsiteX22" fmla="*/ 347773 w 1031043"/>
                <a:gd name="connsiteY22" fmla="*/ 385554 h 928557"/>
                <a:gd name="connsiteX23" fmla="*/ 683937 w 1031043"/>
                <a:gd name="connsiteY23" fmla="*/ 385554 h 9285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1031043" h="928557">
                  <a:moveTo>
                    <a:pt x="1030949" y="548702"/>
                  </a:moveTo>
                  <a:lnTo>
                    <a:pt x="347012" y="548702"/>
                  </a:lnTo>
                  <a:cubicBezTo>
                    <a:pt x="353196" y="603401"/>
                    <a:pt x="367945" y="644046"/>
                    <a:pt x="391447" y="670825"/>
                  </a:cubicBezTo>
                  <a:cubicBezTo>
                    <a:pt x="424368" y="709286"/>
                    <a:pt x="467471" y="728564"/>
                    <a:pt x="520565" y="728564"/>
                  </a:cubicBezTo>
                  <a:cubicBezTo>
                    <a:pt x="554058" y="728564"/>
                    <a:pt x="585933" y="720207"/>
                    <a:pt x="616095" y="703493"/>
                  </a:cubicBezTo>
                  <a:cubicBezTo>
                    <a:pt x="634554" y="692857"/>
                    <a:pt x="654346" y="674244"/>
                    <a:pt x="675564" y="647464"/>
                  </a:cubicBezTo>
                  <a:lnTo>
                    <a:pt x="1011728" y="678423"/>
                  </a:lnTo>
                  <a:cubicBezTo>
                    <a:pt x="960348" y="767689"/>
                    <a:pt x="898310" y="831694"/>
                    <a:pt x="825615" y="870440"/>
                  </a:cubicBezTo>
                  <a:cubicBezTo>
                    <a:pt x="753016" y="909185"/>
                    <a:pt x="648732" y="928558"/>
                    <a:pt x="512953" y="928558"/>
                  </a:cubicBezTo>
                  <a:cubicBezTo>
                    <a:pt x="395062" y="928558"/>
                    <a:pt x="302291" y="911939"/>
                    <a:pt x="234640" y="878796"/>
                  </a:cubicBezTo>
                  <a:cubicBezTo>
                    <a:pt x="166988" y="845654"/>
                    <a:pt x="111040" y="792949"/>
                    <a:pt x="66605" y="720682"/>
                  </a:cubicBezTo>
                  <a:cubicBezTo>
                    <a:pt x="22170" y="648509"/>
                    <a:pt x="0" y="563516"/>
                    <a:pt x="0" y="465988"/>
                  </a:cubicBezTo>
                  <a:cubicBezTo>
                    <a:pt x="0" y="327151"/>
                    <a:pt x="44530" y="214714"/>
                    <a:pt x="133686" y="128866"/>
                  </a:cubicBezTo>
                  <a:cubicBezTo>
                    <a:pt x="222841" y="43019"/>
                    <a:pt x="345870" y="0"/>
                    <a:pt x="502962" y="0"/>
                  </a:cubicBezTo>
                  <a:cubicBezTo>
                    <a:pt x="630368" y="0"/>
                    <a:pt x="730941" y="19278"/>
                    <a:pt x="804683" y="57738"/>
                  </a:cubicBezTo>
                  <a:cubicBezTo>
                    <a:pt x="878424" y="96198"/>
                    <a:pt x="934562" y="152037"/>
                    <a:pt x="973193" y="225065"/>
                  </a:cubicBezTo>
                  <a:cubicBezTo>
                    <a:pt x="1011728" y="298092"/>
                    <a:pt x="1031044" y="393246"/>
                    <a:pt x="1031044" y="510336"/>
                  </a:cubicBezTo>
                  <a:lnTo>
                    <a:pt x="1031044" y="548797"/>
                  </a:lnTo>
                  <a:close/>
                  <a:moveTo>
                    <a:pt x="683937" y="385554"/>
                  </a:moveTo>
                  <a:cubicBezTo>
                    <a:pt x="677182" y="319744"/>
                    <a:pt x="659484" y="272642"/>
                    <a:pt x="630748" y="244152"/>
                  </a:cubicBezTo>
                  <a:cubicBezTo>
                    <a:pt x="601918" y="215663"/>
                    <a:pt x="564144" y="201514"/>
                    <a:pt x="517139" y="201514"/>
                  </a:cubicBezTo>
                  <a:cubicBezTo>
                    <a:pt x="462904" y="201514"/>
                    <a:pt x="419611" y="222975"/>
                    <a:pt x="387165" y="265899"/>
                  </a:cubicBezTo>
                  <a:cubicBezTo>
                    <a:pt x="366517" y="292679"/>
                    <a:pt x="353387" y="332564"/>
                    <a:pt x="347773" y="385554"/>
                  </a:cubicBezTo>
                  <a:lnTo>
                    <a:pt x="683937" y="385554"/>
                  </a:lnTo>
                  <a:close/>
                </a:path>
              </a:pathLst>
            </a:custGeom>
            <a:grpFill/>
            <a:ln w="9510" cap="flat">
              <a:noFill/>
              <a:prstDash val="solid"/>
              <a:miter/>
            </a:ln>
          </p:spPr>
          <p:txBody>
            <a:bodyPr rtlCol="0" anchor="ctr"/>
            <a:lstStyle/>
            <a:p>
              <a:endParaRPr lang="en-GB"/>
            </a:p>
          </p:txBody>
        </p:sp>
        <p:sp>
          <p:nvSpPr>
            <p:cNvPr id="23" name="Freeform 22">
              <a:extLst>
                <a:ext uri="{FF2B5EF4-FFF2-40B4-BE49-F238E27FC236}">
                  <a16:creationId xmlns:a16="http://schemas.microsoft.com/office/drawing/2014/main" id="{DFB043F7-A997-50BA-B919-B82D303FC839}"/>
                </a:ext>
              </a:extLst>
            </p:cNvPr>
            <p:cNvSpPr/>
            <p:nvPr/>
          </p:nvSpPr>
          <p:spPr>
            <a:xfrm>
              <a:off x="8524694" y="7434596"/>
              <a:ext cx="946265" cy="928652"/>
            </a:xfrm>
            <a:custGeom>
              <a:avLst/>
              <a:gdLst>
                <a:gd name="connsiteX0" fmla="*/ 0 w 946265"/>
                <a:gd name="connsiteY0" fmla="*/ 661804 h 928652"/>
                <a:gd name="connsiteX1" fmla="*/ 338638 w 946265"/>
                <a:gd name="connsiteY1" fmla="*/ 629991 h 928652"/>
                <a:gd name="connsiteX2" fmla="*/ 397346 w 946265"/>
                <a:gd name="connsiteY2" fmla="*/ 716123 h 928652"/>
                <a:gd name="connsiteX3" fmla="*/ 497919 w 946265"/>
                <a:gd name="connsiteY3" fmla="*/ 742048 h 928652"/>
                <a:gd name="connsiteX4" fmla="*/ 604391 w 946265"/>
                <a:gd name="connsiteY4" fmla="*/ 712799 h 928652"/>
                <a:gd name="connsiteX5" fmla="*/ 633698 w 946265"/>
                <a:gd name="connsiteY5" fmla="*/ 658480 h 928652"/>
                <a:gd name="connsiteX6" fmla="*/ 595162 w 946265"/>
                <a:gd name="connsiteY6" fmla="*/ 601692 h 928652"/>
                <a:gd name="connsiteX7" fmla="*/ 448441 w 946265"/>
                <a:gd name="connsiteY7" fmla="*/ 566650 h 928652"/>
                <a:gd name="connsiteX8" fmla="*/ 201623 w 946265"/>
                <a:gd name="connsiteY8" fmla="*/ 509387 h 928652"/>
                <a:gd name="connsiteX9" fmla="*/ 85064 w 946265"/>
                <a:gd name="connsiteY9" fmla="*/ 420405 h 928652"/>
                <a:gd name="connsiteX10" fmla="*/ 37679 w 946265"/>
                <a:gd name="connsiteY10" fmla="*/ 277485 h 928652"/>
                <a:gd name="connsiteX11" fmla="*/ 88775 w 946265"/>
                <a:gd name="connsiteY11" fmla="*/ 126207 h 928652"/>
                <a:gd name="connsiteX12" fmla="*/ 229597 w 946265"/>
                <a:gd name="connsiteY12" fmla="*/ 31338 h 928652"/>
                <a:gd name="connsiteX13" fmla="*/ 470135 w 946265"/>
                <a:gd name="connsiteY13" fmla="*/ 0 h 928652"/>
                <a:gd name="connsiteX14" fmla="*/ 705251 w 946265"/>
                <a:gd name="connsiteY14" fmla="*/ 24216 h 928652"/>
                <a:gd name="connsiteX15" fmla="*/ 831800 w 946265"/>
                <a:gd name="connsiteY15" fmla="*/ 99522 h 928652"/>
                <a:gd name="connsiteX16" fmla="*/ 916007 w 946265"/>
                <a:gd name="connsiteY16" fmla="*/ 237600 h 928652"/>
                <a:gd name="connsiteX17" fmla="*/ 592498 w 946265"/>
                <a:gd name="connsiteY17" fmla="*/ 269413 h 928652"/>
                <a:gd name="connsiteX18" fmla="*/ 550632 w 946265"/>
                <a:gd name="connsiteY18" fmla="*/ 206642 h 928652"/>
                <a:gd name="connsiteX19" fmla="*/ 453389 w 946265"/>
                <a:gd name="connsiteY19" fmla="*/ 179862 h 928652"/>
                <a:gd name="connsiteX20" fmla="*/ 369181 w 946265"/>
                <a:gd name="connsiteY20" fmla="*/ 200374 h 928652"/>
                <a:gd name="connsiteX21" fmla="*/ 342825 w 946265"/>
                <a:gd name="connsiteY21" fmla="*/ 250040 h 928652"/>
                <a:gd name="connsiteX22" fmla="*/ 376318 w 946265"/>
                <a:gd name="connsiteY22" fmla="*/ 299326 h 928652"/>
                <a:gd name="connsiteX23" fmla="*/ 522182 w 946265"/>
                <a:gd name="connsiteY23" fmla="*/ 329430 h 928652"/>
                <a:gd name="connsiteX24" fmla="*/ 775281 w 946265"/>
                <a:gd name="connsiteY24" fmla="*/ 382895 h 928652"/>
                <a:gd name="connsiteX25" fmla="*/ 902306 w 946265"/>
                <a:gd name="connsiteY25" fmla="*/ 480708 h 928652"/>
                <a:gd name="connsiteX26" fmla="*/ 946265 w 946265"/>
                <a:gd name="connsiteY26" fmla="*/ 620305 h 928652"/>
                <a:gd name="connsiteX27" fmla="*/ 899737 w 946265"/>
                <a:gd name="connsiteY27" fmla="*/ 769873 h 928652"/>
                <a:gd name="connsiteX28" fmla="*/ 753016 w 946265"/>
                <a:gd name="connsiteY28" fmla="*/ 885634 h 928652"/>
                <a:gd name="connsiteX29" fmla="*/ 480221 w 946265"/>
                <a:gd name="connsiteY29" fmla="*/ 928653 h 928652"/>
                <a:gd name="connsiteX30" fmla="*/ 132829 w 946265"/>
                <a:gd name="connsiteY30" fmla="*/ 859234 h 928652"/>
                <a:gd name="connsiteX31" fmla="*/ 0 w 946265"/>
                <a:gd name="connsiteY31" fmla="*/ 661804 h 9286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Lst>
              <a:rect l="l" t="t" r="r" b="b"/>
              <a:pathLst>
                <a:path w="946265" h="928652">
                  <a:moveTo>
                    <a:pt x="0" y="661804"/>
                  </a:moveTo>
                  <a:lnTo>
                    <a:pt x="338638" y="629991"/>
                  </a:lnTo>
                  <a:cubicBezTo>
                    <a:pt x="352625" y="670161"/>
                    <a:pt x="372131" y="698840"/>
                    <a:pt x="397346" y="716123"/>
                  </a:cubicBezTo>
                  <a:cubicBezTo>
                    <a:pt x="422465" y="733407"/>
                    <a:pt x="456053" y="742048"/>
                    <a:pt x="497919" y="742048"/>
                  </a:cubicBezTo>
                  <a:cubicBezTo>
                    <a:pt x="543781" y="742048"/>
                    <a:pt x="579272" y="732267"/>
                    <a:pt x="604391" y="712799"/>
                  </a:cubicBezTo>
                  <a:cubicBezTo>
                    <a:pt x="623898" y="698365"/>
                    <a:pt x="633698" y="680227"/>
                    <a:pt x="633698" y="658480"/>
                  </a:cubicBezTo>
                  <a:cubicBezTo>
                    <a:pt x="633698" y="633979"/>
                    <a:pt x="620853" y="615082"/>
                    <a:pt x="595162" y="601692"/>
                  </a:cubicBezTo>
                  <a:cubicBezTo>
                    <a:pt x="576703" y="592195"/>
                    <a:pt x="527796" y="580515"/>
                    <a:pt x="448441" y="566650"/>
                  </a:cubicBezTo>
                  <a:cubicBezTo>
                    <a:pt x="329980" y="546043"/>
                    <a:pt x="247675" y="526955"/>
                    <a:pt x="201623" y="509387"/>
                  </a:cubicBezTo>
                  <a:cubicBezTo>
                    <a:pt x="155475" y="491818"/>
                    <a:pt x="116654" y="462190"/>
                    <a:pt x="85064" y="420405"/>
                  </a:cubicBezTo>
                  <a:cubicBezTo>
                    <a:pt x="53474" y="378621"/>
                    <a:pt x="37679" y="330949"/>
                    <a:pt x="37679" y="277485"/>
                  </a:cubicBezTo>
                  <a:cubicBezTo>
                    <a:pt x="37679" y="218987"/>
                    <a:pt x="54711" y="168561"/>
                    <a:pt x="88775" y="126207"/>
                  </a:cubicBezTo>
                  <a:cubicBezTo>
                    <a:pt x="122838" y="83853"/>
                    <a:pt x="169747" y="52230"/>
                    <a:pt x="229597" y="31338"/>
                  </a:cubicBezTo>
                  <a:cubicBezTo>
                    <a:pt x="289350" y="10446"/>
                    <a:pt x="369562" y="0"/>
                    <a:pt x="470135" y="0"/>
                  </a:cubicBezTo>
                  <a:cubicBezTo>
                    <a:pt x="576323" y="0"/>
                    <a:pt x="654631" y="8072"/>
                    <a:pt x="705251" y="24216"/>
                  </a:cubicBezTo>
                  <a:cubicBezTo>
                    <a:pt x="755775" y="40360"/>
                    <a:pt x="798022" y="65525"/>
                    <a:pt x="831800" y="99522"/>
                  </a:cubicBezTo>
                  <a:cubicBezTo>
                    <a:pt x="865578" y="133519"/>
                    <a:pt x="893647" y="179577"/>
                    <a:pt x="916007" y="237600"/>
                  </a:cubicBezTo>
                  <a:lnTo>
                    <a:pt x="592498" y="269413"/>
                  </a:lnTo>
                  <a:cubicBezTo>
                    <a:pt x="584125" y="240924"/>
                    <a:pt x="570138" y="220031"/>
                    <a:pt x="550632" y="206642"/>
                  </a:cubicBezTo>
                  <a:cubicBezTo>
                    <a:pt x="523800" y="188788"/>
                    <a:pt x="491354" y="179862"/>
                    <a:pt x="453389" y="179862"/>
                  </a:cubicBezTo>
                  <a:cubicBezTo>
                    <a:pt x="415424" y="179862"/>
                    <a:pt x="386784" y="186699"/>
                    <a:pt x="369181" y="200374"/>
                  </a:cubicBezTo>
                  <a:cubicBezTo>
                    <a:pt x="351579" y="214049"/>
                    <a:pt x="342825" y="230573"/>
                    <a:pt x="342825" y="250040"/>
                  </a:cubicBezTo>
                  <a:cubicBezTo>
                    <a:pt x="342825" y="271787"/>
                    <a:pt x="353958" y="288216"/>
                    <a:pt x="376318" y="299326"/>
                  </a:cubicBezTo>
                  <a:cubicBezTo>
                    <a:pt x="398678" y="310437"/>
                    <a:pt x="447300" y="320503"/>
                    <a:pt x="522182" y="329430"/>
                  </a:cubicBezTo>
                  <a:cubicBezTo>
                    <a:pt x="635601" y="342250"/>
                    <a:pt x="719999" y="360103"/>
                    <a:pt x="775281" y="382895"/>
                  </a:cubicBezTo>
                  <a:cubicBezTo>
                    <a:pt x="830563" y="405781"/>
                    <a:pt x="872905" y="438354"/>
                    <a:pt x="902306" y="480708"/>
                  </a:cubicBezTo>
                  <a:cubicBezTo>
                    <a:pt x="931707" y="523061"/>
                    <a:pt x="946265" y="569594"/>
                    <a:pt x="946265" y="620305"/>
                  </a:cubicBezTo>
                  <a:cubicBezTo>
                    <a:pt x="946265" y="671015"/>
                    <a:pt x="930756" y="721441"/>
                    <a:pt x="899737" y="769873"/>
                  </a:cubicBezTo>
                  <a:cubicBezTo>
                    <a:pt x="868718" y="818304"/>
                    <a:pt x="819811" y="856955"/>
                    <a:pt x="753016" y="885634"/>
                  </a:cubicBezTo>
                  <a:cubicBezTo>
                    <a:pt x="686221" y="914313"/>
                    <a:pt x="595257" y="928653"/>
                    <a:pt x="480221" y="928653"/>
                  </a:cubicBezTo>
                  <a:cubicBezTo>
                    <a:pt x="317610" y="928653"/>
                    <a:pt x="201812" y="905481"/>
                    <a:pt x="132829" y="859234"/>
                  </a:cubicBezTo>
                  <a:cubicBezTo>
                    <a:pt x="63845" y="812986"/>
                    <a:pt x="19506" y="747177"/>
                    <a:pt x="0" y="661804"/>
                  </a:cubicBezTo>
                  <a:close/>
                </a:path>
              </a:pathLst>
            </a:custGeom>
            <a:grpFill/>
            <a:ln w="9510" cap="flat">
              <a:noFill/>
              <a:prstDash val="solid"/>
              <a:miter/>
            </a:ln>
          </p:spPr>
          <p:txBody>
            <a:bodyPr rtlCol="0" anchor="ctr"/>
            <a:lstStyle/>
            <a:p>
              <a:endParaRPr lang="en-GB"/>
            </a:p>
          </p:txBody>
        </p:sp>
        <p:sp>
          <p:nvSpPr>
            <p:cNvPr id="24" name="Freeform 23">
              <a:extLst>
                <a:ext uri="{FF2B5EF4-FFF2-40B4-BE49-F238E27FC236}">
                  <a16:creationId xmlns:a16="http://schemas.microsoft.com/office/drawing/2014/main" id="{B1E6A45B-486A-6632-FAA7-5B7223498B82}"/>
                </a:ext>
              </a:extLst>
            </p:cNvPr>
            <p:cNvSpPr/>
            <p:nvPr/>
          </p:nvSpPr>
          <p:spPr>
            <a:xfrm>
              <a:off x="3437032" y="6597742"/>
              <a:ext cx="3048410" cy="1765601"/>
            </a:xfrm>
            <a:custGeom>
              <a:avLst/>
              <a:gdLst>
                <a:gd name="connsiteX0" fmla="*/ 0 w 3048410"/>
                <a:gd name="connsiteY0" fmla="*/ 519010 h 1765601"/>
                <a:gd name="connsiteX1" fmla="*/ 0 w 3048410"/>
                <a:gd name="connsiteY1" fmla="*/ 1745469 h 1765601"/>
                <a:gd name="connsiteX2" fmla="*/ 319323 w 3048410"/>
                <a:gd name="connsiteY2" fmla="*/ 1745469 h 1765601"/>
                <a:gd name="connsiteX3" fmla="*/ 319323 w 3048410"/>
                <a:gd name="connsiteY3" fmla="*/ 1614134 h 1765601"/>
                <a:gd name="connsiteX4" fmla="*/ 441686 w 3048410"/>
                <a:gd name="connsiteY4" fmla="*/ 1727046 h 1765601"/>
                <a:gd name="connsiteX5" fmla="*/ 606009 w 3048410"/>
                <a:gd name="connsiteY5" fmla="*/ 1765507 h 1765601"/>
                <a:gd name="connsiteX6" fmla="*/ 796690 w 3048410"/>
                <a:gd name="connsiteY6" fmla="*/ 1710713 h 1765601"/>
                <a:gd name="connsiteX7" fmla="*/ 931232 w 3048410"/>
                <a:gd name="connsiteY7" fmla="*/ 1545095 h 1765601"/>
                <a:gd name="connsiteX8" fmla="*/ 979853 w 3048410"/>
                <a:gd name="connsiteY8" fmla="*/ 1288693 h 1765601"/>
                <a:gd name="connsiteX9" fmla="*/ 873380 w 3048410"/>
                <a:gd name="connsiteY9" fmla="*/ 953660 h 1765601"/>
                <a:gd name="connsiteX10" fmla="*/ 604297 w 3048410"/>
                <a:gd name="connsiteY10" fmla="*/ 836949 h 1765601"/>
                <a:gd name="connsiteX11" fmla="*/ 460525 w 3048410"/>
                <a:gd name="connsiteY11" fmla="*/ 863729 h 1765601"/>
                <a:gd name="connsiteX12" fmla="*/ 344442 w 3048410"/>
                <a:gd name="connsiteY12" fmla="*/ 944068 h 1765601"/>
                <a:gd name="connsiteX13" fmla="*/ 344442 w 3048410"/>
                <a:gd name="connsiteY13" fmla="*/ 670667 h 1765601"/>
                <a:gd name="connsiteX14" fmla="*/ 2703873 w 3048410"/>
                <a:gd name="connsiteY14" fmla="*/ 670382 h 1765601"/>
                <a:gd name="connsiteX15" fmla="*/ 2703873 w 3048410"/>
                <a:gd name="connsiteY15" fmla="*/ 944068 h 1765601"/>
                <a:gd name="connsiteX16" fmla="*/ 2588647 w 3048410"/>
                <a:gd name="connsiteY16" fmla="*/ 863729 h 1765601"/>
                <a:gd name="connsiteX17" fmla="*/ 2444019 w 3048410"/>
                <a:gd name="connsiteY17" fmla="*/ 836949 h 1765601"/>
                <a:gd name="connsiteX18" fmla="*/ 2174555 w 3048410"/>
                <a:gd name="connsiteY18" fmla="*/ 954040 h 1765601"/>
                <a:gd name="connsiteX19" fmla="*/ 2068558 w 3048410"/>
                <a:gd name="connsiteY19" fmla="*/ 1292016 h 1765601"/>
                <a:gd name="connsiteX20" fmla="*/ 2164564 w 3048410"/>
                <a:gd name="connsiteY20" fmla="*/ 1627524 h 1765601"/>
                <a:gd name="connsiteX21" fmla="*/ 2442401 w 3048410"/>
                <a:gd name="connsiteY21" fmla="*/ 1765602 h 1765601"/>
                <a:gd name="connsiteX22" fmla="*/ 2606725 w 3048410"/>
                <a:gd name="connsiteY22" fmla="*/ 1727141 h 1765601"/>
                <a:gd name="connsiteX23" fmla="*/ 2729088 w 3048410"/>
                <a:gd name="connsiteY23" fmla="*/ 1614229 h 1765601"/>
                <a:gd name="connsiteX24" fmla="*/ 2729088 w 3048410"/>
                <a:gd name="connsiteY24" fmla="*/ 1745564 h 1765601"/>
                <a:gd name="connsiteX25" fmla="*/ 3048411 w 3048410"/>
                <a:gd name="connsiteY25" fmla="*/ 1745564 h 1765601"/>
                <a:gd name="connsiteX26" fmla="*/ 3048411 w 3048410"/>
                <a:gd name="connsiteY26" fmla="*/ 519010 h 1765601"/>
                <a:gd name="connsiteX27" fmla="*/ 0 w 3048410"/>
                <a:gd name="connsiteY27" fmla="*/ 519010 h 1765601"/>
                <a:gd name="connsiteX28" fmla="*/ 386023 w 3048410"/>
                <a:gd name="connsiteY28" fmla="*/ 1142638 h 1765601"/>
                <a:gd name="connsiteX29" fmla="*/ 499632 w 3048410"/>
                <a:gd name="connsiteY29" fmla="*/ 1091168 h 1765601"/>
                <a:gd name="connsiteX30" fmla="*/ 598112 w 3048410"/>
                <a:gd name="connsiteY30" fmla="*/ 1140549 h 1765601"/>
                <a:gd name="connsiteX31" fmla="*/ 638741 w 3048410"/>
                <a:gd name="connsiteY31" fmla="*/ 1295340 h 1765601"/>
                <a:gd name="connsiteX32" fmla="*/ 597256 w 3048410"/>
                <a:gd name="connsiteY32" fmla="*/ 1465611 h 1765601"/>
                <a:gd name="connsiteX33" fmla="*/ 494589 w 3048410"/>
                <a:gd name="connsiteY33" fmla="*/ 1516226 h 1765601"/>
                <a:gd name="connsiteX34" fmla="*/ 385167 w 3048410"/>
                <a:gd name="connsiteY34" fmla="*/ 1464756 h 1765601"/>
                <a:gd name="connsiteX35" fmla="*/ 341969 w 3048410"/>
                <a:gd name="connsiteY35" fmla="*/ 1298664 h 1765601"/>
                <a:gd name="connsiteX36" fmla="*/ 385928 w 3048410"/>
                <a:gd name="connsiteY36" fmla="*/ 1142638 h 1765601"/>
                <a:gd name="connsiteX37" fmla="*/ 2662863 w 3048410"/>
                <a:gd name="connsiteY37" fmla="*/ 1465136 h 1765601"/>
                <a:gd name="connsiteX38" fmla="*/ 2553917 w 3048410"/>
                <a:gd name="connsiteY38" fmla="*/ 1516131 h 1765601"/>
                <a:gd name="connsiteX39" fmla="*/ 2451250 w 3048410"/>
                <a:gd name="connsiteY39" fmla="*/ 1465516 h 1765601"/>
                <a:gd name="connsiteX40" fmla="*/ 2409765 w 3048410"/>
                <a:gd name="connsiteY40" fmla="*/ 1306166 h 1765601"/>
                <a:gd name="connsiteX41" fmla="*/ 2450013 w 3048410"/>
                <a:gd name="connsiteY41" fmla="*/ 1140549 h 1765601"/>
                <a:gd name="connsiteX42" fmla="*/ 2549730 w 3048410"/>
                <a:gd name="connsiteY42" fmla="*/ 1091168 h 1765601"/>
                <a:gd name="connsiteX43" fmla="*/ 2662007 w 3048410"/>
                <a:gd name="connsiteY43" fmla="*/ 1142638 h 1765601"/>
                <a:gd name="connsiteX44" fmla="*/ 2706442 w 3048410"/>
                <a:gd name="connsiteY44" fmla="*/ 1298664 h 1765601"/>
                <a:gd name="connsiteX45" fmla="*/ 2662863 w 3048410"/>
                <a:gd name="connsiteY45" fmla="*/ 1465136 h 17656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Lst>
              <a:rect l="l" t="t" r="r" b="b"/>
              <a:pathLst>
                <a:path w="3048410" h="1765601">
                  <a:moveTo>
                    <a:pt x="0" y="519010"/>
                  </a:moveTo>
                  <a:lnTo>
                    <a:pt x="0" y="1745469"/>
                  </a:lnTo>
                  <a:lnTo>
                    <a:pt x="319323" y="1745469"/>
                  </a:lnTo>
                  <a:lnTo>
                    <a:pt x="319323" y="1614134"/>
                  </a:lnTo>
                  <a:cubicBezTo>
                    <a:pt x="363472" y="1669308"/>
                    <a:pt x="404292" y="1707009"/>
                    <a:pt x="441686" y="1727046"/>
                  </a:cubicBezTo>
                  <a:cubicBezTo>
                    <a:pt x="491449" y="1752687"/>
                    <a:pt x="546160" y="1765507"/>
                    <a:pt x="606009" y="1765507"/>
                  </a:cubicBezTo>
                  <a:cubicBezTo>
                    <a:pt x="675849" y="1765507"/>
                    <a:pt x="739409" y="1747274"/>
                    <a:pt x="796690" y="1710713"/>
                  </a:cubicBezTo>
                  <a:cubicBezTo>
                    <a:pt x="853970" y="1674151"/>
                    <a:pt x="898785" y="1618977"/>
                    <a:pt x="931232" y="1545095"/>
                  </a:cubicBezTo>
                  <a:cubicBezTo>
                    <a:pt x="963678" y="1471213"/>
                    <a:pt x="979853" y="1385746"/>
                    <a:pt x="979853" y="1288693"/>
                  </a:cubicBezTo>
                  <a:cubicBezTo>
                    <a:pt x="979853" y="1143113"/>
                    <a:pt x="944362" y="1031435"/>
                    <a:pt x="873380" y="953660"/>
                  </a:cubicBezTo>
                  <a:cubicBezTo>
                    <a:pt x="802399" y="875884"/>
                    <a:pt x="712768" y="836949"/>
                    <a:pt x="604297" y="836949"/>
                  </a:cubicBezTo>
                  <a:cubicBezTo>
                    <a:pt x="551774" y="836949"/>
                    <a:pt x="503818" y="845876"/>
                    <a:pt x="460525" y="863729"/>
                  </a:cubicBezTo>
                  <a:cubicBezTo>
                    <a:pt x="417232" y="881582"/>
                    <a:pt x="378506" y="908362"/>
                    <a:pt x="344442" y="944068"/>
                  </a:cubicBezTo>
                  <a:lnTo>
                    <a:pt x="344442" y="670667"/>
                  </a:lnTo>
                  <a:cubicBezTo>
                    <a:pt x="407146" y="632302"/>
                    <a:pt x="1653419" y="-110791"/>
                    <a:pt x="2703873" y="670382"/>
                  </a:cubicBezTo>
                  <a:lnTo>
                    <a:pt x="2703873" y="944068"/>
                  </a:lnTo>
                  <a:cubicBezTo>
                    <a:pt x="2670380" y="908362"/>
                    <a:pt x="2631940" y="881582"/>
                    <a:pt x="2588647" y="863729"/>
                  </a:cubicBezTo>
                  <a:cubicBezTo>
                    <a:pt x="2545354" y="845876"/>
                    <a:pt x="2497113" y="836949"/>
                    <a:pt x="2444019" y="836949"/>
                  </a:cubicBezTo>
                  <a:cubicBezTo>
                    <a:pt x="2335072" y="836949"/>
                    <a:pt x="2245251" y="875979"/>
                    <a:pt x="2174555" y="954040"/>
                  </a:cubicBezTo>
                  <a:cubicBezTo>
                    <a:pt x="2103858" y="1032100"/>
                    <a:pt x="2068558" y="1144727"/>
                    <a:pt x="2068558" y="1292016"/>
                  </a:cubicBezTo>
                  <a:cubicBezTo>
                    <a:pt x="2068558" y="1423637"/>
                    <a:pt x="2100528" y="1535504"/>
                    <a:pt x="2164564" y="1627524"/>
                  </a:cubicBezTo>
                  <a:cubicBezTo>
                    <a:pt x="2228505" y="1719544"/>
                    <a:pt x="2321180" y="1765602"/>
                    <a:pt x="2442401" y="1765602"/>
                  </a:cubicBezTo>
                  <a:cubicBezTo>
                    <a:pt x="2502726" y="1765602"/>
                    <a:pt x="2557533" y="1752782"/>
                    <a:pt x="2606725" y="1727141"/>
                  </a:cubicBezTo>
                  <a:cubicBezTo>
                    <a:pt x="2643643" y="1707674"/>
                    <a:pt x="2684367" y="1669973"/>
                    <a:pt x="2729088" y="1614229"/>
                  </a:cubicBezTo>
                  <a:lnTo>
                    <a:pt x="2729088" y="1745564"/>
                  </a:lnTo>
                  <a:lnTo>
                    <a:pt x="3048411" y="1745564"/>
                  </a:lnTo>
                  <a:lnTo>
                    <a:pt x="3048411" y="519010"/>
                  </a:lnTo>
                  <a:cubicBezTo>
                    <a:pt x="1524205" y="-648762"/>
                    <a:pt x="0" y="519010"/>
                    <a:pt x="0" y="519010"/>
                  </a:cubicBezTo>
                  <a:close/>
                  <a:moveTo>
                    <a:pt x="386023" y="1142638"/>
                  </a:moveTo>
                  <a:cubicBezTo>
                    <a:pt x="415329" y="1108356"/>
                    <a:pt x="453199" y="1091168"/>
                    <a:pt x="499632" y="1091168"/>
                  </a:cubicBezTo>
                  <a:cubicBezTo>
                    <a:pt x="538168" y="1091168"/>
                    <a:pt x="570994" y="1107596"/>
                    <a:pt x="598112" y="1140549"/>
                  </a:cubicBezTo>
                  <a:cubicBezTo>
                    <a:pt x="625230" y="1173501"/>
                    <a:pt x="638741" y="1225067"/>
                    <a:pt x="638741" y="1295340"/>
                  </a:cubicBezTo>
                  <a:cubicBezTo>
                    <a:pt x="638741" y="1375110"/>
                    <a:pt x="624944" y="1431803"/>
                    <a:pt x="597256" y="1465611"/>
                  </a:cubicBezTo>
                  <a:cubicBezTo>
                    <a:pt x="569567" y="1499323"/>
                    <a:pt x="535313" y="1516226"/>
                    <a:pt x="494589" y="1516226"/>
                  </a:cubicBezTo>
                  <a:cubicBezTo>
                    <a:pt x="450439" y="1516226"/>
                    <a:pt x="413997" y="1499038"/>
                    <a:pt x="385167" y="1464756"/>
                  </a:cubicBezTo>
                  <a:cubicBezTo>
                    <a:pt x="356336" y="1430474"/>
                    <a:pt x="341969" y="1375110"/>
                    <a:pt x="341969" y="1298664"/>
                  </a:cubicBezTo>
                  <a:cubicBezTo>
                    <a:pt x="341969" y="1228960"/>
                    <a:pt x="356622" y="1176920"/>
                    <a:pt x="385928" y="1142638"/>
                  </a:cubicBezTo>
                  <a:close/>
                  <a:moveTo>
                    <a:pt x="2662863" y="1465136"/>
                  </a:moveTo>
                  <a:cubicBezTo>
                    <a:pt x="2633843" y="1499133"/>
                    <a:pt x="2597496" y="1516131"/>
                    <a:pt x="2553917" y="1516131"/>
                  </a:cubicBezTo>
                  <a:cubicBezTo>
                    <a:pt x="2513098" y="1516131"/>
                    <a:pt x="2478939" y="1499228"/>
                    <a:pt x="2451250" y="1465516"/>
                  </a:cubicBezTo>
                  <a:cubicBezTo>
                    <a:pt x="2423562" y="1431803"/>
                    <a:pt x="2409765" y="1378624"/>
                    <a:pt x="2409765" y="1306166"/>
                  </a:cubicBezTo>
                  <a:cubicBezTo>
                    <a:pt x="2409765" y="1228676"/>
                    <a:pt x="2423181" y="1173406"/>
                    <a:pt x="2450013" y="1140549"/>
                  </a:cubicBezTo>
                  <a:cubicBezTo>
                    <a:pt x="2476846" y="1107691"/>
                    <a:pt x="2510053" y="1091168"/>
                    <a:pt x="2549730" y="1091168"/>
                  </a:cubicBezTo>
                  <a:cubicBezTo>
                    <a:pt x="2595022" y="1091168"/>
                    <a:pt x="2632416" y="1108356"/>
                    <a:pt x="2662007" y="1142638"/>
                  </a:cubicBezTo>
                  <a:cubicBezTo>
                    <a:pt x="2691599" y="1176920"/>
                    <a:pt x="2706442" y="1228960"/>
                    <a:pt x="2706442" y="1298664"/>
                  </a:cubicBezTo>
                  <a:cubicBezTo>
                    <a:pt x="2706442" y="1375585"/>
                    <a:pt x="2691884" y="1431139"/>
                    <a:pt x="2662863" y="1465136"/>
                  </a:cubicBezTo>
                  <a:close/>
                </a:path>
              </a:pathLst>
            </a:custGeom>
            <a:grpFill/>
            <a:ln w="9510" cap="flat">
              <a:noFill/>
              <a:prstDash val="solid"/>
              <a:miter/>
            </a:ln>
          </p:spPr>
          <p:txBody>
            <a:bodyPr rtlCol="0" anchor="ctr"/>
            <a:lstStyle/>
            <a:p>
              <a:endParaRPr lang="en-GB"/>
            </a:p>
          </p:txBody>
        </p:sp>
      </p:grpSp>
    </p:spTree>
    <p:extLst>
      <p:ext uri="{BB962C8B-B14F-4D97-AF65-F5344CB8AC3E}">
        <p14:creationId xmlns:p14="http://schemas.microsoft.com/office/powerpoint/2010/main" val="358874621"/>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700B2820-DD57-DA11-11A8-2A74C1B3D5F9}"/>
              </a:ext>
            </a:extLst>
          </p:cNvPr>
          <p:cNvSpPr>
            <a:spLocks noGrp="1"/>
          </p:cNvSpPr>
          <p:nvPr>
            <p:ph type="sldNum" sz="quarter" idx="12"/>
          </p:nvPr>
        </p:nvSpPr>
        <p:spPr>
          <a:ln>
            <a:solidFill>
              <a:schemeClr val="accent2"/>
            </a:solidFill>
          </a:ln>
        </p:spPr>
        <p:txBody>
          <a:bodyPr/>
          <a:lstStyle>
            <a:lvl1pPr>
              <a:defRPr>
                <a:solidFill>
                  <a:schemeClr val="accent2"/>
                </a:solidFill>
              </a:defRPr>
            </a:lvl1pPr>
          </a:lstStyle>
          <a:p>
            <a:fld id="{CDE02D1E-D76C-DE48-9277-342825E53A6F}" type="slidenum">
              <a:rPr lang="en-GB" smtClean="0"/>
              <a:pPr/>
              <a:t>‹Nr.›</a:t>
            </a:fld>
            <a:endParaRPr lang="en-GB"/>
          </a:p>
        </p:txBody>
      </p:sp>
      <p:grpSp>
        <p:nvGrpSpPr>
          <p:cNvPr id="8" name="Logo_Dark teal">
            <a:extLst>
              <a:ext uri="{FF2B5EF4-FFF2-40B4-BE49-F238E27FC236}">
                <a16:creationId xmlns:a16="http://schemas.microsoft.com/office/drawing/2014/main" id="{2E617A3D-B450-8D4E-77C7-8A95D3816F3B}"/>
              </a:ext>
            </a:extLst>
          </p:cNvPr>
          <p:cNvGrpSpPr/>
          <p:nvPr/>
        </p:nvGrpSpPr>
        <p:grpSpPr>
          <a:xfrm>
            <a:off x="407988" y="6190748"/>
            <a:ext cx="911237" cy="318053"/>
            <a:chOff x="3437032" y="6597742"/>
            <a:chExt cx="6033927" cy="2106047"/>
          </a:xfrm>
          <a:solidFill>
            <a:schemeClr val="accent2"/>
          </a:solidFill>
        </p:grpSpPr>
        <p:sp>
          <p:nvSpPr>
            <p:cNvPr id="9" name="Freeform 8">
              <a:extLst>
                <a:ext uri="{FF2B5EF4-FFF2-40B4-BE49-F238E27FC236}">
                  <a16:creationId xmlns:a16="http://schemas.microsoft.com/office/drawing/2014/main" id="{B08E0E2A-55E7-96DB-9648-0A1F67F89010}"/>
                </a:ext>
              </a:extLst>
            </p:cNvPr>
            <p:cNvSpPr/>
            <p:nvPr/>
          </p:nvSpPr>
          <p:spPr>
            <a:xfrm>
              <a:off x="6540629" y="6754844"/>
              <a:ext cx="498490" cy="608718"/>
            </a:xfrm>
            <a:custGeom>
              <a:avLst/>
              <a:gdLst>
                <a:gd name="connsiteX0" fmla="*/ 74407 w 498490"/>
                <a:gd name="connsiteY0" fmla="*/ 0 h 608718"/>
                <a:gd name="connsiteX1" fmla="*/ 469850 w 498490"/>
                <a:gd name="connsiteY1" fmla="*/ 0 h 608718"/>
                <a:gd name="connsiteX2" fmla="*/ 469850 w 498490"/>
                <a:gd name="connsiteY2" fmla="*/ 132665 h 608718"/>
                <a:gd name="connsiteX3" fmla="*/ 202003 w 498490"/>
                <a:gd name="connsiteY3" fmla="*/ 132665 h 608718"/>
                <a:gd name="connsiteX4" fmla="*/ 187731 w 498490"/>
                <a:gd name="connsiteY4" fmla="*/ 222501 h 608718"/>
                <a:gd name="connsiteX5" fmla="*/ 242727 w 498490"/>
                <a:gd name="connsiteY5" fmla="*/ 202938 h 608718"/>
                <a:gd name="connsiteX6" fmla="*/ 296487 w 498490"/>
                <a:gd name="connsiteY6" fmla="*/ 196385 h 608718"/>
                <a:gd name="connsiteX7" fmla="*/ 442447 w 498490"/>
                <a:gd name="connsiteY7" fmla="*/ 250705 h 608718"/>
                <a:gd name="connsiteX8" fmla="*/ 498490 w 498490"/>
                <a:gd name="connsiteY8" fmla="*/ 387453 h 608718"/>
                <a:gd name="connsiteX9" fmla="*/ 469660 w 498490"/>
                <a:gd name="connsiteY9" fmla="*/ 498846 h 608718"/>
                <a:gd name="connsiteX10" fmla="*/ 387831 w 498490"/>
                <a:gd name="connsiteY10" fmla="*/ 580515 h 608718"/>
                <a:gd name="connsiteX11" fmla="*/ 252242 w 498490"/>
                <a:gd name="connsiteY11" fmla="*/ 608719 h 608718"/>
                <a:gd name="connsiteX12" fmla="*/ 150622 w 498490"/>
                <a:gd name="connsiteY12" fmla="*/ 597513 h 608718"/>
                <a:gd name="connsiteX13" fmla="*/ 78689 w 498490"/>
                <a:gd name="connsiteY13" fmla="*/ 564086 h 608718"/>
                <a:gd name="connsiteX14" fmla="*/ 30638 w 498490"/>
                <a:gd name="connsiteY14" fmla="*/ 513660 h 608718"/>
                <a:gd name="connsiteX15" fmla="*/ 0 w 498490"/>
                <a:gd name="connsiteY15" fmla="*/ 443482 h 608718"/>
                <a:gd name="connsiteX16" fmla="*/ 168511 w 498490"/>
                <a:gd name="connsiteY16" fmla="*/ 425154 h 608718"/>
                <a:gd name="connsiteX17" fmla="*/ 197150 w 498490"/>
                <a:gd name="connsiteY17" fmla="*/ 486595 h 608718"/>
                <a:gd name="connsiteX18" fmla="*/ 250720 w 498490"/>
                <a:gd name="connsiteY18" fmla="*/ 507582 h 608718"/>
                <a:gd name="connsiteX19" fmla="*/ 308190 w 498490"/>
                <a:gd name="connsiteY19" fmla="*/ 481277 h 608718"/>
                <a:gd name="connsiteX20" fmla="*/ 330836 w 498490"/>
                <a:gd name="connsiteY20" fmla="*/ 402742 h 608718"/>
                <a:gd name="connsiteX21" fmla="*/ 307905 w 498490"/>
                <a:gd name="connsiteY21" fmla="*/ 324397 h 608718"/>
                <a:gd name="connsiteX22" fmla="*/ 247009 w 498490"/>
                <a:gd name="connsiteY22" fmla="*/ 299516 h 608718"/>
                <a:gd name="connsiteX23" fmla="*/ 200386 w 498490"/>
                <a:gd name="connsiteY23" fmla="*/ 311387 h 608718"/>
                <a:gd name="connsiteX24" fmla="*/ 163563 w 498490"/>
                <a:gd name="connsiteY24" fmla="*/ 342440 h 608718"/>
                <a:gd name="connsiteX25" fmla="*/ 21694 w 498490"/>
                <a:gd name="connsiteY25" fmla="*/ 322023 h 608718"/>
                <a:gd name="connsiteX26" fmla="*/ 74407 w 498490"/>
                <a:gd name="connsiteY26" fmla="*/ 380 h 6087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498490" h="608718">
                  <a:moveTo>
                    <a:pt x="74407" y="0"/>
                  </a:moveTo>
                  <a:lnTo>
                    <a:pt x="469850" y="0"/>
                  </a:lnTo>
                  <a:lnTo>
                    <a:pt x="469850" y="132665"/>
                  </a:lnTo>
                  <a:lnTo>
                    <a:pt x="202003" y="132665"/>
                  </a:lnTo>
                  <a:lnTo>
                    <a:pt x="187731" y="222501"/>
                  </a:lnTo>
                  <a:cubicBezTo>
                    <a:pt x="206285" y="213764"/>
                    <a:pt x="224554" y="207306"/>
                    <a:pt x="242727" y="202938"/>
                  </a:cubicBezTo>
                  <a:cubicBezTo>
                    <a:pt x="260901" y="198570"/>
                    <a:pt x="278789" y="196385"/>
                    <a:pt x="296487" y="196385"/>
                  </a:cubicBezTo>
                  <a:cubicBezTo>
                    <a:pt x="356432" y="196385"/>
                    <a:pt x="405148" y="214524"/>
                    <a:pt x="442447" y="250705"/>
                  </a:cubicBezTo>
                  <a:cubicBezTo>
                    <a:pt x="479841" y="286886"/>
                    <a:pt x="498490" y="332469"/>
                    <a:pt x="498490" y="387453"/>
                  </a:cubicBezTo>
                  <a:cubicBezTo>
                    <a:pt x="498490" y="426103"/>
                    <a:pt x="488880" y="463234"/>
                    <a:pt x="469660" y="498846"/>
                  </a:cubicBezTo>
                  <a:cubicBezTo>
                    <a:pt x="450439" y="534457"/>
                    <a:pt x="423131" y="561712"/>
                    <a:pt x="387831" y="580515"/>
                  </a:cubicBezTo>
                  <a:cubicBezTo>
                    <a:pt x="352530" y="599318"/>
                    <a:pt x="307334" y="608719"/>
                    <a:pt x="252242" y="608719"/>
                  </a:cubicBezTo>
                  <a:cubicBezTo>
                    <a:pt x="212755" y="608719"/>
                    <a:pt x="178882" y="605015"/>
                    <a:pt x="150622" y="597513"/>
                  </a:cubicBezTo>
                  <a:cubicBezTo>
                    <a:pt x="122363" y="590011"/>
                    <a:pt x="98385" y="578900"/>
                    <a:pt x="78689" y="564086"/>
                  </a:cubicBezTo>
                  <a:cubicBezTo>
                    <a:pt x="58898" y="549272"/>
                    <a:pt x="42913" y="532463"/>
                    <a:pt x="30638" y="513660"/>
                  </a:cubicBezTo>
                  <a:cubicBezTo>
                    <a:pt x="18364" y="494857"/>
                    <a:pt x="8183" y="471496"/>
                    <a:pt x="0" y="443482"/>
                  </a:cubicBezTo>
                  <a:lnTo>
                    <a:pt x="168511" y="425154"/>
                  </a:lnTo>
                  <a:cubicBezTo>
                    <a:pt x="172602" y="452123"/>
                    <a:pt x="182117" y="472541"/>
                    <a:pt x="197150" y="486595"/>
                  </a:cubicBezTo>
                  <a:cubicBezTo>
                    <a:pt x="212184" y="500650"/>
                    <a:pt x="229977" y="507582"/>
                    <a:pt x="250720" y="507582"/>
                  </a:cubicBezTo>
                  <a:cubicBezTo>
                    <a:pt x="273936" y="507582"/>
                    <a:pt x="293062" y="498846"/>
                    <a:pt x="308190" y="481277"/>
                  </a:cubicBezTo>
                  <a:cubicBezTo>
                    <a:pt x="323319" y="463709"/>
                    <a:pt x="330836" y="437499"/>
                    <a:pt x="330836" y="402742"/>
                  </a:cubicBezTo>
                  <a:cubicBezTo>
                    <a:pt x="330836" y="367985"/>
                    <a:pt x="323224" y="341016"/>
                    <a:pt x="307905" y="324397"/>
                  </a:cubicBezTo>
                  <a:cubicBezTo>
                    <a:pt x="292586" y="307778"/>
                    <a:pt x="272319" y="299516"/>
                    <a:pt x="247009" y="299516"/>
                  </a:cubicBezTo>
                  <a:cubicBezTo>
                    <a:pt x="230929" y="299516"/>
                    <a:pt x="215419" y="303505"/>
                    <a:pt x="200386" y="311387"/>
                  </a:cubicBezTo>
                  <a:cubicBezTo>
                    <a:pt x="189253" y="317085"/>
                    <a:pt x="176979" y="327436"/>
                    <a:pt x="163563" y="342440"/>
                  </a:cubicBezTo>
                  <a:lnTo>
                    <a:pt x="21694" y="322023"/>
                  </a:lnTo>
                  <a:lnTo>
                    <a:pt x="74407" y="380"/>
                  </a:lnTo>
                  <a:close/>
                </a:path>
              </a:pathLst>
            </a:custGeom>
            <a:grpFill/>
            <a:ln w="9510" cap="flat">
              <a:noFill/>
              <a:prstDash val="solid"/>
              <a:miter/>
            </a:ln>
          </p:spPr>
          <p:txBody>
            <a:bodyPr rtlCol="0" anchor="ctr"/>
            <a:lstStyle/>
            <a:p>
              <a:endParaRPr lang="en-GB"/>
            </a:p>
          </p:txBody>
        </p:sp>
        <p:sp>
          <p:nvSpPr>
            <p:cNvPr id="10" name="Freeform 9">
              <a:extLst>
                <a:ext uri="{FF2B5EF4-FFF2-40B4-BE49-F238E27FC236}">
                  <a16:creationId xmlns:a16="http://schemas.microsoft.com/office/drawing/2014/main" id="{227D6474-8F19-4EFE-8D80-28522BEC29AB}"/>
                </a:ext>
              </a:extLst>
            </p:cNvPr>
            <p:cNvSpPr/>
            <p:nvPr/>
          </p:nvSpPr>
          <p:spPr>
            <a:xfrm>
              <a:off x="7047207" y="7186645"/>
              <a:ext cx="177930" cy="166566"/>
            </a:xfrm>
            <a:custGeom>
              <a:avLst/>
              <a:gdLst>
                <a:gd name="connsiteX0" fmla="*/ 0 w 177930"/>
                <a:gd name="connsiteY0" fmla="*/ 0 h 166566"/>
                <a:gd name="connsiteX1" fmla="*/ 177930 w 177930"/>
                <a:gd name="connsiteY1" fmla="*/ 0 h 166566"/>
                <a:gd name="connsiteX2" fmla="*/ 177930 w 177930"/>
                <a:gd name="connsiteY2" fmla="*/ 166567 h 166566"/>
                <a:gd name="connsiteX3" fmla="*/ 0 w 177930"/>
                <a:gd name="connsiteY3" fmla="*/ 166567 h 166566"/>
                <a:gd name="connsiteX4" fmla="*/ 0 w 177930"/>
                <a:gd name="connsiteY4" fmla="*/ 0 h 16656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7930" h="166566">
                  <a:moveTo>
                    <a:pt x="0" y="0"/>
                  </a:moveTo>
                  <a:lnTo>
                    <a:pt x="177930" y="0"/>
                  </a:lnTo>
                  <a:lnTo>
                    <a:pt x="177930" y="166567"/>
                  </a:lnTo>
                  <a:lnTo>
                    <a:pt x="0" y="166567"/>
                  </a:lnTo>
                  <a:lnTo>
                    <a:pt x="0" y="0"/>
                  </a:lnTo>
                  <a:close/>
                </a:path>
              </a:pathLst>
            </a:custGeom>
            <a:grpFill/>
            <a:ln w="9510" cap="flat">
              <a:noFill/>
              <a:prstDash val="solid"/>
              <a:miter/>
            </a:ln>
          </p:spPr>
          <p:txBody>
            <a:bodyPr rtlCol="0" anchor="ctr"/>
            <a:lstStyle/>
            <a:p>
              <a:endParaRPr lang="en-GB"/>
            </a:p>
          </p:txBody>
        </p:sp>
        <p:sp>
          <p:nvSpPr>
            <p:cNvPr id="11" name="Freeform 10">
              <a:extLst>
                <a:ext uri="{FF2B5EF4-FFF2-40B4-BE49-F238E27FC236}">
                  <a16:creationId xmlns:a16="http://schemas.microsoft.com/office/drawing/2014/main" id="{1E59982C-4922-1A52-EA44-9F636D8E8361}"/>
                </a:ext>
              </a:extLst>
            </p:cNvPr>
            <p:cNvSpPr/>
            <p:nvPr/>
          </p:nvSpPr>
          <p:spPr>
            <a:xfrm>
              <a:off x="7234176" y="6744683"/>
              <a:ext cx="490021" cy="618785"/>
            </a:xfrm>
            <a:custGeom>
              <a:avLst/>
              <a:gdLst>
                <a:gd name="connsiteX0" fmla="*/ 190 w 490021"/>
                <a:gd name="connsiteY0" fmla="*/ 306924 h 618785"/>
                <a:gd name="connsiteX1" fmla="*/ 61752 w 490021"/>
                <a:gd name="connsiteY1" fmla="*/ 68184 h 618785"/>
                <a:gd name="connsiteX2" fmla="*/ 249292 w 490021"/>
                <a:gd name="connsiteY2" fmla="*/ 0 h 618785"/>
                <a:gd name="connsiteX3" fmla="*/ 348629 w 490021"/>
                <a:gd name="connsiteY3" fmla="*/ 14909 h 618785"/>
                <a:gd name="connsiteX4" fmla="*/ 411999 w 490021"/>
                <a:gd name="connsiteY4" fmla="*/ 53655 h 618785"/>
                <a:gd name="connsiteX5" fmla="*/ 450630 w 490021"/>
                <a:gd name="connsiteY5" fmla="*/ 103891 h 618785"/>
                <a:gd name="connsiteX6" fmla="*/ 473275 w 490021"/>
                <a:gd name="connsiteY6" fmla="*/ 165332 h 618785"/>
                <a:gd name="connsiteX7" fmla="*/ 490022 w 490021"/>
                <a:gd name="connsiteY7" fmla="*/ 304929 h 618785"/>
                <a:gd name="connsiteX8" fmla="*/ 434835 w 490021"/>
                <a:gd name="connsiteY8" fmla="*/ 543289 h 618785"/>
                <a:gd name="connsiteX9" fmla="*/ 244630 w 490021"/>
                <a:gd name="connsiteY9" fmla="*/ 618785 h 618785"/>
                <a:gd name="connsiteX10" fmla="*/ 122363 w 490021"/>
                <a:gd name="connsiteY10" fmla="*/ 594664 h 618785"/>
                <a:gd name="connsiteX11" fmla="*/ 45862 w 490021"/>
                <a:gd name="connsiteY11" fmla="*/ 524011 h 618785"/>
                <a:gd name="connsiteX12" fmla="*/ 12084 w 490021"/>
                <a:gd name="connsiteY12" fmla="*/ 433605 h 618785"/>
                <a:gd name="connsiteX13" fmla="*/ 0 w 490021"/>
                <a:gd name="connsiteY13" fmla="*/ 306829 h 618785"/>
                <a:gd name="connsiteX14" fmla="*/ 165370 w 490021"/>
                <a:gd name="connsiteY14" fmla="*/ 307303 h 618785"/>
                <a:gd name="connsiteX15" fmla="*/ 185637 w 490021"/>
                <a:gd name="connsiteY15" fmla="*/ 463424 h 618785"/>
                <a:gd name="connsiteX16" fmla="*/ 244345 w 490021"/>
                <a:gd name="connsiteY16" fmla="*/ 505303 h 618785"/>
                <a:gd name="connsiteX17" fmla="*/ 288304 w 490021"/>
                <a:gd name="connsiteY17" fmla="*/ 487545 h 618785"/>
                <a:gd name="connsiteX18" fmla="*/ 315707 w 490021"/>
                <a:gd name="connsiteY18" fmla="*/ 431421 h 618785"/>
                <a:gd name="connsiteX19" fmla="*/ 324461 w 490021"/>
                <a:gd name="connsiteY19" fmla="*/ 311862 h 618785"/>
                <a:gd name="connsiteX20" fmla="*/ 304194 w 490021"/>
                <a:gd name="connsiteY20" fmla="*/ 151657 h 618785"/>
                <a:gd name="connsiteX21" fmla="*/ 243488 w 490021"/>
                <a:gd name="connsiteY21" fmla="*/ 110633 h 618785"/>
                <a:gd name="connsiteX22" fmla="*/ 183830 w 490021"/>
                <a:gd name="connsiteY22" fmla="*/ 152512 h 618785"/>
                <a:gd name="connsiteX23" fmla="*/ 165465 w 490021"/>
                <a:gd name="connsiteY23" fmla="*/ 307398 h 6187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490021" h="618785">
                  <a:moveTo>
                    <a:pt x="190" y="306924"/>
                  </a:moveTo>
                  <a:cubicBezTo>
                    <a:pt x="190" y="193157"/>
                    <a:pt x="20743" y="113577"/>
                    <a:pt x="61752" y="68184"/>
                  </a:cubicBezTo>
                  <a:cubicBezTo>
                    <a:pt x="102762" y="22696"/>
                    <a:pt x="165275" y="0"/>
                    <a:pt x="249292" y="0"/>
                  </a:cubicBezTo>
                  <a:cubicBezTo>
                    <a:pt x="289636" y="0"/>
                    <a:pt x="322748" y="4938"/>
                    <a:pt x="348629" y="14909"/>
                  </a:cubicBezTo>
                  <a:cubicBezTo>
                    <a:pt x="374510" y="24881"/>
                    <a:pt x="395633" y="37796"/>
                    <a:pt x="411999" y="53655"/>
                  </a:cubicBezTo>
                  <a:cubicBezTo>
                    <a:pt x="428365" y="69609"/>
                    <a:pt x="441210" y="86322"/>
                    <a:pt x="450630" y="103891"/>
                  </a:cubicBezTo>
                  <a:cubicBezTo>
                    <a:pt x="460050" y="121459"/>
                    <a:pt x="467566" y="141876"/>
                    <a:pt x="473275" y="165332"/>
                  </a:cubicBezTo>
                  <a:cubicBezTo>
                    <a:pt x="484408" y="209965"/>
                    <a:pt x="490022" y="256498"/>
                    <a:pt x="490022" y="304929"/>
                  </a:cubicBezTo>
                  <a:cubicBezTo>
                    <a:pt x="490022" y="413473"/>
                    <a:pt x="471658" y="492958"/>
                    <a:pt x="434835" y="543289"/>
                  </a:cubicBezTo>
                  <a:cubicBezTo>
                    <a:pt x="398012" y="593620"/>
                    <a:pt x="334642" y="618785"/>
                    <a:pt x="244630" y="618785"/>
                  </a:cubicBezTo>
                  <a:cubicBezTo>
                    <a:pt x="194201" y="618785"/>
                    <a:pt x="153477" y="610713"/>
                    <a:pt x="122363" y="594664"/>
                  </a:cubicBezTo>
                  <a:cubicBezTo>
                    <a:pt x="91249" y="578615"/>
                    <a:pt x="65749" y="555064"/>
                    <a:pt x="45862" y="524011"/>
                  </a:cubicBezTo>
                  <a:cubicBezTo>
                    <a:pt x="31399" y="501980"/>
                    <a:pt x="20172" y="471876"/>
                    <a:pt x="12084" y="433605"/>
                  </a:cubicBezTo>
                  <a:cubicBezTo>
                    <a:pt x="3996" y="395335"/>
                    <a:pt x="0" y="353171"/>
                    <a:pt x="0" y="306829"/>
                  </a:cubicBezTo>
                  <a:close/>
                  <a:moveTo>
                    <a:pt x="165370" y="307303"/>
                  </a:moveTo>
                  <a:cubicBezTo>
                    <a:pt x="165370" y="383464"/>
                    <a:pt x="172126" y="435505"/>
                    <a:pt x="185637" y="463424"/>
                  </a:cubicBezTo>
                  <a:cubicBezTo>
                    <a:pt x="199149" y="491344"/>
                    <a:pt x="218654" y="505303"/>
                    <a:pt x="244345" y="505303"/>
                  </a:cubicBezTo>
                  <a:cubicBezTo>
                    <a:pt x="261281" y="505303"/>
                    <a:pt x="275935" y="499415"/>
                    <a:pt x="288304" y="487545"/>
                  </a:cubicBezTo>
                  <a:cubicBezTo>
                    <a:pt x="300674" y="475674"/>
                    <a:pt x="309808" y="456967"/>
                    <a:pt x="315707" y="431421"/>
                  </a:cubicBezTo>
                  <a:cubicBezTo>
                    <a:pt x="321606" y="405876"/>
                    <a:pt x="324461" y="365991"/>
                    <a:pt x="324461" y="311862"/>
                  </a:cubicBezTo>
                  <a:cubicBezTo>
                    <a:pt x="324461" y="232377"/>
                    <a:pt x="317705" y="179007"/>
                    <a:pt x="304194" y="151657"/>
                  </a:cubicBezTo>
                  <a:cubicBezTo>
                    <a:pt x="290683" y="124308"/>
                    <a:pt x="270416" y="110633"/>
                    <a:pt x="243488" y="110633"/>
                  </a:cubicBezTo>
                  <a:cubicBezTo>
                    <a:pt x="216561" y="110633"/>
                    <a:pt x="196009" y="124593"/>
                    <a:pt x="183830" y="152512"/>
                  </a:cubicBezTo>
                  <a:cubicBezTo>
                    <a:pt x="171555" y="180432"/>
                    <a:pt x="165465" y="231997"/>
                    <a:pt x="165465" y="307398"/>
                  </a:cubicBezTo>
                  <a:close/>
                </a:path>
              </a:pathLst>
            </a:custGeom>
            <a:grpFill/>
            <a:ln w="9510" cap="flat">
              <a:noFill/>
              <a:prstDash val="solid"/>
              <a:miter/>
            </a:ln>
          </p:spPr>
          <p:txBody>
            <a:bodyPr rtlCol="0" anchor="ctr"/>
            <a:lstStyle/>
            <a:p>
              <a:endParaRPr lang="en-GB"/>
            </a:p>
          </p:txBody>
        </p:sp>
        <p:sp>
          <p:nvSpPr>
            <p:cNvPr id="12" name="Freeform 11">
              <a:extLst>
                <a:ext uri="{FF2B5EF4-FFF2-40B4-BE49-F238E27FC236}">
                  <a16:creationId xmlns:a16="http://schemas.microsoft.com/office/drawing/2014/main" id="{C1E60A60-13BF-FE9D-A72A-0A2AC5778737}"/>
                </a:ext>
              </a:extLst>
            </p:cNvPr>
            <p:cNvSpPr/>
            <p:nvPr/>
          </p:nvSpPr>
          <p:spPr>
            <a:xfrm>
              <a:off x="4441243" y="7434691"/>
              <a:ext cx="700683" cy="908520"/>
            </a:xfrm>
            <a:custGeom>
              <a:avLst/>
              <a:gdLst>
                <a:gd name="connsiteX0" fmla="*/ 0 w 700683"/>
                <a:gd name="connsiteY0" fmla="*/ 20037 h 908520"/>
                <a:gd name="connsiteX1" fmla="*/ 319323 w 700683"/>
                <a:gd name="connsiteY1" fmla="*/ 20037 h 908520"/>
                <a:gd name="connsiteX2" fmla="*/ 319323 w 700683"/>
                <a:gd name="connsiteY2" fmla="*/ 165617 h 908520"/>
                <a:gd name="connsiteX3" fmla="*/ 414473 w 700683"/>
                <a:gd name="connsiteY3" fmla="*/ 35517 h 908520"/>
                <a:gd name="connsiteX4" fmla="*/ 535599 w 700683"/>
                <a:gd name="connsiteY4" fmla="*/ 0 h 908520"/>
                <a:gd name="connsiteX5" fmla="*/ 700683 w 700683"/>
                <a:gd name="connsiteY5" fmla="*/ 46817 h 908520"/>
                <a:gd name="connsiteX6" fmla="*/ 595067 w 700683"/>
                <a:gd name="connsiteY6" fmla="*/ 289450 h 908520"/>
                <a:gd name="connsiteX7" fmla="*/ 499537 w 700683"/>
                <a:gd name="connsiteY7" fmla="*/ 264380 h 908520"/>
                <a:gd name="connsiteX8" fmla="*/ 395633 w 700683"/>
                <a:gd name="connsiteY8" fmla="*/ 319554 h 908520"/>
                <a:gd name="connsiteX9" fmla="*/ 342825 w 700683"/>
                <a:gd name="connsiteY9" fmla="*/ 610713 h 908520"/>
                <a:gd name="connsiteX10" fmla="*/ 342825 w 700683"/>
                <a:gd name="connsiteY10" fmla="*/ 908520 h 908520"/>
                <a:gd name="connsiteX11" fmla="*/ 0 w 700683"/>
                <a:gd name="connsiteY11" fmla="*/ 908520 h 908520"/>
                <a:gd name="connsiteX12" fmla="*/ 0 w 700683"/>
                <a:gd name="connsiteY12" fmla="*/ 20037 h 9085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700683" h="908520">
                  <a:moveTo>
                    <a:pt x="0" y="20037"/>
                  </a:moveTo>
                  <a:lnTo>
                    <a:pt x="319323" y="20037"/>
                  </a:lnTo>
                  <a:lnTo>
                    <a:pt x="319323" y="165617"/>
                  </a:lnTo>
                  <a:cubicBezTo>
                    <a:pt x="350056" y="102561"/>
                    <a:pt x="381741" y="59258"/>
                    <a:pt x="414473" y="35517"/>
                  </a:cubicBezTo>
                  <a:cubicBezTo>
                    <a:pt x="447204" y="11776"/>
                    <a:pt x="487548" y="0"/>
                    <a:pt x="535599" y="0"/>
                  </a:cubicBezTo>
                  <a:cubicBezTo>
                    <a:pt x="583649" y="0"/>
                    <a:pt x="640929" y="15669"/>
                    <a:pt x="700683" y="46817"/>
                  </a:cubicBezTo>
                  <a:lnTo>
                    <a:pt x="595067" y="289450"/>
                  </a:lnTo>
                  <a:cubicBezTo>
                    <a:pt x="554819" y="272737"/>
                    <a:pt x="522944" y="264380"/>
                    <a:pt x="499537" y="264380"/>
                  </a:cubicBezTo>
                  <a:cubicBezTo>
                    <a:pt x="454816" y="264380"/>
                    <a:pt x="420182" y="282803"/>
                    <a:pt x="395633" y="319554"/>
                  </a:cubicBezTo>
                  <a:cubicBezTo>
                    <a:pt x="360428" y="371404"/>
                    <a:pt x="342825" y="468457"/>
                    <a:pt x="342825" y="610713"/>
                  </a:cubicBezTo>
                  <a:lnTo>
                    <a:pt x="342825" y="908520"/>
                  </a:lnTo>
                  <a:lnTo>
                    <a:pt x="0" y="908520"/>
                  </a:lnTo>
                  <a:lnTo>
                    <a:pt x="0" y="20037"/>
                  </a:lnTo>
                  <a:close/>
                </a:path>
              </a:pathLst>
            </a:custGeom>
            <a:grpFill/>
            <a:ln w="9510" cap="flat">
              <a:noFill/>
              <a:prstDash val="solid"/>
              <a:miter/>
            </a:ln>
          </p:spPr>
          <p:txBody>
            <a:bodyPr rtlCol="0" anchor="ctr"/>
            <a:lstStyle/>
            <a:p>
              <a:endParaRPr lang="en-GB"/>
            </a:p>
          </p:txBody>
        </p:sp>
        <p:sp>
          <p:nvSpPr>
            <p:cNvPr id="13" name="Freeform 12">
              <a:extLst>
                <a:ext uri="{FF2B5EF4-FFF2-40B4-BE49-F238E27FC236}">
                  <a16:creationId xmlns:a16="http://schemas.microsoft.com/office/drawing/2014/main" id="{9DD3AEB5-8D63-CF11-4993-B90FF4AB57D4}"/>
                </a:ext>
              </a:extLst>
            </p:cNvPr>
            <p:cNvSpPr/>
            <p:nvPr/>
          </p:nvSpPr>
          <p:spPr>
            <a:xfrm>
              <a:off x="5142022" y="7116752"/>
              <a:ext cx="341112" cy="1226459"/>
            </a:xfrm>
            <a:custGeom>
              <a:avLst/>
              <a:gdLst>
                <a:gd name="connsiteX0" fmla="*/ 0 w 341112"/>
                <a:gd name="connsiteY0" fmla="*/ 0 h 1226459"/>
                <a:gd name="connsiteX1" fmla="*/ 341112 w 341112"/>
                <a:gd name="connsiteY1" fmla="*/ 0 h 1226459"/>
                <a:gd name="connsiteX2" fmla="*/ 341112 w 341112"/>
                <a:gd name="connsiteY2" fmla="*/ 231712 h 1226459"/>
                <a:gd name="connsiteX3" fmla="*/ 0 w 341112"/>
                <a:gd name="connsiteY3" fmla="*/ 231712 h 1226459"/>
                <a:gd name="connsiteX4" fmla="*/ 0 w 341112"/>
                <a:gd name="connsiteY4" fmla="*/ 0 h 1226459"/>
                <a:gd name="connsiteX5" fmla="*/ 0 w 341112"/>
                <a:gd name="connsiteY5" fmla="*/ 337977 h 1226459"/>
                <a:gd name="connsiteX6" fmla="*/ 341112 w 341112"/>
                <a:gd name="connsiteY6" fmla="*/ 337977 h 1226459"/>
                <a:gd name="connsiteX7" fmla="*/ 341112 w 341112"/>
                <a:gd name="connsiteY7" fmla="*/ 1226460 h 1226459"/>
                <a:gd name="connsiteX8" fmla="*/ 0 w 341112"/>
                <a:gd name="connsiteY8" fmla="*/ 1226460 h 1226459"/>
                <a:gd name="connsiteX9" fmla="*/ 0 w 341112"/>
                <a:gd name="connsiteY9" fmla="*/ 337977 h 12264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41112" h="1226459">
                  <a:moveTo>
                    <a:pt x="0" y="0"/>
                  </a:moveTo>
                  <a:lnTo>
                    <a:pt x="341112" y="0"/>
                  </a:lnTo>
                  <a:lnTo>
                    <a:pt x="341112" y="231712"/>
                  </a:lnTo>
                  <a:lnTo>
                    <a:pt x="0" y="231712"/>
                  </a:lnTo>
                  <a:lnTo>
                    <a:pt x="0" y="0"/>
                  </a:lnTo>
                  <a:close/>
                  <a:moveTo>
                    <a:pt x="0" y="337977"/>
                  </a:moveTo>
                  <a:lnTo>
                    <a:pt x="341112" y="337977"/>
                  </a:lnTo>
                  <a:lnTo>
                    <a:pt x="341112" y="1226460"/>
                  </a:lnTo>
                  <a:lnTo>
                    <a:pt x="0" y="1226460"/>
                  </a:lnTo>
                  <a:lnTo>
                    <a:pt x="0" y="337977"/>
                  </a:lnTo>
                  <a:close/>
                </a:path>
              </a:pathLst>
            </a:custGeom>
            <a:grpFill/>
            <a:ln w="9510" cap="flat">
              <a:noFill/>
              <a:prstDash val="solid"/>
              <a:miter/>
            </a:ln>
          </p:spPr>
          <p:txBody>
            <a:bodyPr rtlCol="0" anchor="ctr"/>
            <a:lstStyle/>
            <a:p>
              <a:endParaRPr lang="en-GB"/>
            </a:p>
          </p:txBody>
        </p:sp>
        <p:sp>
          <p:nvSpPr>
            <p:cNvPr id="14" name="Freeform 13">
              <a:extLst>
                <a:ext uri="{FF2B5EF4-FFF2-40B4-BE49-F238E27FC236}">
                  <a16:creationId xmlns:a16="http://schemas.microsoft.com/office/drawing/2014/main" id="{5642AC16-E98E-D443-BF9E-42E2939BADD8}"/>
                </a:ext>
              </a:extLst>
            </p:cNvPr>
            <p:cNvSpPr/>
            <p:nvPr/>
          </p:nvSpPr>
          <p:spPr>
            <a:xfrm>
              <a:off x="6503806" y="7434596"/>
              <a:ext cx="981470" cy="1269193"/>
            </a:xfrm>
            <a:custGeom>
              <a:avLst/>
              <a:gdLst>
                <a:gd name="connsiteX0" fmla="*/ 661291 w 981470"/>
                <a:gd name="connsiteY0" fmla="*/ 20132 h 1269193"/>
                <a:gd name="connsiteX1" fmla="*/ 980614 w 981470"/>
                <a:gd name="connsiteY1" fmla="*/ 20132 h 1269193"/>
                <a:gd name="connsiteX2" fmla="*/ 980614 w 981470"/>
                <a:gd name="connsiteY2" fmla="*/ 859234 h 1269193"/>
                <a:gd name="connsiteX3" fmla="*/ 981471 w 981470"/>
                <a:gd name="connsiteY3" fmla="*/ 898549 h 1269193"/>
                <a:gd name="connsiteX4" fmla="*/ 945885 w 981470"/>
                <a:gd name="connsiteY4" fmla="*/ 1057899 h 1269193"/>
                <a:gd name="connsiteX5" fmla="*/ 851115 w 981470"/>
                <a:gd name="connsiteY5" fmla="*/ 1180497 h 1269193"/>
                <a:gd name="connsiteX6" fmla="*/ 701064 w 981470"/>
                <a:gd name="connsiteY6" fmla="*/ 1248301 h 1269193"/>
                <a:gd name="connsiteX7" fmla="*/ 492781 w 981470"/>
                <a:gd name="connsiteY7" fmla="*/ 1269193 h 1269193"/>
                <a:gd name="connsiteX8" fmla="*/ 124361 w 981470"/>
                <a:gd name="connsiteY8" fmla="*/ 1188854 h 1269193"/>
                <a:gd name="connsiteX9" fmla="*/ 24168 w 981470"/>
                <a:gd name="connsiteY9" fmla="*/ 973855 h 1269193"/>
                <a:gd name="connsiteX10" fmla="*/ 25881 w 981470"/>
                <a:gd name="connsiteY10" fmla="*/ 928653 h 1269193"/>
                <a:gd name="connsiteX11" fmla="*/ 357002 w 981470"/>
                <a:gd name="connsiteY11" fmla="*/ 966258 h 1269193"/>
                <a:gd name="connsiteX12" fmla="*/ 395538 w 981470"/>
                <a:gd name="connsiteY12" fmla="*/ 1029884 h 1269193"/>
                <a:gd name="connsiteX13" fmla="*/ 490307 w 981470"/>
                <a:gd name="connsiteY13" fmla="*/ 1055809 h 1269193"/>
                <a:gd name="connsiteX14" fmla="*/ 600491 w 981470"/>
                <a:gd name="connsiteY14" fmla="*/ 1016494 h 1269193"/>
                <a:gd name="connsiteX15" fmla="*/ 636933 w 981470"/>
                <a:gd name="connsiteY15" fmla="*/ 879271 h 1269193"/>
                <a:gd name="connsiteX16" fmla="*/ 636933 w 981470"/>
                <a:gd name="connsiteY16" fmla="*/ 744612 h 1269193"/>
                <a:gd name="connsiteX17" fmla="*/ 536360 w 981470"/>
                <a:gd name="connsiteY17" fmla="*/ 830745 h 1269193"/>
                <a:gd name="connsiteX18" fmla="*/ 366232 w 981470"/>
                <a:gd name="connsiteY18" fmla="*/ 872529 h 1269193"/>
                <a:gd name="connsiteX19" fmla="*/ 77928 w 981470"/>
                <a:gd name="connsiteY19" fmla="*/ 716883 h 1269193"/>
                <a:gd name="connsiteX20" fmla="*/ 0 w 981470"/>
                <a:gd name="connsiteY20" fmla="*/ 424964 h 1269193"/>
                <a:gd name="connsiteX21" fmla="*/ 100573 w 981470"/>
                <a:gd name="connsiteY21" fmla="*/ 108734 h 1269193"/>
                <a:gd name="connsiteX22" fmla="*/ 363758 w 981470"/>
                <a:gd name="connsiteY22" fmla="*/ 0 h 1269193"/>
                <a:gd name="connsiteX23" fmla="*/ 535218 w 981470"/>
                <a:gd name="connsiteY23" fmla="*/ 35137 h 1269193"/>
                <a:gd name="connsiteX24" fmla="*/ 661387 w 981470"/>
                <a:gd name="connsiteY24" fmla="*/ 151468 h 1269193"/>
                <a:gd name="connsiteX25" fmla="*/ 661387 w 981470"/>
                <a:gd name="connsiteY25" fmla="*/ 20132 h 1269193"/>
                <a:gd name="connsiteX26" fmla="*/ 340256 w 981470"/>
                <a:gd name="connsiteY26" fmla="*/ 450984 h 1269193"/>
                <a:gd name="connsiteX27" fmla="*/ 381361 w 981470"/>
                <a:gd name="connsiteY27" fmla="*/ 593620 h 1269193"/>
                <a:gd name="connsiteX28" fmla="*/ 489546 w 981470"/>
                <a:gd name="connsiteY28" fmla="*/ 640057 h 1269193"/>
                <a:gd name="connsiteX29" fmla="*/ 596399 w 981470"/>
                <a:gd name="connsiteY29" fmla="*/ 591910 h 1269193"/>
                <a:gd name="connsiteX30" fmla="*/ 639597 w 981470"/>
                <a:gd name="connsiteY30" fmla="*/ 446805 h 1269193"/>
                <a:gd name="connsiteX31" fmla="*/ 594306 w 981470"/>
                <a:gd name="connsiteY31" fmla="*/ 298282 h 1269193"/>
                <a:gd name="connsiteX32" fmla="*/ 483647 w 981470"/>
                <a:gd name="connsiteY32" fmla="*/ 246811 h 1269193"/>
                <a:gd name="connsiteX33" fmla="*/ 379267 w 981470"/>
                <a:gd name="connsiteY33" fmla="*/ 294103 h 1269193"/>
                <a:gd name="connsiteX34" fmla="*/ 340256 w 981470"/>
                <a:gd name="connsiteY34" fmla="*/ 450984 h 12691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Lst>
              <a:rect l="l" t="t" r="r" b="b"/>
              <a:pathLst>
                <a:path w="981470" h="1269193">
                  <a:moveTo>
                    <a:pt x="661291" y="20132"/>
                  </a:moveTo>
                  <a:lnTo>
                    <a:pt x="980614" y="20132"/>
                  </a:lnTo>
                  <a:lnTo>
                    <a:pt x="980614" y="859234"/>
                  </a:lnTo>
                  <a:lnTo>
                    <a:pt x="981471" y="898549"/>
                  </a:lnTo>
                  <a:cubicBezTo>
                    <a:pt x="981471" y="954293"/>
                    <a:pt x="969577" y="1007473"/>
                    <a:pt x="945885" y="1057899"/>
                  </a:cubicBezTo>
                  <a:cubicBezTo>
                    <a:pt x="922097" y="1108324"/>
                    <a:pt x="890603" y="1149254"/>
                    <a:pt x="851115" y="1180497"/>
                  </a:cubicBezTo>
                  <a:cubicBezTo>
                    <a:pt x="811723" y="1211740"/>
                    <a:pt x="761674" y="1234342"/>
                    <a:pt x="701064" y="1248301"/>
                  </a:cubicBezTo>
                  <a:cubicBezTo>
                    <a:pt x="640454" y="1262261"/>
                    <a:pt x="570994" y="1269193"/>
                    <a:pt x="492781" y="1269193"/>
                  </a:cubicBezTo>
                  <a:cubicBezTo>
                    <a:pt x="313994" y="1269193"/>
                    <a:pt x="191156" y="1242414"/>
                    <a:pt x="124361" y="1188854"/>
                  </a:cubicBezTo>
                  <a:cubicBezTo>
                    <a:pt x="57566" y="1135294"/>
                    <a:pt x="24168" y="1063596"/>
                    <a:pt x="24168" y="973855"/>
                  </a:cubicBezTo>
                  <a:cubicBezTo>
                    <a:pt x="24168" y="962745"/>
                    <a:pt x="24739" y="947645"/>
                    <a:pt x="25881" y="928653"/>
                  </a:cubicBezTo>
                  <a:lnTo>
                    <a:pt x="357002" y="966258"/>
                  </a:lnTo>
                  <a:cubicBezTo>
                    <a:pt x="365375" y="996932"/>
                    <a:pt x="378221" y="1018109"/>
                    <a:pt x="395538" y="1029884"/>
                  </a:cubicBezTo>
                  <a:cubicBezTo>
                    <a:pt x="420657" y="1047168"/>
                    <a:pt x="452247" y="1055809"/>
                    <a:pt x="490307" y="1055809"/>
                  </a:cubicBezTo>
                  <a:cubicBezTo>
                    <a:pt x="539500" y="1055809"/>
                    <a:pt x="576227" y="1042704"/>
                    <a:pt x="600491" y="1016494"/>
                  </a:cubicBezTo>
                  <a:cubicBezTo>
                    <a:pt x="624754" y="990284"/>
                    <a:pt x="636933" y="944512"/>
                    <a:pt x="636933" y="879271"/>
                  </a:cubicBezTo>
                  <a:lnTo>
                    <a:pt x="636933" y="744612"/>
                  </a:lnTo>
                  <a:cubicBezTo>
                    <a:pt x="603440" y="784212"/>
                    <a:pt x="569853" y="812986"/>
                    <a:pt x="536360" y="830745"/>
                  </a:cubicBezTo>
                  <a:cubicBezTo>
                    <a:pt x="483837" y="858664"/>
                    <a:pt x="427128" y="872529"/>
                    <a:pt x="366232" y="872529"/>
                  </a:cubicBezTo>
                  <a:cubicBezTo>
                    <a:pt x="247199" y="872529"/>
                    <a:pt x="151098" y="820679"/>
                    <a:pt x="77928" y="716883"/>
                  </a:cubicBezTo>
                  <a:cubicBezTo>
                    <a:pt x="25976" y="643286"/>
                    <a:pt x="0" y="545948"/>
                    <a:pt x="0" y="424964"/>
                  </a:cubicBezTo>
                  <a:cubicBezTo>
                    <a:pt x="0" y="286696"/>
                    <a:pt x="33493" y="181286"/>
                    <a:pt x="100573" y="108734"/>
                  </a:cubicBezTo>
                  <a:cubicBezTo>
                    <a:pt x="167654" y="36276"/>
                    <a:pt x="255382" y="0"/>
                    <a:pt x="363758" y="0"/>
                  </a:cubicBezTo>
                  <a:cubicBezTo>
                    <a:pt x="433027" y="0"/>
                    <a:pt x="490212" y="11681"/>
                    <a:pt x="535218" y="35137"/>
                  </a:cubicBezTo>
                  <a:cubicBezTo>
                    <a:pt x="580224" y="58593"/>
                    <a:pt x="622280" y="97338"/>
                    <a:pt x="661387" y="151468"/>
                  </a:cubicBezTo>
                  <a:lnTo>
                    <a:pt x="661387" y="20132"/>
                  </a:lnTo>
                  <a:close/>
                  <a:moveTo>
                    <a:pt x="340256" y="450984"/>
                  </a:moveTo>
                  <a:cubicBezTo>
                    <a:pt x="340256" y="515085"/>
                    <a:pt x="353958" y="562661"/>
                    <a:pt x="381361" y="593620"/>
                  </a:cubicBezTo>
                  <a:cubicBezTo>
                    <a:pt x="408764" y="624578"/>
                    <a:pt x="444826" y="640057"/>
                    <a:pt x="489546" y="640057"/>
                  </a:cubicBezTo>
                  <a:cubicBezTo>
                    <a:pt x="534266" y="640057"/>
                    <a:pt x="567664" y="624008"/>
                    <a:pt x="596399" y="591910"/>
                  </a:cubicBezTo>
                  <a:cubicBezTo>
                    <a:pt x="625135" y="559813"/>
                    <a:pt x="639597" y="511476"/>
                    <a:pt x="639597" y="446805"/>
                  </a:cubicBezTo>
                  <a:cubicBezTo>
                    <a:pt x="639597" y="382135"/>
                    <a:pt x="624468" y="332659"/>
                    <a:pt x="594306" y="298282"/>
                  </a:cubicBezTo>
                  <a:cubicBezTo>
                    <a:pt x="564144" y="264000"/>
                    <a:pt x="527225" y="246811"/>
                    <a:pt x="483647" y="246811"/>
                  </a:cubicBezTo>
                  <a:cubicBezTo>
                    <a:pt x="440068" y="246811"/>
                    <a:pt x="405243" y="262575"/>
                    <a:pt x="379267" y="294103"/>
                  </a:cubicBezTo>
                  <a:cubicBezTo>
                    <a:pt x="353291" y="325631"/>
                    <a:pt x="340256" y="377862"/>
                    <a:pt x="340256" y="450984"/>
                  </a:cubicBezTo>
                  <a:close/>
                </a:path>
              </a:pathLst>
            </a:custGeom>
            <a:grpFill/>
            <a:ln w="9510" cap="flat">
              <a:noFill/>
              <a:prstDash val="solid"/>
              <a:miter/>
            </a:ln>
          </p:spPr>
          <p:txBody>
            <a:bodyPr rtlCol="0" anchor="ctr"/>
            <a:lstStyle/>
            <a:p>
              <a:endParaRPr lang="en-GB"/>
            </a:p>
          </p:txBody>
        </p:sp>
        <p:sp>
          <p:nvSpPr>
            <p:cNvPr id="15" name="Freeform 14">
              <a:extLst>
                <a:ext uri="{FF2B5EF4-FFF2-40B4-BE49-F238E27FC236}">
                  <a16:creationId xmlns:a16="http://schemas.microsoft.com/office/drawing/2014/main" id="{E75FC9C5-EA06-0F59-FF1C-BA71C170FCB8}"/>
                </a:ext>
              </a:extLst>
            </p:cNvPr>
            <p:cNvSpPr/>
            <p:nvPr/>
          </p:nvSpPr>
          <p:spPr>
            <a:xfrm>
              <a:off x="7505448" y="7434786"/>
              <a:ext cx="1031043" cy="928557"/>
            </a:xfrm>
            <a:custGeom>
              <a:avLst/>
              <a:gdLst>
                <a:gd name="connsiteX0" fmla="*/ 1030949 w 1031043"/>
                <a:gd name="connsiteY0" fmla="*/ 548702 h 928557"/>
                <a:gd name="connsiteX1" fmla="*/ 347012 w 1031043"/>
                <a:gd name="connsiteY1" fmla="*/ 548702 h 928557"/>
                <a:gd name="connsiteX2" fmla="*/ 391447 w 1031043"/>
                <a:gd name="connsiteY2" fmla="*/ 670825 h 928557"/>
                <a:gd name="connsiteX3" fmla="*/ 520565 w 1031043"/>
                <a:gd name="connsiteY3" fmla="*/ 728564 h 928557"/>
                <a:gd name="connsiteX4" fmla="*/ 616095 w 1031043"/>
                <a:gd name="connsiteY4" fmla="*/ 703493 h 928557"/>
                <a:gd name="connsiteX5" fmla="*/ 675564 w 1031043"/>
                <a:gd name="connsiteY5" fmla="*/ 647464 h 928557"/>
                <a:gd name="connsiteX6" fmla="*/ 1011728 w 1031043"/>
                <a:gd name="connsiteY6" fmla="*/ 678423 h 928557"/>
                <a:gd name="connsiteX7" fmla="*/ 825615 w 1031043"/>
                <a:gd name="connsiteY7" fmla="*/ 870440 h 928557"/>
                <a:gd name="connsiteX8" fmla="*/ 512953 w 1031043"/>
                <a:gd name="connsiteY8" fmla="*/ 928558 h 928557"/>
                <a:gd name="connsiteX9" fmla="*/ 234640 w 1031043"/>
                <a:gd name="connsiteY9" fmla="*/ 878796 h 928557"/>
                <a:gd name="connsiteX10" fmla="*/ 66605 w 1031043"/>
                <a:gd name="connsiteY10" fmla="*/ 720682 h 928557"/>
                <a:gd name="connsiteX11" fmla="*/ 0 w 1031043"/>
                <a:gd name="connsiteY11" fmla="*/ 465988 h 928557"/>
                <a:gd name="connsiteX12" fmla="*/ 133686 w 1031043"/>
                <a:gd name="connsiteY12" fmla="*/ 128866 h 928557"/>
                <a:gd name="connsiteX13" fmla="*/ 502962 w 1031043"/>
                <a:gd name="connsiteY13" fmla="*/ 0 h 928557"/>
                <a:gd name="connsiteX14" fmla="*/ 804683 w 1031043"/>
                <a:gd name="connsiteY14" fmla="*/ 57738 h 928557"/>
                <a:gd name="connsiteX15" fmla="*/ 973193 w 1031043"/>
                <a:gd name="connsiteY15" fmla="*/ 225065 h 928557"/>
                <a:gd name="connsiteX16" fmla="*/ 1031044 w 1031043"/>
                <a:gd name="connsiteY16" fmla="*/ 510336 h 928557"/>
                <a:gd name="connsiteX17" fmla="*/ 1031044 w 1031043"/>
                <a:gd name="connsiteY17" fmla="*/ 548797 h 928557"/>
                <a:gd name="connsiteX18" fmla="*/ 683937 w 1031043"/>
                <a:gd name="connsiteY18" fmla="*/ 385554 h 928557"/>
                <a:gd name="connsiteX19" fmla="*/ 630748 w 1031043"/>
                <a:gd name="connsiteY19" fmla="*/ 244152 h 928557"/>
                <a:gd name="connsiteX20" fmla="*/ 517139 w 1031043"/>
                <a:gd name="connsiteY20" fmla="*/ 201514 h 928557"/>
                <a:gd name="connsiteX21" fmla="*/ 387165 w 1031043"/>
                <a:gd name="connsiteY21" fmla="*/ 265899 h 928557"/>
                <a:gd name="connsiteX22" fmla="*/ 347773 w 1031043"/>
                <a:gd name="connsiteY22" fmla="*/ 385554 h 928557"/>
                <a:gd name="connsiteX23" fmla="*/ 683937 w 1031043"/>
                <a:gd name="connsiteY23" fmla="*/ 385554 h 9285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1031043" h="928557">
                  <a:moveTo>
                    <a:pt x="1030949" y="548702"/>
                  </a:moveTo>
                  <a:lnTo>
                    <a:pt x="347012" y="548702"/>
                  </a:lnTo>
                  <a:cubicBezTo>
                    <a:pt x="353196" y="603401"/>
                    <a:pt x="367945" y="644046"/>
                    <a:pt x="391447" y="670825"/>
                  </a:cubicBezTo>
                  <a:cubicBezTo>
                    <a:pt x="424368" y="709286"/>
                    <a:pt x="467471" y="728564"/>
                    <a:pt x="520565" y="728564"/>
                  </a:cubicBezTo>
                  <a:cubicBezTo>
                    <a:pt x="554058" y="728564"/>
                    <a:pt x="585933" y="720207"/>
                    <a:pt x="616095" y="703493"/>
                  </a:cubicBezTo>
                  <a:cubicBezTo>
                    <a:pt x="634554" y="692857"/>
                    <a:pt x="654346" y="674244"/>
                    <a:pt x="675564" y="647464"/>
                  </a:cubicBezTo>
                  <a:lnTo>
                    <a:pt x="1011728" y="678423"/>
                  </a:lnTo>
                  <a:cubicBezTo>
                    <a:pt x="960348" y="767689"/>
                    <a:pt x="898310" y="831694"/>
                    <a:pt x="825615" y="870440"/>
                  </a:cubicBezTo>
                  <a:cubicBezTo>
                    <a:pt x="753016" y="909185"/>
                    <a:pt x="648732" y="928558"/>
                    <a:pt x="512953" y="928558"/>
                  </a:cubicBezTo>
                  <a:cubicBezTo>
                    <a:pt x="395062" y="928558"/>
                    <a:pt x="302291" y="911939"/>
                    <a:pt x="234640" y="878796"/>
                  </a:cubicBezTo>
                  <a:cubicBezTo>
                    <a:pt x="166988" y="845654"/>
                    <a:pt x="111040" y="792949"/>
                    <a:pt x="66605" y="720682"/>
                  </a:cubicBezTo>
                  <a:cubicBezTo>
                    <a:pt x="22170" y="648509"/>
                    <a:pt x="0" y="563516"/>
                    <a:pt x="0" y="465988"/>
                  </a:cubicBezTo>
                  <a:cubicBezTo>
                    <a:pt x="0" y="327151"/>
                    <a:pt x="44530" y="214714"/>
                    <a:pt x="133686" y="128866"/>
                  </a:cubicBezTo>
                  <a:cubicBezTo>
                    <a:pt x="222841" y="43019"/>
                    <a:pt x="345870" y="0"/>
                    <a:pt x="502962" y="0"/>
                  </a:cubicBezTo>
                  <a:cubicBezTo>
                    <a:pt x="630368" y="0"/>
                    <a:pt x="730941" y="19278"/>
                    <a:pt x="804683" y="57738"/>
                  </a:cubicBezTo>
                  <a:cubicBezTo>
                    <a:pt x="878424" y="96198"/>
                    <a:pt x="934562" y="152037"/>
                    <a:pt x="973193" y="225065"/>
                  </a:cubicBezTo>
                  <a:cubicBezTo>
                    <a:pt x="1011728" y="298092"/>
                    <a:pt x="1031044" y="393246"/>
                    <a:pt x="1031044" y="510336"/>
                  </a:cubicBezTo>
                  <a:lnTo>
                    <a:pt x="1031044" y="548797"/>
                  </a:lnTo>
                  <a:close/>
                  <a:moveTo>
                    <a:pt x="683937" y="385554"/>
                  </a:moveTo>
                  <a:cubicBezTo>
                    <a:pt x="677182" y="319744"/>
                    <a:pt x="659484" y="272642"/>
                    <a:pt x="630748" y="244152"/>
                  </a:cubicBezTo>
                  <a:cubicBezTo>
                    <a:pt x="601918" y="215663"/>
                    <a:pt x="564144" y="201514"/>
                    <a:pt x="517139" y="201514"/>
                  </a:cubicBezTo>
                  <a:cubicBezTo>
                    <a:pt x="462904" y="201514"/>
                    <a:pt x="419611" y="222975"/>
                    <a:pt x="387165" y="265899"/>
                  </a:cubicBezTo>
                  <a:cubicBezTo>
                    <a:pt x="366517" y="292679"/>
                    <a:pt x="353387" y="332564"/>
                    <a:pt x="347773" y="385554"/>
                  </a:cubicBezTo>
                  <a:lnTo>
                    <a:pt x="683937" y="385554"/>
                  </a:lnTo>
                  <a:close/>
                </a:path>
              </a:pathLst>
            </a:custGeom>
            <a:grpFill/>
            <a:ln w="9510" cap="flat">
              <a:noFill/>
              <a:prstDash val="solid"/>
              <a:miter/>
            </a:ln>
          </p:spPr>
          <p:txBody>
            <a:bodyPr rtlCol="0" anchor="ctr"/>
            <a:lstStyle/>
            <a:p>
              <a:endParaRPr lang="en-GB"/>
            </a:p>
          </p:txBody>
        </p:sp>
        <p:sp>
          <p:nvSpPr>
            <p:cNvPr id="16" name="Freeform 15">
              <a:extLst>
                <a:ext uri="{FF2B5EF4-FFF2-40B4-BE49-F238E27FC236}">
                  <a16:creationId xmlns:a16="http://schemas.microsoft.com/office/drawing/2014/main" id="{9F151E91-44EB-E57D-D306-B1BA2C248F6F}"/>
                </a:ext>
              </a:extLst>
            </p:cNvPr>
            <p:cNvSpPr/>
            <p:nvPr/>
          </p:nvSpPr>
          <p:spPr>
            <a:xfrm>
              <a:off x="8524694" y="7434596"/>
              <a:ext cx="946265" cy="928652"/>
            </a:xfrm>
            <a:custGeom>
              <a:avLst/>
              <a:gdLst>
                <a:gd name="connsiteX0" fmla="*/ 0 w 946265"/>
                <a:gd name="connsiteY0" fmla="*/ 661804 h 928652"/>
                <a:gd name="connsiteX1" fmla="*/ 338638 w 946265"/>
                <a:gd name="connsiteY1" fmla="*/ 629991 h 928652"/>
                <a:gd name="connsiteX2" fmla="*/ 397346 w 946265"/>
                <a:gd name="connsiteY2" fmla="*/ 716123 h 928652"/>
                <a:gd name="connsiteX3" fmla="*/ 497919 w 946265"/>
                <a:gd name="connsiteY3" fmla="*/ 742048 h 928652"/>
                <a:gd name="connsiteX4" fmla="*/ 604391 w 946265"/>
                <a:gd name="connsiteY4" fmla="*/ 712799 h 928652"/>
                <a:gd name="connsiteX5" fmla="*/ 633698 w 946265"/>
                <a:gd name="connsiteY5" fmla="*/ 658480 h 928652"/>
                <a:gd name="connsiteX6" fmla="*/ 595162 w 946265"/>
                <a:gd name="connsiteY6" fmla="*/ 601692 h 928652"/>
                <a:gd name="connsiteX7" fmla="*/ 448441 w 946265"/>
                <a:gd name="connsiteY7" fmla="*/ 566650 h 928652"/>
                <a:gd name="connsiteX8" fmla="*/ 201623 w 946265"/>
                <a:gd name="connsiteY8" fmla="*/ 509387 h 928652"/>
                <a:gd name="connsiteX9" fmla="*/ 85064 w 946265"/>
                <a:gd name="connsiteY9" fmla="*/ 420405 h 928652"/>
                <a:gd name="connsiteX10" fmla="*/ 37679 w 946265"/>
                <a:gd name="connsiteY10" fmla="*/ 277485 h 928652"/>
                <a:gd name="connsiteX11" fmla="*/ 88775 w 946265"/>
                <a:gd name="connsiteY11" fmla="*/ 126207 h 928652"/>
                <a:gd name="connsiteX12" fmla="*/ 229597 w 946265"/>
                <a:gd name="connsiteY12" fmla="*/ 31338 h 928652"/>
                <a:gd name="connsiteX13" fmla="*/ 470135 w 946265"/>
                <a:gd name="connsiteY13" fmla="*/ 0 h 928652"/>
                <a:gd name="connsiteX14" fmla="*/ 705251 w 946265"/>
                <a:gd name="connsiteY14" fmla="*/ 24216 h 928652"/>
                <a:gd name="connsiteX15" fmla="*/ 831800 w 946265"/>
                <a:gd name="connsiteY15" fmla="*/ 99522 h 928652"/>
                <a:gd name="connsiteX16" fmla="*/ 916007 w 946265"/>
                <a:gd name="connsiteY16" fmla="*/ 237600 h 928652"/>
                <a:gd name="connsiteX17" fmla="*/ 592498 w 946265"/>
                <a:gd name="connsiteY17" fmla="*/ 269413 h 928652"/>
                <a:gd name="connsiteX18" fmla="*/ 550632 w 946265"/>
                <a:gd name="connsiteY18" fmla="*/ 206642 h 928652"/>
                <a:gd name="connsiteX19" fmla="*/ 453389 w 946265"/>
                <a:gd name="connsiteY19" fmla="*/ 179862 h 928652"/>
                <a:gd name="connsiteX20" fmla="*/ 369181 w 946265"/>
                <a:gd name="connsiteY20" fmla="*/ 200374 h 928652"/>
                <a:gd name="connsiteX21" fmla="*/ 342825 w 946265"/>
                <a:gd name="connsiteY21" fmla="*/ 250040 h 928652"/>
                <a:gd name="connsiteX22" fmla="*/ 376318 w 946265"/>
                <a:gd name="connsiteY22" fmla="*/ 299326 h 928652"/>
                <a:gd name="connsiteX23" fmla="*/ 522182 w 946265"/>
                <a:gd name="connsiteY23" fmla="*/ 329430 h 928652"/>
                <a:gd name="connsiteX24" fmla="*/ 775281 w 946265"/>
                <a:gd name="connsiteY24" fmla="*/ 382895 h 928652"/>
                <a:gd name="connsiteX25" fmla="*/ 902306 w 946265"/>
                <a:gd name="connsiteY25" fmla="*/ 480708 h 928652"/>
                <a:gd name="connsiteX26" fmla="*/ 946265 w 946265"/>
                <a:gd name="connsiteY26" fmla="*/ 620305 h 928652"/>
                <a:gd name="connsiteX27" fmla="*/ 899737 w 946265"/>
                <a:gd name="connsiteY27" fmla="*/ 769873 h 928652"/>
                <a:gd name="connsiteX28" fmla="*/ 753016 w 946265"/>
                <a:gd name="connsiteY28" fmla="*/ 885634 h 928652"/>
                <a:gd name="connsiteX29" fmla="*/ 480221 w 946265"/>
                <a:gd name="connsiteY29" fmla="*/ 928653 h 928652"/>
                <a:gd name="connsiteX30" fmla="*/ 132829 w 946265"/>
                <a:gd name="connsiteY30" fmla="*/ 859234 h 928652"/>
                <a:gd name="connsiteX31" fmla="*/ 0 w 946265"/>
                <a:gd name="connsiteY31" fmla="*/ 661804 h 9286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Lst>
              <a:rect l="l" t="t" r="r" b="b"/>
              <a:pathLst>
                <a:path w="946265" h="928652">
                  <a:moveTo>
                    <a:pt x="0" y="661804"/>
                  </a:moveTo>
                  <a:lnTo>
                    <a:pt x="338638" y="629991"/>
                  </a:lnTo>
                  <a:cubicBezTo>
                    <a:pt x="352625" y="670161"/>
                    <a:pt x="372131" y="698840"/>
                    <a:pt x="397346" y="716123"/>
                  </a:cubicBezTo>
                  <a:cubicBezTo>
                    <a:pt x="422465" y="733407"/>
                    <a:pt x="456053" y="742048"/>
                    <a:pt x="497919" y="742048"/>
                  </a:cubicBezTo>
                  <a:cubicBezTo>
                    <a:pt x="543781" y="742048"/>
                    <a:pt x="579272" y="732267"/>
                    <a:pt x="604391" y="712799"/>
                  </a:cubicBezTo>
                  <a:cubicBezTo>
                    <a:pt x="623898" y="698365"/>
                    <a:pt x="633698" y="680227"/>
                    <a:pt x="633698" y="658480"/>
                  </a:cubicBezTo>
                  <a:cubicBezTo>
                    <a:pt x="633698" y="633979"/>
                    <a:pt x="620853" y="615082"/>
                    <a:pt x="595162" y="601692"/>
                  </a:cubicBezTo>
                  <a:cubicBezTo>
                    <a:pt x="576703" y="592195"/>
                    <a:pt x="527796" y="580515"/>
                    <a:pt x="448441" y="566650"/>
                  </a:cubicBezTo>
                  <a:cubicBezTo>
                    <a:pt x="329980" y="546043"/>
                    <a:pt x="247675" y="526955"/>
                    <a:pt x="201623" y="509387"/>
                  </a:cubicBezTo>
                  <a:cubicBezTo>
                    <a:pt x="155475" y="491818"/>
                    <a:pt x="116654" y="462190"/>
                    <a:pt x="85064" y="420405"/>
                  </a:cubicBezTo>
                  <a:cubicBezTo>
                    <a:pt x="53474" y="378621"/>
                    <a:pt x="37679" y="330949"/>
                    <a:pt x="37679" y="277485"/>
                  </a:cubicBezTo>
                  <a:cubicBezTo>
                    <a:pt x="37679" y="218987"/>
                    <a:pt x="54711" y="168561"/>
                    <a:pt x="88775" y="126207"/>
                  </a:cubicBezTo>
                  <a:cubicBezTo>
                    <a:pt x="122838" y="83853"/>
                    <a:pt x="169747" y="52230"/>
                    <a:pt x="229597" y="31338"/>
                  </a:cubicBezTo>
                  <a:cubicBezTo>
                    <a:pt x="289350" y="10446"/>
                    <a:pt x="369562" y="0"/>
                    <a:pt x="470135" y="0"/>
                  </a:cubicBezTo>
                  <a:cubicBezTo>
                    <a:pt x="576323" y="0"/>
                    <a:pt x="654631" y="8072"/>
                    <a:pt x="705251" y="24216"/>
                  </a:cubicBezTo>
                  <a:cubicBezTo>
                    <a:pt x="755775" y="40360"/>
                    <a:pt x="798022" y="65525"/>
                    <a:pt x="831800" y="99522"/>
                  </a:cubicBezTo>
                  <a:cubicBezTo>
                    <a:pt x="865578" y="133519"/>
                    <a:pt x="893647" y="179577"/>
                    <a:pt x="916007" y="237600"/>
                  </a:cubicBezTo>
                  <a:lnTo>
                    <a:pt x="592498" y="269413"/>
                  </a:lnTo>
                  <a:cubicBezTo>
                    <a:pt x="584125" y="240924"/>
                    <a:pt x="570138" y="220031"/>
                    <a:pt x="550632" y="206642"/>
                  </a:cubicBezTo>
                  <a:cubicBezTo>
                    <a:pt x="523800" y="188788"/>
                    <a:pt x="491354" y="179862"/>
                    <a:pt x="453389" y="179862"/>
                  </a:cubicBezTo>
                  <a:cubicBezTo>
                    <a:pt x="415424" y="179862"/>
                    <a:pt x="386784" y="186699"/>
                    <a:pt x="369181" y="200374"/>
                  </a:cubicBezTo>
                  <a:cubicBezTo>
                    <a:pt x="351579" y="214049"/>
                    <a:pt x="342825" y="230573"/>
                    <a:pt x="342825" y="250040"/>
                  </a:cubicBezTo>
                  <a:cubicBezTo>
                    <a:pt x="342825" y="271787"/>
                    <a:pt x="353958" y="288216"/>
                    <a:pt x="376318" y="299326"/>
                  </a:cubicBezTo>
                  <a:cubicBezTo>
                    <a:pt x="398678" y="310437"/>
                    <a:pt x="447300" y="320503"/>
                    <a:pt x="522182" y="329430"/>
                  </a:cubicBezTo>
                  <a:cubicBezTo>
                    <a:pt x="635601" y="342250"/>
                    <a:pt x="719999" y="360103"/>
                    <a:pt x="775281" y="382895"/>
                  </a:cubicBezTo>
                  <a:cubicBezTo>
                    <a:pt x="830563" y="405781"/>
                    <a:pt x="872905" y="438354"/>
                    <a:pt x="902306" y="480708"/>
                  </a:cubicBezTo>
                  <a:cubicBezTo>
                    <a:pt x="931707" y="523061"/>
                    <a:pt x="946265" y="569594"/>
                    <a:pt x="946265" y="620305"/>
                  </a:cubicBezTo>
                  <a:cubicBezTo>
                    <a:pt x="946265" y="671015"/>
                    <a:pt x="930756" y="721441"/>
                    <a:pt x="899737" y="769873"/>
                  </a:cubicBezTo>
                  <a:cubicBezTo>
                    <a:pt x="868718" y="818304"/>
                    <a:pt x="819811" y="856955"/>
                    <a:pt x="753016" y="885634"/>
                  </a:cubicBezTo>
                  <a:cubicBezTo>
                    <a:pt x="686221" y="914313"/>
                    <a:pt x="595257" y="928653"/>
                    <a:pt x="480221" y="928653"/>
                  </a:cubicBezTo>
                  <a:cubicBezTo>
                    <a:pt x="317610" y="928653"/>
                    <a:pt x="201812" y="905481"/>
                    <a:pt x="132829" y="859234"/>
                  </a:cubicBezTo>
                  <a:cubicBezTo>
                    <a:pt x="63845" y="812986"/>
                    <a:pt x="19506" y="747177"/>
                    <a:pt x="0" y="661804"/>
                  </a:cubicBezTo>
                  <a:close/>
                </a:path>
              </a:pathLst>
            </a:custGeom>
            <a:grpFill/>
            <a:ln w="9510" cap="flat">
              <a:noFill/>
              <a:prstDash val="solid"/>
              <a:miter/>
            </a:ln>
          </p:spPr>
          <p:txBody>
            <a:bodyPr rtlCol="0" anchor="ctr"/>
            <a:lstStyle/>
            <a:p>
              <a:endParaRPr lang="en-GB"/>
            </a:p>
          </p:txBody>
        </p:sp>
        <p:sp>
          <p:nvSpPr>
            <p:cNvPr id="17" name="Freeform 16">
              <a:extLst>
                <a:ext uri="{FF2B5EF4-FFF2-40B4-BE49-F238E27FC236}">
                  <a16:creationId xmlns:a16="http://schemas.microsoft.com/office/drawing/2014/main" id="{F3B4F8F6-000D-6617-4C87-4E521339098B}"/>
                </a:ext>
              </a:extLst>
            </p:cNvPr>
            <p:cNvSpPr/>
            <p:nvPr/>
          </p:nvSpPr>
          <p:spPr>
            <a:xfrm>
              <a:off x="3437032" y="6597742"/>
              <a:ext cx="3048410" cy="1765601"/>
            </a:xfrm>
            <a:custGeom>
              <a:avLst/>
              <a:gdLst>
                <a:gd name="connsiteX0" fmla="*/ 0 w 3048410"/>
                <a:gd name="connsiteY0" fmla="*/ 519010 h 1765601"/>
                <a:gd name="connsiteX1" fmla="*/ 0 w 3048410"/>
                <a:gd name="connsiteY1" fmla="*/ 1745469 h 1765601"/>
                <a:gd name="connsiteX2" fmla="*/ 319323 w 3048410"/>
                <a:gd name="connsiteY2" fmla="*/ 1745469 h 1765601"/>
                <a:gd name="connsiteX3" fmla="*/ 319323 w 3048410"/>
                <a:gd name="connsiteY3" fmla="*/ 1614134 h 1765601"/>
                <a:gd name="connsiteX4" fmla="*/ 441686 w 3048410"/>
                <a:gd name="connsiteY4" fmla="*/ 1727046 h 1765601"/>
                <a:gd name="connsiteX5" fmla="*/ 606009 w 3048410"/>
                <a:gd name="connsiteY5" fmla="*/ 1765507 h 1765601"/>
                <a:gd name="connsiteX6" fmla="*/ 796690 w 3048410"/>
                <a:gd name="connsiteY6" fmla="*/ 1710713 h 1765601"/>
                <a:gd name="connsiteX7" fmla="*/ 931232 w 3048410"/>
                <a:gd name="connsiteY7" fmla="*/ 1545095 h 1765601"/>
                <a:gd name="connsiteX8" fmla="*/ 979853 w 3048410"/>
                <a:gd name="connsiteY8" fmla="*/ 1288693 h 1765601"/>
                <a:gd name="connsiteX9" fmla="*/ 873380 w 3048410"/>
                <a:gd name="connsiteY9" fmla="*/ 953660 h 1765601"/>
                <a:gd name="connsiteX10" fmla="*/ 604297 w 3048410"/>
                <a:gd name="connsiteY10" fmla="*/ 836949 h 1765601"/>
                <a:gd name="connsiteX11" fmla="*/ 460525 w 3048410"/>
                <a:gd name="connsiteY11" fmla="*/ 863729 h 1765601"/>
                <a:gd name="connsiteX12" fmla="*/ 344442 w 3048410"/>
                <a:gd name="connsiteY12" fmla="*/ 944068 h 1765601"/>
                <a:gd name="connsiteX13" fmla="*/ 344442 w 3048410"/>
                <a:gd name="connsiteY13" fmla="*/ 670667 h 1765601"/>
                <a:gd name="connsiteX14" fmla="*/ 2703873 w 3048410"/>
                <a:gd name="connsiteY14" fmla="*/ 670382 h 1765601"/>
                <a:gd name="connsiteX15" fmla="*/ 2703873 w 3048410"/>
                <a:gd name="connsiteY15" fmla="*/ 944068 h 1765601"/>
                <a:gd name="connsiteX16" fmla="*/ 2588647 w 3048410"/>
                <a:gd name="connsiteY16" fmla="*/ 863729 h 1765601"/>
                <a:gd name="connsiteX17" fmla="*/ 2444019 w 3048410"/>
                <a:gd name="connsiteY17" fmla="*/ 836949 h 1765601"/>
                <a:gd name="connsiteX18" fmla="*/ 2174555 w 3048410"/>
                <a:gd name="connsiteY18" fmla="*/ 954040 h 1765601"/>
                <a:gd name="connsiteX19" fmla="*/ 2068558 w 3048410"/>
                <a:gd name="connsiteY19" fmla="*/ 1292016 h 1765601"/>
                <a:gd name="connsiteX20" fmla="*/ 2164564 w 3048410"/>
                <a:gd name="connsiteY20" fmla="*/ 1627524 h 1765601"/>
                <a:gd name="connsiteX21" fmla="*/ 2442401 w 3048410"/>
                <a:gd name="connsiteY21" fmla="*/ 1765602 h 1765601"/>
                <a:gd name="connsiteX22" fmla="*/ 2606725 w 3048410"/>
                <a:gd name="connsiteY22" fmla="*/ 1727141 h 1765601"/>
                <a:gd name="connsiteX23" fmla="*/ 2729088 w 3048410"/>
                <a:gd name="connsiteY23" fmla="*/ 1614229 h 1765601"/>
                <a:gd name="connsiteX24" fmla="*/ 2729088 w 3048410"/>
                <a:gd name="connsiteY24" fmla="*/ 1745564 h 1765601"/>
                <a:gd name="connsiteX25" fmla="*/ 3048411 w 3048410"/>
                <a:gd name="connsiteY25" fmla="*/ 1745564 h 1765601"/>
                <a:gd name="connsiteX26" fmla="*/ 3048411 w 3048410"/>
                <a:gd name="connsiteY26" fmla="*/ 519010 h 1765601"/>
                <a:gd name="connsiteX27" fmla="*/ 0 w 3048410"/>
                <a:gd name="connsiteY27" fmla="*/ 519010 h 1765601"/>
                <a:gd name="connsiteX28" fmla="*/ 386023 w 3048410"/>
                <a:gd name="connsiteY28" fmla="*/ 1142638 h 1765601"/>
                <a:gd name="connsiteX29" fmla="*/ 499632 w 3048410"/>
                <a:gd name="connsiteY29" fmla="*/ 1091168 h 1765601"/>
                <a:gd name="connsiteX30" fmla="*/ 598112 w 3048410"/>
                <a:gd name="connsiteY30" fmla="*/ 1140549 h 1765601"/>
                <a:gd name="connsiteX31" fmla="*/ 638741 w 3048410"/>
                <a:gd name="connsiteY31" fmla="*/ 1295340 h 1765601"/>
                <a:gd name="connsiteX32" fmla="*/ 597256 w 3048410"/>
                <a:gd name="connsiteY32" fmla="*/ 1465611 h 1765601"/>
                <a:gd name="connsiteX33" fmla="*/ 494589 w 3048410"/>
                <a:gd name="connsiteY33" fmla="*/ 1516226 h 1765601"/>
                <a:gd name="connsiteX34" fmla="*/ 385167 w 3048410"/>
                <a:gd name="connsiteY34" fmla="*/ 1464756 h 1765601"/>
                <a:gd name="connsiteX35" fmla="*/ 341969 w 3048410"/>
                <a:gd name="connsiteY35" fmla="*/ 1298664 h 1765601"/>
                <a:gd name="connsiteX36" fmla="*/ 385928 w 3048410"/>
                <a:gd name="connsiteY36" fmla="*/ 1142638 h 1765601"/>
                <a:gd name="connsiteX37" fmla="*/ 2662863 w 3048410"/>
                <a:gd name="connsiteY37" fmla="*/ 1465136 h 1765601"/>
                <a:gd name="connsiteX38" fmla="*/ 2553917 w 3048410"/>
                <a:gd name="connsiteY38" fmla="*/ 1516131 h 1765601"/>
                <a:gd name="connsiteX39" fmla="*/ 2451250 w 3048410"/>
                <a:gd name="connsiteY39" fmla="*/ 1465516 h 1765601"/>
                <a:gd name="connsiteX40" fmla="*/ 2409765 w 3048410"/>
                <a:gd name="connsiteY40" fmla="*/ 1306166 h 1765601"/>
                <a:gd name="connsiteX41" fmla="*/ 2450013 w 3048410"/>
                <a:gd name="connsiteY41" fmla="*/ 1140549 h 1765601"/>
                <a:gd name="connsiteX42" fmla="*/ 2549730 w 3048410"/>
                <a:gd name="connsiteY42" fmla="*/ 1091168 h 1765601"/>
                <a:gd name="connsiteX43" fmla="*/ 2662007 w 3048410"/>
                <a:gd name="connsiteY43" fmla="*/ 1142638 h 1765601"/>
                <a:gd name="connsiteX44" fmla="*/ 2706442 w 3048410"/>
                <a:gd name="connsiteY44" fmla="*/ 1298664 h 1765601"/>
                <a:gd name="connsiteX45" fmla="*/ 2662863 w 3048410"/>
                <a:gd name="connsiteY45" fmla="*/ 1465136 h 17656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Lst>
              <a:rect l="l" t="t" r="r" b="b"/>
              <a:pathLst>
                <a:path w="3048410" h="1765601">
                  <a:moveTo>
                    <a:pt x="0" y="519010"/>
                  </a:moveTo>
                  <a:lnTo>
                    <a:pt x="0" y="1745469"/>
                  </a:lnTo>
                  <a:lnTo>
                    <a:pt x="319323" y="1745469"/>
                  </a:lnTo>
                  <a:lnTo>
                    <a:pt x="319323" y="1614134"/>
                  </a:lnTo>
                  <a:cubicBezTo>
                    <a:pt x="363472" y="1669308"/>
                    <a:pt x="404292" y="1707009"/>
                    <a:pt x="441686" y="1727046"/>
                  </a:cubicBezTo>
                  <a:cubicBezTo>
                    <a:pt x="491449" y="1752687"/>
                    <a:pt x="546160" y="1765507"/>
                    <a:pt x="606009" y="1765507"/>
                  </a:cubicBezTo>
                  <a:cubicBezTo>
                    <a:pt x="675849" y="1765507"/>
                    <a:pt x="739409" y="1747274"/>
                    <a:pt x="796690" y="1710713"/>
                  </a:cubicBezTo>
                  <a:cubicBezTo>
                    <a:pt x="853970" y="1674151"/>
                    <a:pt x="898785" y="1618977"/>
                    <a:pt x="931232" y="1545095"/>
                  </a:cubicBezTo>
                  <a:cubicBezTo>
                    <a:pt x="963678" y="1471213"/>
                    <a:pt x="979853" y="1385746"/>
                    <a:pt x="979853" y="1288693"/>
                  </a:cubicBezTo>
                  <a:cubicBezTo>
                    <a:pt x="979853" y="1143113"/>
                    <a:pt x="944362" y="1031435"/>
                    <a:pt x="873380" y="953660"/>
                  </a:cubicBezTo>
                  <a:cubicBezTo>
                    <a:pt x="802399" y="875884"/>
                    <a:pt x="712768" y="836949"/>
                    <a:pt x="604297" y="836949"/>
                  </a:cubicBezTo>
                  <a:cubicBezTo>
                    <a:pt x="551774" y="836949"/>
                    <a:pt x="503818" y="845876"/>
                    <a:pt x="460525" y="863729"/>
                  </a:cubicBezTo>
                  <a:cubicBezTo>
                    <a:pt x="417232" y="881582"/>
                    <a:pt x="378506" y="908362"/>
                    <a:pt x="344442" y="944068"/>
                  </a:cubicBezTo>
                  <a:lnTo>
                    <a:pt x="344442" y="670667"/>
                  </a:lnTo>
                  <a:cubicBezTo>
                    <a:pt x="407146" y="632302"/>
                    <a:pt x="1653419" y="-110791"/>
                    <a:pt x="2703873" y="670382"/>
                  </a:cubicBezTo>
                  <a:lnTo>
                    <a:pt x="2703873" y="944068"/>
                  </a:lnTo>
                  <a:cubicBezTo>
                    <a:pt x="2670380" y="908362"/>
                    <a:pt x="2631940" y="881582"/>
                    <a:pt x="2588647" y="863729"/>
                  </a:cubicBezTo>
                  <a:cubicBezTo>
                    <a:pt x="2545354" y="845876"/>
                    <a:pt x="2497113" y="836949"/>
                    <a:pt x="2444019" y="836949"/>
                  </a:cubicBezTo>
                  <a:cubicBezTo>
                    <a:pt x="2335072" y="836949"/>
                    <a:pt x="2245251" y="875979"/>
                    <a:pt x="2174555" y="954040"/>
                  </a:cubicBezTo>
                  <a:cubicBezTo>
                    <a:pt x="2103858" y="1032100"/>
                    <a:pt x="2068558" y="1144727"/>
                    <a:pt x="2068558" y="1292016"/>
                  </a:cubicBezTo>
                  <a:cubicBezTo>
                    <a:pt x="2068558" y="1423637"/>
                    <a:pt x="2100528" y="1535504"/>
                    <a:pt x="2164564" y="1627524"/>
                  </a:cubicBezTo>
                  <a:cubicBezTo>
                    <a:pt x="2228505" y="1719544"/>
                    <a:pt x="2321180" y="1765602"/>
                    <a:pt x="2442401" y="1765602"/>
                  </a:cubicBezTo>
                  <a:cubicBezTo>
                    <a:pt x="2502726" y="1765602"/>
                    <a:pt x="2557533" y="1752782"/>
                    <a:pt x="2606725" y="1727141"/>
                  </a:cubicBezTo>
                  <a:cubicBezTo>
                    <a:pt x="2643643" y="1707674"/>
                    <a:pt x="2684367" y="1669973"/>
                    <a:pt x="2729088" y="1614229"/>
                  </a:cubicBezTo>
                  <a:lnTo>
                    <a:pt x="2729088" y="1745564"/>
                  </a:lnTo>
                  <a:lnTo>
                    <a:pt x="3048411" y="1745564"/>
                  </a:lnTo>
                  <a:lnTo>
                    <a:pt x="3048411" y="519010"/>
                  </a:lnTo>
                  <a:cubicBezTo>
                    <a:pt x="1524205" y="-648762"/>
                    <a:pt x="0" y="519010"/>
                    <a:pt x="0" y="519010"/>
                  </a:cubicBezTo>
                  <a:close/>
                  <a:moveTo>
                    <a:pt x="386023" y="1142638"/>
                  </a:moveTo>
                  <a:cubicBezTo>
                    <a:pt x="415329" y="1108356"/>
                    <a:pt x="453199" y="1091168"/>
                    <a:pt x="499632" y="1091168"/>
                  </a:cubicBezTo>
                  <a:cubicBezTo>
                    <a:pt x="538168" y="1091168"/>
                    <a:pt x="570994" y="1107596"/>
                    <a:pt x="598112" y="1140549"/>
                  </a:cubicBezTo>
                  <a:cubicBezTo>
                    <a:pt x="625230" y="1173501"/>
                    <a:pt x="638741" y="1225067"/>
                    <a:pt x="638741" y="1295340"/>
                  </a:cubicBezTo>
                  <a:cubicBezTo>
                    <a:pt x="638741" y="1375110"/>
                    <a:pt x="624944" y="1431803"/>
                    <a:pt x="597256" y="1465611"/>
                  </a:cubicBezTo>
                  <a:cubicBezTo>
                    <a:pt x="569567" y="1499323"/>
                    <a:pt x="535313" y="1516226"/>
                    <a:pt x="494589" y="1516226"/>
                  </a:cubicBezTo>
                  <a:cubicBezTo>
                    <a:pt x="450439" y="1516226"/>
                    <a:pt x="413997" y="1499038"/>
                    <a:pt x="385167" y="1464756"/>
                  </a:cubicBezTo>
                  <a:cubicBezTo>
                    <a:pt x="356336" y="1430474"/>
                    <a:pt x="341969" y="1375110"/>
                    <a:pt x="341969" y="1298664"/>
                  </a:cubicBezTo>
                  <a:cubicBezTo>
                    <a:pt x="341969" y="1228960"/>
                    <a:pt x="356622" y="1176920"/>
                    <a:pt x="385928" y="1142638"/>
                  </a:cubicBezTo>
                  <a:close/>
                  <a:moveTo>
                    <a:pt x="2662863" y="1465136"/>
                  </a:moveTo>
                  <a:cubicBezTo>
                    <a:pt x="2633843" y="1499133"/>
                    <a:pt x="2597496" y="1516131"/>
                    <a:pt x="2553917" y="1516131"/>
                  </a:cubicBezTo>
                  <a:cubicBezTo>
                    <a:pt x="2513098" y="1516131"/>
                    <a:pt x="2478939" y="1499228"/>
                    <a:pt x="2451250" y="1465516"/>
                  </a:cubicBezTo>
                  <a:cubicBezTo>
                    <a:pt x="2423562" y="1431803"/>
                    <a:pt x="2409765" y="1378624"/>
                    <a:pt x="2409765" y="1306166"/>
                  </a:cubicBezTo>
                  <a:cubicBezTo>
                    <a:pt x="2409765" y="1228676"/>
                    <a:pt x="2423181" y="1173406"/>
                    <a:pt x="2450013" y="1140549"/>
                  </a:cubicBezTo>
                  <a:cubicBezTo>
                    <a:pt x="2476846" y="1107691"/>
                    <a:pt x="2510053" y="1091168"/>
                    <a:pt x="2549730" y="1091168"/>
                  </a:cubicBezTo>
                  <a:cubicBezTo>
                    <a:pt x="2595022" y="1091168"/>
                    <a:pt x="2632416" y="1108356"/>
                    <a:pt x="2662007" y="1142638"/>
                  </a:cubicBezTo>
                  <a:cubicBezTo>
                    <a:pt x="2691599" y="1176920"/>
                    <a:pt x="2706442" y="1228960"/>
                    <a:pt x="2706442" y="1298664"/>
                  </a:cubicBezTo>
                  <a:cubicBezTo>
                    <a:pt x="2706442" y="1375585"/>
                    <a:pt x="2691884" y="1431139"/>
                    <a:pt x="2662863" y="1465136"/>
                  </a:cubicBezTo>
                  <a:close/>
                </a:path>
              </a:pathLst>
            </a:custGeom>
            <a:grpFill/>
            <a:ln w="9510" cap="flat">
              <a:noFill/>
              <a:prstDash val="solid"/>
              <a:miter/>
            </a:ln>
          </p:spPr>
          <p:txBody>
            <a:bodyPr rtlCol="0" anchor="ctr"/>
            <a:lstStyle/>
            <a:p>
              <a:endParaRPr lang="en-GB"/>
            </a:p>
          </p:txBody>
        </p:sp>
      </p:grpSp>
      <p:grpSp>
        <p:nvGrpSpPr>
          <p:cNvPr id="2" name="Logo_Dark teal">
            <a:extLst>
              <a:ext uri="{FF2B5EF4-FFF2-40B4-BE49-F238E27FC236}">
                <a16:creationId xmlns:a16="http://schemas.microsoft.com/office/drawing/2014/main" id="{A2AD1C4F-CDB4-4425-3697-28367EC7996A}"/>
              </a:ext>
            </a:extLst>
          </p:cNvPr>
          <p:cNvGrpSpPr/>
          <p:nvPr userDrawn="1"/>
        </p:nvGrpSpPr>
        <p:grpSpPr>
          <a:xfrm>
            <a:off x="407988" y="6190748"/>
            <a:ext cx="911237" cy="318053"/>
            <a:chOff x="3437032" y="6597742"/>
            <a:chExt cx="6033927" cy="2106047"/>
          </a:xfrm>
          <a:solidFill>
            <a:schemeClr val="accent2"/>
          </a:solidFill>
        </p:grpSpPr>
        <p:sp>
          <p:nvSpPr>
            <p:cNvPr id="3" name="Freeform 2">
              <a:extLst>
                <a:ext uri="{FF2B5EF4-FFF2-40B4-BE49-F238E27FC236}">
                  <a16:creationId xmlns:a16="http://schemas.microsoft.com/office/drawing/2014/main" id="{F9DED575-1722-ACBF-E2B8-6FB0407329EE}"/>
                </a:ext>
              </a:extLst>
            </p:cNvPr>
            <p:cNvSpPr/>
            <p:nvPr/>
          </p:nvSpPr>
          <p:spPr>
            <a:xfrm>
              <a:off x="6540629" y="6754844"/>
              <a:ext cx="498490" cy="608718"/>
            </a:xfrm>
            <a:custGeom>
              <a:avLst/>
              <a:gdLst>
                <a:gd name="connsiteX0" fmla="*/ 74407 w 498490"/>
                <a:gd name="connsiteY0" fmla="*/ 0 h 608718"/>
                <a:gd name="connsiteX1" fmla="*/ 469850 w 498490"/>
                <a:gd name="connsiteY1" fmla="*/ 0 h 608718"/>
                <a:gd name="connsiteX2" fmla="*/ 469850 w 498490"/>
                <a:gd name="connsiteY2" fmla="*/ 132665 h 608718"/>
                <a:gd name="connsiteX3" fmla="*/ 202003 w 498490"/>
                <a:gd name="connsiteY3" fmla="*/ 132665 h 608718"/>
                <a:gd name="connsiteX4" fmla="*/ 187731 w 498490"/>
                <a:gd name="connsiteY4" fmla="*/ 222501 h 608718"/>
                <a:gd name="connsiteX5" fmla="*/ 242727 w 498490"/>
                <a:gd name="connsiteY5" fmla="*/ 202938 h 608718"/>
                <a:gd name="connsiteX6" fmla="*/ 296487 w 498490"/>
                <a:gd name="connsiteY6" fmla="*/ 196385 h 608718"/>
                <a:gd name="connsiteX7" fmla="*/ 442447 w 498490"/>
                <a:gd name="connsiteY7" fmla="*/ 250705 h 608718"/>
                <a:gd name="connsiteX8" fmla="*/ 498490 w 498490"/>
                <a:gd name="connsiteY8" fmla="*/ 387453 h 608718"/>
                <a:gd name="connsiteX9" fmla="*/ 469660 w 498490"/>
                <a:gd name="connsiteY9" fmla="*/ 498846 h 608718"/>
                <a:gd name="connsiteX10" fmla="*/ 387831 w 498490"/>
                <a:gd name="connsiteY10" fmla="*/ 580515 h 608718"/>
                <a:gd name="connsiteX11" fmla="*/ 252242 w 498490"/>
                <a:gd name="connsiteY11" fmla="*/ 608719 h 608718"/>
                <a:gd name="connsiteX12" fmla="*/ 150622 w 498490"/>
                <a:gd name="connsiteY12" fmla="*/ 597513 h 608718"/>
                <a:gd name="connsiteX13" fmla="*/ 78689 w 498490"/>
                <a:gd name="connsiteY13" fmla="*/ 564086 h 608718"/>
                <a:gd name="connsiteX14" fmla="*/ 30638 w 498490"/>
                <a:gd name="connsiteY14" fmla="*/ 513660 h 608718"/>
                <a:gd name="connsiteX15" fmla="*/ 0 w 498490"/>
                <a:gd name="connsiteY15" fmla="*/ 443482 h 608718"/>
                <a:gd name="connsiteX16" fmla="*/ 168511 w 498490"/>
                <a:gd name="connsiteY16" fmla="*/ 425154 h 608718"/>
                <a:gd name="connsiteX17" fmla="*/ 197150 w 498490"/>
                <a:gd name="connsiteY17" fmla="*/ 486595 h 608718"/>
                <a:gd name="connsiteX18" fmla="*/ 250720 w 498490"/>
                <a:gd name="connsiteY18" fmla="*/ 507582 h 608718"/>
                <a:gd name="connsiteX19" fmla="*/ 308190 w 498490"/>
                <a:gd name="connsiteY19" fmla="*/ 481277 h 608718"/>
                <a:gd name="connsiteX20" fmla="*/ 330836 w 498490"/>
                <a:gd name="connsiteY20" fmla="*/ 402742 h 608718"/>
                <a:gd name="connsiteX21" fmla="*/ 307905 w 498490"/>
                <a:gd name="connsiteY21" fmla="*/ 324397 h 608718"/>
                <a:gd name="connsiteX22" fmla="*/ 247009 w 498490"/>
                <a:gd name="connsiteY22" fmla="*/ 299516 h 608718"/>
                <a:gd name="connsiteX23" fmla="*/ 200386 w 498490"/>
                <a:gd name="connsiteY23" fmla="*/ 311387 h 608718"/>
                <a:gd name="connsiteX24" fmla="*/ 163563 w 498490"/>
                <a:gd name="connsiteY24" fmla="*/ 342440 h 608718"/>
                <a:gd name="connsiteX25" fmla="*/ 21694 w 498490"/>
                <a:gd name="connsiteY25" fmla="*/ 322023 h 608718"/>
                <a:gd name="connsiteX26" fmla="*/ 74407 w 498490"/>
                <a:gd name="connsiteY26" fmla="*/ 380 h 6087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498490" h="608718">
                  <a:moveTo>
                    <a:pt x="74407" y="0"/>
                  </a:moveTo>
                  <a:lnTo>
                    <a:pt x="469850" y="0"/>
                  </a:lnTo>
                  <a:lnTo>
                    <a:pt x="469850" y="132665"/>
                  </a:lnTo>
                  <a:lnTo>
                    <a:pt x="202003" y="132665"/>
                  </a:lnTo>
                  <a:lnTo>
                    <a:pt x="187731" y="222501"/>
                  </a:lnTo>
                  <a:cubicBezTo>
                    <a:pt x="206285" y="213764"/>
                    <a:pt x="224554" y="207306"/>
                    <a:pt x="242727" y="202938"/>
                  </a:cubicBezTo>
                  <a:cubicBezTo>
                    <a:pt x="260901" y="198570"/>
                    <a:pt x="278789" y="196385"/>
                    <a:pt x="296487" y="196385"/>
                  </a:cubicBezTo>
                  <a:cubicBezTo>
                    <a:pt x="356432" y="196385"/>
                    <a:pt x="405148" y="214524"/>
                    <a:pt x="442447" y="250705"/>
                  </a:cubicBezTo>
                  <a:cubicBezTo>
                    <a:pt x="479841" y="286886"/>
                    <a:pt x="498490" y="332469"/>
                    <a:pt x="498490" y="387453"/>
                  </a:cubicBezTo>
                  <a:cubicBezTo>
                    <a:pt x="498490" y="426103"/>
                    <a:pt x="488880" y="463234"/>
                    <a:pt x="469660" y="498846"/>
                  </a:cubicBezTo>
                  <a:cubicBezTo>
                    <a:pt x="450439" y="534457"/>
                    <a:pt x="423131" y="561712"/>
                    <a:pt x="387831" y="580515"/>
                  </a:cubicBezTo>
                  <a:cubicBezTo>
                    <a:pt x="352530" y="599318"/>
                    <a:pt x="307334" y="608719"/>
                    <a:pt x="252242" y="608719"/>
                  </a:cubicBezTo>
                  <a:cubicBezTo>
                    <a:pt x="212755" y="608719"/>
                    <a:pt x="178882" y="605015"/>
                    <a:pt x="150622" y="597513"/>
                  </a:cubicBezTo>
                  <a:cubicBezTo>
                    <a:pt x="122363" y="590011"/>
                    <a:pt x="98385" y="578900"/>
                    <a:pt x="78689" y="564086"/>
                  </a:cubicBezTo>
                  <a:cubicBezTo>
                    <a:pt x="58898" y="549272"/>
                    <a:pt x="42913" y="532463"/>
                    <a:pt x="30638" y="513660"/>
                  </a:cubicBezTo>
                  <a:cubicBezTo>
                    <a:pt x="18364" y="494857"/>
                    <a:pt x="8183" y="471496"/>
                    <a:pt x="0" y="443482"/>
                  </a:cubicBezTo>
                  <a:lnTo>
                    <a:pt x="168511" y="425154"/>
                  </a:lnTo>
                  <a:cubicBezTo>
                    <a:pt x="172602" y="452123"/>
                    <a:pt x="182117" y="472541"/>
                    <a:pt x="197150" y="486595"/>
                  </a:cubicBezTo>
                  <a:cubicBezTo>
                    <a:pt x="212184" y="500650"/>
                    <a:pt x="229977" y="507582"/>
                    <a:pt x="250720" y="507582"/>
                  </a:cubicBezTo>
                  <a:cubicBezTo>
                    <a:pt x="273936" y="507582"/>
                    <a:pt x="293062" y="498846"/>
                    <a:pt x="308190" y="481277"/>
                  </a:cubicBezTo>
                  <a:cubicBezTo>
                    <a:pt x="323319" y="463709"/>
                    <a:pt x="330836" y="437499"/>
                    <a:pt x="330836" y="402742"/>
                  </a:cubicBezTo>
                  <a:cubicBezTo>
                    <a:pt x="330836" y="367985"/>
                    <a:pt x="323224" y="341016"/>
                    <a:pt x="307905" y="324397"/>
                  </a:cubicBezTo>
                  <a:cubicBezTo>
                    <a:pt x="292586" y="307778"/>
                    <a:pt x="272319" y="299516"/>
                    <a:pt x="247009" y="299516"/>
                  </a:cubicBezTo>
                  <a:cubicBezTo>
                    <a:pt x="230929" y="299516"/>
                    <a:pt x="215419" y="303505"/>
                    <a:pt x="200386" y="311387"/>
                  </a:cubicBezTo>
                  <a:cubicBezTo>
                    <a:pt x="189253" y="317085"/>
                    <a:pt x="176979" y="327436"/>
                    <a:pt x="163563" y="342440"/>
                  </a:cubicBezTo>
                  <a:lnTo>
                    <a:pt x="21694" y="322023"/>
                  </a:lnTo>
                  <a:lnTo>
                    <a:pt x="74407" y="380"/>
                  </a:lnTo>
                  <a:close/>
                </a:path>
              </a:pathLst>
            </a:custGeom>
            <a:grpFill/>
            <a:ln w="9510" cap="flat">
              <a:noFill/>
              <a:prstDash val="solid"/>
              <a:miter/>
            </a:ln>
          </p:spPr>
          <p:txBody>
            <a:bodyPr rtlCol="0" anchor="ctr"/>
            <a:lstStyle/>
            <a:p>
              <a:endParaRPr lang="en-GB"/>
            </a:p>
          </p:txBody>
        </p:sp>
        <p:sp>
          <p:nvSpPr>
            <p:cNvPr id="5" name="Freeform 4">
              <a:extLst>
                <a:ext uri="{FF2B5EF4-FFF2-40B4-BE49-F238E27FC236}">
                  <a16:creationId xmlns:a16="http://schemas.microsoft.com/office/drawing/2014/main" id="{C3AB2C6B-6535-9194-A1E4-09E89891DBB1}"/>
                </a:ext>
              </a:extLst>
            </p:cNvPr>
            <p:cNvSpPr/>
            <p:nvPr/>
          </p:nvSpPr>
          <p:spPr>
            <a:xfrm>
              <a:off x="7047207" y="7186645"/>
              <a:ext cx="177930" cy="166566"/>
            </a:xfrm>
            <a:custGeom>
              <a:avLst/>
              <a:gdLst>
                <a:gd name="connsiteX0" fmla="*/ 0 w 177930"/>
                <a:gd name="connsiteY0" fmla="*/ 0 h 166566"/>
                <a:gd name="connsiteX1" fmla="*/ 177930 w 177930"/>
                <a:gd name="connsiteY1" fmla="*/ 0 h 166566"/>
                <a:gd name="connsiteX2" fmla="*/ 177930 w 177930"/>
                <a:gd name="connsiteY2" fmla="*/ 166567 h 166566"/>
                <a:gd name="connsiteX3" fmla="*/ 0 w 177930"/>
                <a:gd name="connsiteY3" fmla="*/ 166567 h 166566"/>
                <a:gd name="connsiteX4" fmla="*/ 0 w 177930"/>
                <a:gd name="connsiteY4" fmla="*/ 0 h 16656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7930" h="166566">
                  <a:moveTo>
                    <a:pt x="0" y="0"/>
                  </a:moveTo>
                  <a:lnTo>
                    <a:pt x="177930" y="0"/>
                  </a:lnTo>
                  <a:lnTo>
                    <a:pt x="177930" y="166567"/>
                  </a:lnTo>
                  <a:lnTo>
                    <a:pt x="0" y="166567"/>
                  </a:lnTo>
                  <a:lnTo>
                    <a:pt x="0" y="0"/>
                  </a:lnTo>
                  <a:close/>
                </a:path>
              </a:pathLst>
            </a:custGeom>
            <a:grpFill/>
            <a:ln w="9510" cap="flat">
              <a:noFill/>
              <a:prstDash val="solid"/>
              <a:miter/>
            </a:ln>
          </p:spPr>
          <p:txBody>
            <a:bodyPr rtlCol="0" anchor="ctr"/>
            <a:lstStyle/>
            <a:p>
              <a:endParaRPr lang="en-GB"/>
            </a:p>
          </p:txBody>
        </p:sp>
        <p:sp>
          <p:nvSpPr>
            <p:cNvPr id="6" name="Freeform 5">
              <a:extLst>
                <a:ext uri="{FF2B5EF4-FFF2-40B4-BE49-F238E27FC236}">
                  <a16:creationId xmlns:a16="http://schemas.microsoft.com/office/drawing/2014/main" id="{5530E10E-7E08-E9E0-3CB9-E236F01E88AA}"/>
                </a:ext>
              </a:extLst>
            </p:cNvPr>
            <p:cNvSpPr/>
            <p:nvPr/>
          </p:nvSpPr>
          <p:spPr>
            <a:xfrm>
              <a:off x="7234176" y="6744683"/>
              <a:ext cx="490021" cy="618785"/>
            </a:xfrm>
            <a:custGeom>
              <a:avLst/>
              <a:gdLst>
                <a:gd name="connsiteX0" fmla="*/ 190 w 490021"/>
                <a:gd name="connsiteY0" fmla="*/ 306924 h 618785"/>
                <a:gd name="connsiteX1" fmla="*/ 61752 w 490021"/>
                <a:gd name="connsiteY1" fmla="*/ 68184 h 618785"/>
                <a:gd name="connsiteX2" fmla="*/ 249292 w 490021"/>
                <a:gd name="connsiteY2" fmla="*/ 0 h 618785"/>
                <a:gd name="connsiteX3" fmla="*/ 348629 w 490021"/>
                <a:gd name="connsiteY3" fmla="*/ 14909 h 618785"/>
                <a:gd name="connsiteX4" fmla="*/ 411999 w 490021"/>
                <a:gd name="connsiteY4" fmla="*/ 53655 h 618785"/>
                <a:gd name="connsiteX5" fmla="*/ 450630 w 490021"/>
                <a:gd name="connsiteY5" fmla="*/ 103891 h 618785"/>
                <a:gd name="connsiteX6" fmla="*/ 473275 w 490021"/>
                <a:gd name="connsiteY6" fmla="*/ 165332 h 618785"/>
                <a:gd name="connsiteX7" fmla="*/ 490022 w 490021"/>
                <a:gd name="connsiteY7" fmla="*/ 304929 h 618785"/>
                <a:gd name="connsiteX8" fmla="*/ 434835 w 490021"/>
                <a:gd name="connsiteY8" fmla="*/ 543289 h 618785"/>
                <a:gd name="connsiteX9" fmla="*/ 244630 w 490021"/>
                <a:gd name="connsiteY9" fmla="*/ 618785 h 618785"/>
                <a:gd name="connsiteX10" fmla="*/ 122363 w 490021"/>
                <a:gd name="connsiteY10" fmla="*/ 594664 h 618785"/>
                <a:gd name="connsiteX11" fmla="*/ 45862 w 490021"/>
                <a:gd name="connsiteY11" fmla="*/ 524011 h 618785"/>
                <a:gd name="connsiteX12" fmla="*/ 12084 w 490021"/>
                <a:gd name="connsiteY12" fmla="*/ 433605 h 618785"/>
                <a:gd name="connsiteX13" fmla="*/ 0 w 490021"/>
                <a:gd name="connsiteY13" fmla="*/ 306829 h 618785"/>
                <a:gd name="connsiteX14" fmla="*/ 165370 w 490021"/>
                <a:gd name="connsiteY14" fmla="*/ 307303 h 618785"/>
                <a:gd name="connsiteX15" fmla="*/ 185637 w 490021"/>
                <a:gd name="connsiteY15" fmla="*/ 463424 h 618785"/>
                <a:gd name="connsiteX16" fmla="*/ 244345 w 490021"/>
                <a:gd name="connsiteY16" fmla="*/ 505303 h 618785"/>
                <a:gd name="connsiteX17" fmla="*/ 288304 w 490021"/>
                <a:gd name="connsiteY17" fmla="*/ 487545 h 618785"/>
                <a:gd name="connsiteX18" fmla="*/ 315707 w 490021"/>
                <a:gd name="connsiteY18" fmla="*/ 431421 h 618785"/>
                <a:gd name="connsiteX19" fmla="*/ 324461 w 490021"/>
                <a:gd name="connsiteY19" fmla="*/ 311862 h 618785"/>
                <a:gd name="connsiteX20" fmla="*/ 304194 w 490021"/>
                <a:gd name="connsiteY20" fmla="*/ 151657 h 618785"/>
                <a:gd name="connsiteX21" fmla="*/ 243488 w 490021"/>
                <a:gd name="connsiteY21" fmla="*/ 110633 h 618785"/>
                <a:gd name="connsiteX22" fmla="*/ 183830 w 490021"/>
                <a:gd name="connsiteY22" fmla="*/ 152512 h 618785"/>
                <a:gd name="connsiteX23" fmla="*/ 165465 w 490021"/>
                <a:gd name="connsiteY23" fmla="*/ 307398 h 6187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490021" h="618785">
                  <a:moveTo>
                    <a:pt x="190" y="306924"/>
                  </a:moveTo>
                  <a:cubicBezTo>
                    <a:pt x="190" y="193157"/>
                    <a:pt x="20743" y="113577"/>
                    <a:pt x="61752" y="68184"/>
                  </a:cubicBezTo>
                  <a:cubicBezTo>
                    <a:pt x="102762" y="22696"/>
                    <a:pt x="165275" y="0"/>
                    <a:pt x="249292" y="0"/>
                  </a:cubicBezTo>
                  <a:cubicBezTo>
                    <a:pt x="289636" y="0"/>
                    <a:pt x="322748" y="4938"/>
                    <a:pt x="348629" y="14909"/>
                  </a:cubicBezTo>
                  <a:cubicBezTo>
                    <a:pt x="374510" y="24881"/>
                    <a:pt x="395633" y="37796"/>
                    <a:pt x="411999" y="53655"/>
                  </a:cubicBezTo>
                  <a:cubicBezTo>
                    <a:pt x="428365" y="69609"/>
                    <a:pt x="441210" y="86322"/>
                    <a:pt x="450630" y="103891"/>
                  </a:cubicBezTo>
                  <a:cubicBezTo>
                    <a:pt x="460050" y="121459"/>
                    <a:pt x="467566" y="141876"/>
                    <a:pt x="473275" y="165332"/>
                  </a:cubicBezTo>
                  <a:cubicBezTo>
                    <a:pt x="484408" y="209965"/>
                    <a:pt x="490022" y="256498"/>
                    <a:pt x="490022" y="304929"/>
                  </a:cubicBezTo>
                  <a:cubicBezTo>
                    <a:pt x="490022" y="413473"/>
                    <a:pt x="471658" y="492958"/>
                    <a:pt x="434835" y="543289"/>
                  </a:cubicBezTo>
                  <a:cubicBezTo>
                    <a:pt x="398012" y="593620"/>
                    <a:pt x="334642" y="618785"/>
                    <a:pt x="244630" y="618785"/>
                  </a:cubicBezTo>
                  <a:cubicBezTo>
                    <a:pt x="194201" y="618785"/>
                    <a:pt x="153477" y="610713"/>
                    <a:pt x="122363" y="594664"/>
                  </a:cubicBezTo>
                  <a:cubicBezTo>
                    <a:pt x="91249" y="578615"/>
                    <a:pt x="65749" y="555064"/>
                    <a:pt x="45862" y="524011"/>
                  </a:cubicBezTo>
                  <a:cubicBezTo>
                    <a:pt x="31399" y="501980"/>
                    <a:pt x="20172" y="471876"/>
                    <a:pt x="12084" y="433605"/>
                  </a:cubicBezTo>
                  <a:cubicBezTo>
                    <a:pt x="3996" y="395335"/>
                    <a:pt x="0" y="353171"/>
                    <a:pt x="0" y="306829"/>
                  </a:cubicBezTo>
                  <a:close/>
                  <a:moveTo>
                    <a:pt x="165370" y="307303"/>
                  </a:moveTo>
                  <a:cubicBezTo>
                    <a:pt x="165370" y="383464"/>
                    <a:pt x="172126" y="435505"/>
                    <a:pt x="185637" y="463424"/>
                  </a:cubicBezTo>
                  <a:cubicBezTo>
                    <a:pt x="199149" y="491344"/>
                    <a:pt x="218654" y="505303"/>
                    <a:pt x="244345" y="505303"/>
                  </a:cubicBezTo>
                  <a:cubicBezTo>
                    <a:pt x="261281" y="505303"/>
                    <a:pt x="275935" y="499415"/>
                    <a:pt x="288304" y="487545"/>
                  </a:cubicBezTo>
                  <a:cubicBezTo>
                    <a:pt x="300674" y="475674"/>
                    <a:pt x="309808" y="456967"/>
                    <a:pt x="315707" y="431421"/>
                  </a:cubicBezTo>
                  <a:cubicBezTo>
                    <a:pt x="321606" y="405876"/>
                    <a:pt x="324461" y="365991"/>
                    <a:pt x="324461" y="311862"/>
                  </a:cubicBezTo>
                  <a:cubicBezTo>
                    <a:pt x="324461" y="232377"/>
                    <a:pt x="317705" y="179007"/>
                    <a:pt x="304194" y="151657"/>
                  </a:cubicBezTo>
                  <a:cubicBezTo>
                    <a:pt x="290683" y="124308"/>
                    <a:pt x="270416" y="110633"/>
                    <a:pt x="243488" y="110633"/>
                  </a:cubicBezTo>
                  <a:cubicBezTo>
                    <a:pt x="216561" y="110633"/>
                    <a:pt x="196009" y="124593"/>
                    <a:pt x="183830" y="152512"/>
                  </a:cubicBezTo>
                  <a:cubicBezTo>
                    <a:pt x="171555" y="180432"/>
                    <a:pt x="165465" y="231997"/>
                    <a:pt x="165465" y="307398"/>
                  </a:cubicBezTo>
                  <a:close/>
                </a:path>
              </a:pathLst>
            </a:custGeom>
            <a:grpFill/>
            <a:ln w="9510" cap="flat">
              <a:noFill/>
              <a:prstDash val="solid"/>
              <a:miter/>
            </a:ln>
          </p:spPr>
          <p:txBody>
            <a:bodyPr rtlCol="0" anchor="ctr"/>
            <a:lstStyle/>
            <a:p>
              <a:endParaRPr lang="en-GB"/>
            </a:p>
          </p:txBody>
        </p:sp>
        <p:sp>
          <p:nvSpPr>
            <p:cNvPr id="7" name="Freeform 6">
              <a:extLst>
                <a:ext uri="{FF2B5EF4-FFF2-40B4-BE49-F238E27FC236}">
                  <a16:creationId xmlns:a16="http://schemas.microsoft.com/office/drawing/2014/main" id="{B758B52F-8E94-5502-4D78-AC92CF1E2329}"/>
                </a:ext>
              </a:extLst>
            </p:cNvPr>
            <p:cNvSpPr/>
            <p:nvPr/>
          </p:nvSpPr>
          <p:spPr>
            <a:xfrm>
              <a:off x="4441243" y="7434691"/>
              <a:ext cx="700683" cy="908520"/>
            </a:xfrm>
            <a:custGeom>
              <a:avLst/>
              <a:gdLst>
                <a:gd name="connsiteX0" fmla="*/ 0 w 700683"/>
                <a:gd name="connsiteY0" fmla="*/ 20037 h 908520"/>
                <a:gd name="connsiteX1" fmla="*/ 319323 w 700683"/>
                <a:gd name="connsiteY1" fmla="*/ 20037 h 908520"/>
                <a:gd name="connsiteX2" fmla="*/ 319323 w 700683"/>
                <a:gd name="connsiteY2" fmla="*/ 165617 h 908520"/>
                <a:gd name="connsiteX3" fmla="*/ 414473 w 700683"/>
                <a:gd name="connsiteY3" fmla="*/ 35517 h 908520"/>
                <a:gd name="connsiteX4" fmla="*/ 535599 w 700683"/>
                <a:gd name="connsiteY4" fmla="*/ 0 h 908520"/>
                <a:gd name="connsiteX5" fmla="*/ 700683 w 700683"/>
                <a:gd name="connsiteY5" fmla="*/ 46817 h 908520"/>
                <a:gd name="connsiteX6" fmla="*/ 595067 w 700683"/>
                <a:gd name="connsiteY6" fmla="*/ 289450 h 908520"/>
                <a:gd name="connsiteX7" fmla="*/ 499537 w 700683"/>
                <a:gd name="connsiteY7" fmla="*/ 264380 h 908520"/>
                <a:gd name="connsiteX8" fmla="*/ 395633 w 700683"/>
                <a:gd name="connsiteY8" fmla="*/ 319554 h 908520"/>
                <a:gd name="connsiteX9" fmla="*/ 342825 w 700683"/>
                <a:gd name="connsiteY9" fmla="*/ 610713 h 908520"/>
                <a:gd name="connsiteX10" fmla="*/ 342825 w 700683"/>
                <a:gd name="connsiteY10" fmla="*/ 908520 h 908520"/>
                <a:gd name="connsiteX11" fmla="*/ 0 w 700683"/>
                <a:gd name="connsiteY11" fmla="*/ 908520 h 908520"/>
                <a:gd name="connsiteX12" fmla="*/ 0 w 700683"/>
                <a:gd name="connsiteY12" fmla="*/ 20037 h 9085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700683" h="908520">
                  <a:moveTo>
                    <a:pt x="0" y="20037"/>
                  </a:moveTo>
                  <a:lnTo>
                    <a:pt x="319323" y="20037"/>
                  </a:lnTo>
                  <a:lnTo>
                    <a:pt x="319323" y="165617"/>
                  </a:lnTo>
                  <a:cubicBezTo>
                    <a:pt x="350056" y="102561"/>
                    <a:pt x="381741" y="59258"/>
                    <a:pt x="414473" y="35517"/>
                  </a:cubicBezTo>
                  <a:cubicBezTo>
                    <a:pt x="447204" y="11776"/>
                    <a:pt x="487548" y="0"/>
                    <a:pt x="535599" y="0"/>
                  </a:cubicBezTo>
                  <a:cubicBezTo>
                    <a:pt x="583649" y="0"/>
                    <a:pt x="640929" y="15669"/>
                    <a:pt x="700683" y="46817"/>
                  </a:cubicBezTo>
                  <a:lnTo>
                    <a:pt x="595067" y="289450"/>
                  </a:lnTo>
                  <a:cubicBezTo>
                    <a:pt x="554819" y="272737"/>
                    <a:pt x="522944" y="264380"/>
                    <a:pt x="499537" y="264380"/>
                  </a:cubicBezTo>
                  <a:cubicBezTo>
                    <a:pt x="454816" y="264380"/>
                    <a:pt x="420182" y="282803"/>
                    <a:pt x="395633" y="319554"/>
                  </a:cubicBezTo>
                  <a:cubicBezTo>
                    <a:pt x="360428" y="371404"/>
                    <a:pt x="342825" y="468457"/>
                    <a:pt x="342825" y="610713"/>
                  </a:cubicBezTo>
                  <a:lnTo>
                    <a:pt x="342825" y="908520"/>
                  </a:lnTo>
                  <a:lnTo>
                    <a:pt x="0" y="908520"/>
                  </a:lnTo>
                  <a:lnTo>
                    <a:pt x="0" y="20037"/>
                  </a:lnTo>
                  <a:close/>
                </a:path>
              </a:pathLst>
            </a:custGeom>
            <a:grpFill/>
            <a:ln w="9510" cap="flat">
              <a:noFill/>
              <a:prstDash val="solid"/>
              <a:miter/>
            </a:ln>
          </p:spPr>
          <p:txBody>
            <a:bodyPr rtlCol="0" anchor="ctr"/>
            <a:lstStyle/>
            <a:p>
              <a:endParaRPr lang="en-GB"/>
            </a:p>
          </p:txBody>
        </p:sp>
        <p:sp>
          <p:nvSpPr>
            <p:cNvPr id="18" name="Freeform 17">
              <a:extLst>
                <a:ext uri="{FF2B5EF4-FFF2-40B4-BE49-F238E27FC236}">
                  <a16:creationId xmlns:a16="http://schemas.microsoft.com/office/drawing/2014/main" id="{A686C462-8F32-6E15-A718-09ADD5041714}"/>
                </a:ext>
              </a:extLst>
            </p:cNvPr>
            <p:cNvSpPr/>
            <p:nvPr/>
          </p:nvSpPr>
          <p:spPr>
            <a:xfrm>
              <a:off x="5142022" y="7116752"/>
              <a:ext cx="341112" cy="1226459"/>
            </a:xfrm>
            <a:custGeom>
              <a:avLst/>
              <a:gdLst>
                <a:gd name="connsiteX0" fmla="*/ 0 w 341112"/>
                <a:gd name="connsiteY0" fmla="*/ 0 h 1226459"/>
                <a:gd name="connsiteX1" fmla="*/ 341112 w 341112"/>
                <a:gd name="connsiteY1" fmla="*/ 0 h 1226459"/>
                <a:gd name="connsiteX2" fmla="*/ 341112 w 341112"/>
                <a:gd name="connsiteY2" fmla="*/ 231712 h 1226459"/>
                <a:gd name="connsiteX3" fmla="*/ 0 w 341112"/>
                <a:gd name="connsiteY3" fmla="*/ 231712 h 1226459"/>
                <a:gd name="connsiteX4" fmla="*/ 0 w 341112"/>
                <a:gd name="connsiteY4" fmla="*/ 0 h 1226459"/>
                <a:gd name="connsiteX5" fmla="*/ 0 w 341112"/>
                <a:gd name="connsiteY5" fmla="*/ 337977 h 1226459"/>
                <a:gd name="connsiteX6" fmla="*/ 341112 w 341112"/>
                <a:gd name="connsiteY6" fmla="*/ 337977 h 1226459"/>
                <a:gd name="connsiteX7" fmla="*/ 341112 w 341112"/>
                <a:gd name="connsiteY7" fmla="*/ 1226460 h 1226459"/>
                <a:gd name="connsiteX8" fmla="*/ 0 w 341112"/>
                <a:gd name="connsiteY8" fmla="*/ 1226460 h 1226459"/>
                <a:gd name="connsiteX9" fmla="*/ 0 w 341112"/>
                <a:gd name="connsiteY9" fmla="*/ 337977 h 12264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41112" h="1226459">
                  <a:moveTo>
                    <a:pt x="0" y="0"/>
                  </a:moveTo>
                  <a:lnTo>
                    <a:pt x="341112" y="0"/>
                  </a:lnTo>
                  <a:lnTo>
                    <a:pt x="341112" y="231712"/>
                  </a:lnTo>
                  <a:lnTo>
                    <a:pt x="0" y="231712"/>
                  </a:lnTo>
                  <a:lnTo>
                    <a:pt x="0" y="0"/>
                  </a:lnTo>
                  <a:close/>
                  <a:moveTo>
                    <a:pt x="0" y="337977"/>
                  </a:moveTo>
                  <a:lnTo>
                    <a:pt x="341112" y="337977"/>
                  </a:lnTo>
                  <a:lnTo>
                    <a:pt x="341112" y="1226460"/>
                  </a:lnTo>
                  <a:lnTo>
                    <a:pt x="0" y="1226460"/>
                  </a:lnTo>
                  <a:lnTo>
                    <a:pt x="0" y="337977"/>
                  </a:lnTo>
                  <a:close/>
                </a:path>
              </a:pathLst>
            </a:custGeom>
            <a:grpFill/>
            <a:ln w="9510" cap="flat">
              <a:noFill/>
              <a:prstDash val="solid"/>
              <a:miter/>
            </a:ln>
          </p:spPr>
          <p:txBody>
            <a:bodyPr rtlCol="0" anchor="ctr"/>
            <a:lstStyle/>
            <a:p>
              <a:endParaRPr lang="en-GB"/>
            </a:p>
          </p:txBody>
        </p:sp>
        <p:sp>
          <p:nvSpPr>
            <p:cNvPr id="19" name="Freeform 18">
              <a:extLst>
                <a:ext uri="{FF2B5EF4-FFF2-40B4-BE49-F238E27FC236}">
                  <a16:creationId xmlns:a16="http://schemas.microsoft.com/office/drawing/2014/main" id="{2AB8BA2B-3D01-2E50-4672-F855C95AF8CF}"/>
                </a:ext>
              </a:extLst>
            </p:cNvPr>
            <p:cNvSpPr/>
            <p:nvPr/>
          </p:nvSpPr>
          <p:spPr>
            <a:xfrm>
              <a:off x="6503806" y="7434596"/>
              <a:ext cx="981470" cy="1269193"/>
            </a:xfrm>
            <a:custGeom>
              <a:avLst/>
              <a:gdLst>
                <a:gd name="connsiteX0" fmla="*/ 661291 w 981470"/>
                <a:gd name="connsiteY0" fmla="*/ 20132 h 1269193"/>
                <a:gd name="connsiteX1" fmla="*/ 980614 w 981470"/>
                <a:gd name="connsiteY1" fmla="*/ 20132 h 1269193"/>
                <a:gd name="connsiteX2" fmla="*/ 980614 w 981470"/>
                <a:gd name="connsiteY2" fmla="*/ 859234 h 1269193"/>
                <a:gd name="connsiteX3" fmla="*/ 981471 w 981470"/>
                <a:gd name="connsiteY3" fmla="*/ 898549 h 1269193"/>
                <a:gd name="connsiteX4" fmla="*/ 945885 w 981470"/>
                <a:gd name="connsiteY4" fmla="*/ 1057899 h 1269193"/>
                <a:gd name="connsiteX5" fmla="*/ 851115 w 981470"/>
                <a:gd name="connsiteY5" fmla="*/ 1180497 h 1269193"/>
                <a:gd name="connsiteX6" fmla="*/ 701064 w 981470"/>
                <a:gd name="connsiteY6" fmla="*/ 1248301 h 1269193"/>
                <a:gd name="connsiteX7" fmla="*/ 492781 w 981470"/>
                <a:gd name="connsiteY7" fmla="*/ 1269193 h 1269193"/>
                <a:gd name="connsiteX8" fmla="*/ 124361 w 981470"/>
                <a:gd name="connsiteY8" fmla="*/ 1188854 h 1269193"/>
                <a:gd name="connsiteX9" fmla="*/ 24168 w 981470"/>
                <a:gd name="connsiteY9" fmla="*/ 973855 h 1269193"/>
                <a:gd name="connsiteX10" fmla="*/ 25881 w 981470"/>
                <a:gd name="connsiteY10" fmla="*/ 928653 h 1269193"/>
                <a:gd name="connsiteX11" fmla="*/ 357002 w 981470"/>
                <a:gd name="connsiteY11" fmla="*/ 966258 h 1269193"/>
                <a:gd name="connsiteX12" fmla="*/ 395538 w 981470"/>
                <a:gd name="connsiteY12" fmla="*/ 1029884 h 1269193"/>
                <a:gd name="connsiteX13" fmla="*/ 490307 w 981470"/>
                <a:gd name="connsiteY13" fmla="*/ 1055809 h 1269193"/>
                <a:gd name="connsiteX14" fmla="*/ 600491 w 981470"/>
                <a:gd name="connsiteY14" fmla="*/ 1016494 h 1269193"/>
                <a:gd name="connsiteX15" fmla="*/ 636933 w 981470"/>
                <a:gd name="connsiteY15" fmla="*/ 879271 h 1269193"/>
                <a:gd name="connsiteX16" fmla="*/ 636933 w 981470"/>
                <a:gd name="connsiteY16" fmla="*/ 744612 h 1269193"/>
                <a:gd name="connsiteX17" fmla="*/ 536360 w 981470"/>
                <a:gd name="connsiteY17" fmla="*/ 830745 h 1269193"/>
                <a:gd name="connsiteX18" fmla="*/ 366232 w 981470"/>
                <a:gd name="connsiteY18" fmla="*/ 872529 h 1269193"/>
                <a:gd name="connsiteX19" fmla="*/ 77928 w 981470"/>
                <a:gd name="connsiteY19" fmla="*/ 716883 h 1269193"/>
                <a:gd name="connsiteX20" fmla="*/ 0 w 981470"/>
                <a:gd name="connsiteY20" fmla="*/ 424964 h 1269193"/>
                <a:gd name="connsiteX21" fmla="*/ 100573 w 981470"/>
                <a:gd name="connsiteY21" fmla="*/ 108734 h 1269193"/>
                <a:gd name="connsiteX22" fmla="*/ 363758 w 981470"/>
                <a:gd name="connsiteY22" fmla="*/ 0 h 1269193"/>
                <a:gd name="connsiteX23" fmla="*/ 535218 w 981470"/>
                <a:gd name="connsiteY23" fmla="*/ 35137 h 1269193"/>
                <a:gd name="connsiteX24" fmla="*/ 661387 w 981470"/>
                <a:gd name="connsiteY24" fmla="*/ 151468 h 1269193"/>
                <a:gd name="connsiteX25" fmla="*/ 661387 w 981470"/>
                <a:gd name="connsiteY25" fmla="*/ 20132 h 1269193"/>
                <a:gd name="connsiteX26" fmla="*/ 340256 w 981470"/>
                <a:gd name="connsiteY26" fmla="*/ 450984 h 1269193"/>
                <a:gd name="connsiteX27" fmla="*/ 381361 w 981470"/>
                <a:gd name="connsiteY27" fmla="*/ 593620 h 1269193"/>
                <a:gd name="connsiteX28" fmla="*/ 489546 w 981470"/>
                <a:gd name="connsiteY28" fmla="*/ 640057 h 1269193"/>
                <a:gd name="connsiteX29" fmla="*/ 596399 w 981470"/>
                <a:gd name="connsiteY29" fmla="*/ 591910 h 1269193"/>
                <a:gd name="connsiteX30" fmla="*/ 639597 w 981470"/>
                <a:gd name="connsiteY30" fmla="*/ 446805 h 1269193"/>
                <a:gd name="connsiteX31" fmla="*/ 594306 w 981470"/>
                <a:gd name="connsiteY31" fmla="*/ 298282 h 1269193"/>
                <a:gd name="connsiteX32" fmla="*/ 483647 w 981470"/>
                <a:gd name="connsiteY32" fmla="*/ 246811 h 1269193"/>
                <a:gd name="connsiteX33" fmla="*/ 379267 w 981470"/>
                <a:gd name="connsiteY33" fmla="*/ 294103 h 1269193"/>
                <a:gd name="connsiteX34" fmla="*/ 340256 w 981470"/>
                <a:gd name="connsiteY34" fmla="*/ 450984 h 12691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Lst>
              <a:rect l="l" t="t" r="r" b="b"/>
              <a:pathLst>
                <a:path w="981470" h="1269193">
                  <a:moveTo>
                    <a:pt x="661291" y="20132"/>
                  </a:moveTo>
                  <a:lnTo>
                    <a:pt x="980614" y="20132"/>
                  </a:lnTo>
                  <a:lnTo>
                    <a:pt x="980614" y="859234"/>
                  </a:lnTo>
                  <a:lnTo>
                    <a:pt x="981471" y="898549"/>
                  </a:lnTo>
                  <a:cubicBezTo>
                    <a:pt x="981471" y="954293"/>
                    <a:pt x="969577" y="1007473"/>
                    <a:pt x="945885" y="1057899"/>
                  </a:cubicBezTo>
                  <a:cubicBezTo>
                    <a:pt x="922097" y="1108324"/>
                    <a:pt x="890603" y="1149254"/>
                    <a:pt x="851115" y="1180497"/>
                  </a:cubicBezTo>
                  <a:cubicBezTo>
                    <a:pt x="811723" y="1211740"/>
                    <a:pt x="761674" y="1234342"/>
                    <a:pt x="701064" y="1248301"/>
                  </a:cubicBezTo>
                  <a:cubicBezTo>
                    <a:pt x="640454" y="1262261"/>
                    <a:pt x="570994" y="1269193"/>
                    <a:pt x="492781" y="1269193"/>
                  </a:cubicBezTo>
                  <a:cubicBezTo>
                    <a:pt x="313994" y="1269193"/>
                    <a:pt x="191156" y="1242414"/>
                    <a:pt x="124361" y="1188854"/>
                  </a:cubicBezTo>
                  <a:cubicBezTo>
                    <a:pt x="57566" y="1135294"/>
                    <a:pt x="24168" y="1063596"/>
                    <a:pt x="24168" y="973855"/>
                  </a:cubicBezTo>
                  <a:cubicBezTo>
                    <a:pt x="24168" y="962745"/>
                    <a:pt x="24739" y="947645"/>
                    <a:pt x="25881" y="928653"/>
                  </a:cubicBezTo>
                  <a:lnTo>
                    <a:pt x="357002" y="966258"/>
                  </a:lnTo>
                  <a:cubicBezTo>
                    <a:pt x="365375" y="996932"/>
                    <a:pt x="378221" y="1018109"/>
                    <a:pt x="395538" y="1029884"/>
                  </a:cubicBezTo>
                  <a:cubicBezTo>
                    <a:pt x="420657" y="1047168"/>
                    <a:pt x="452247" y="1055809"/>
                    <a:pt x="490307" y="1055809"/>
                  </a:cubicBezTo>
                  <a:cubicBezTo>
                    <a:pt x="539500" y="1055809"/>
                    <a:pt x="576227" y="1042704"/>
                    <a:pt x="600491" y="1016494"/>
                  </a:cubicBezTo>
                  <a:cubicBezTo>
                    <a:pt x="624754" y="990284"/>
                    <a:pt x="636933" y="944512"/>
                    <a:pt x="636933" y="879271"/>
                  </a:cubicBezTo>
                  <a:lnTo>
                    <a:pt x="636933" y="744612"/>
                  </a:lnTo>
                  <a:cubicBezTo>
                    <a:pt x="603440" y="784212"/>
                    <a:pt x="569853" y="812986"/>
                    <a:pt x="536360" y="830745"/>
                  </a:cubicBezTo>
                  <a:cubicBezTo>
                    <a:pt x="483837" y="858664"/>
                    <a:pt x="427128" y="872529"/>
                    <a:pt x="366232" y="872529"/>
                  </a:cubicBezTo>
                  <a:cubicBezTo>
                    <a:pt x="247199" y="872529"/>
                    <a:pt x="151098" y="820679"/>
                    <a:pt x="77928" y="716883"/>
                  </a:cubicBezTo>
                  <a:cubicBezTo>
                    <a:pt x="25976" y="643286"/>
                    <a:pt x="0" y="545948"/>
                    <a:pt x="0" y="424964"/>
                  </a:cubicBezTo>
                  <a:cubicBezTo>
                    <a:pt x="0" y="286696"/>
                    <a:pt x="33493" y="181286"/>
                    <a:pt x="100573" y="108734"/>
                  </a:cubicBezTo>
                  <a:cubicBezTo>
                    <a:pt x="167654" y="36276"/>
                    <a:pt x="255382" y="0"/>
                    <a:pt x="363758" y="0"/>
                  </a:cubicBezTo>
                  <a:cubicBezTo>
                    <a:pt x="433027" y="0"/>
                    <a:pt x="490212" y="11681"/>
                    <a:pt x="535218" y="35137"/>
                  </a:cubicBezTo>
                  <a:cubicBezTo>
                    <a:pt x="580224" y="58593"/>
                    <a:pt x="622280" y="97338"/>
                    <a:pt x="661387" y="151468"/>
                  </a:cubicBezTo>
                  <a:lnTo>
                    <a:pt x="661387" y="20132"/>
                  </a:lnTo>
                  <a:close/>
                  <a:moveTo>
                    <a:pt x="340256" y="450984"/>
                  </a:moveTo>
                  <a:cubicBezTo>
                    <a:pt x="340256" y="515085"/>
                    <a:pt x="353958" y="562661"/>
                    <a:pt x="381361" y="593620"/>
                  </a:cubicBezTo>
                  <a:cubicBezTo>
                    <a:pt x="408764" y="624578"/>
                    <a:pt x="444826" y="640057"/>
                    <a:pt x="489546" y="640057"/>
                  </a:cubicBezTo>
                  <a:cubicBezTo>
                    <a:pt x="534266" y="640057"/>
                    <a:pt x="567664" y="624008"/>
                    <a:pt x="596399" y="591910"/>
                  </a:cubicBezTo>
                  <a:cubicBezTo>
                    <a:pt x="625135" y="559813"/>
                    <a:pt x="639597" y="511476"/>
                    <a:pt x="639597" y="446805"/>
                  </a:cubicBezTo>
                  <a:cubicBezTo>
                    <a:pt x="639597" y="382135"/>
                    <a:pt x="624468" y="332659"/>
                    <a:pt x="594306" y="298282"/>
                  </a:cubicBezTo>
                  <a:cubicBezTo>
                    <a:pt x="564144" y="264000"/>
                    <a:pt x="527225" y="246811"/>
                    <a:pt x="483647" y="246811"/>
                  </a:cubicBezTo>
                  <a:cubicBezTo>
                    <a:pt x="440068" y="246811"/>
                    <a:pt x="405243" y="262575"/>
                    <a:pt x="379267" y="294103"/>
                  </a:cubicBezTo>
                  <a:cubicBezTo>
                    <a:pt x="353291" y="325631"/>
                    <a:pt x="340256" y="377862"/>
                    <a:pt x="340256" y="450984"/>
                  </a:cubicBezTo>
                  <a:close/>
                </a:path>
              </a:pathLst>
            </a:custGeom>
            <a:grpFill/>
            <a:ln w="9510" cap="flat">
              <a:noFill/>
              <a:prstDash val="solid"/>
              <a:miter/>
            </a:ln>
          </p:spPr>
          <p:txBody>
            <a:bodyPr rtlCol="0" anchor="ctr"/>
            <a:lstStyle/>
            <a:p>
              <a:endParaRPr lang="en-GB"/>
            </a:p>
          </p:txBody>
        </p:sp>
        <p:sp>
          <p:nvSpPr>
            <p:cNvPr id="20" name="Freeform 19">
              <a:extLst>
                <a:ext uri="{FF2B5EF4-FFF2-40B4-BE49-F238E27FC236}">
                  <a16:creationId xmlns:a16="http://schemas.microsoft.com/office/drawing/2014/main" id="{2A1E54EF-7DD7-F939-5FEC-EA242F538B14}"/>
                </a:ext>
              </a:extLst>
            </p:cNvPr>
            <p:cNvSpPr/>
            <p:nvPr/>
          </p:nvSpPr>
          <p:spPr>
            <a:xfrm>
              <a:off x="7505448" y="7434786"/>
              <a:ext cx="1031043" cy="928557"/>
            </a:xfrm>
            <a:custGeom>
              <a:avLst/>
              <a:gdLst>
                <a:gd name="connsiteX0" fmla="*/ 1030949 w 1031043"/>
                <a:gd name="connsiteY0" fmla="*/ 548702 h 928557"/>
                <a:gd name="connsiteX1" fmla="*/ 347012 w 1031043"/>
                <a:gd name="connsiteY1" fmla="*/ 548702 h 928557"/>
                <a:gd name="connsiteX2" fmla="*/ 391447 w 1031043"/>
                <a:gd name="connsiteY2" fmla="*/ 670825 h 928557"/>
                <a:gd name="connsiteX3" fmla="*/ 520565 w 1031043"/>
                <a:gd name="connsiteY3" fmla="*/ 728564 h 928557"/>
                <a:gd name="connsiteX4" fmla="*/ 616095 w 1031043"/>
                <a:gd name="connsiteY4" fmla="*/ 703493 h 928557"/>
                <a:gd name="connsiteX5" fmla="*/ 675564 w 1031043"/>
                <a:gd name="connsiteY5" fmla="*/ 647464 h 928557"/>
                <a:gd name="connsiteX6" fmla="*/ 1011728 w 1031043"/>
                <a:gd name="connsiteY6" fmla="*/ 678423 h 928557"/>
                <a:gd name="connsiteX7" fmla="*/ 825615 w 1031043"/>
                <a:gd name="connsiteY7" fmla="*/ 870440 h 928557"/>
                <a:gd name="connsiteX8" fmla="*/ 512953 w 1031043"/>
                <a:gd name="connsiteY8" fmla="*/ 928558 h 928557"/>
                <a:gd name="connsiteX9" fmla="*/ 234640 w 1031043"/>
                <a:gd name="connsiteY9" fmla="*/ 878796 h 928557"/>
                <a:gd name="connsiteX10" fmla="*/ 66605 w 1031043"/>
                <a:gd name="connsiteY10" fmla="*/ 720682 h 928557"/>
                <a:gd name="connsiteX11" fmla="*/ 0 w 1031043"/>
                <a:gd name="connsiteY11" fmla="*/ 465988 h 928557"/>
                <a:gd name="connsiteX12" fmla="*/ 133686 w 1031043"/>
                <a:gd name="connsiteY12" fmla="*/ 128866 h 928557"/>
                <a:gd name="connsiteX13" fmla="*/ 502962 w 1031043"/>
                <a:gd name="connsiteY13" fmla="*/ 0 h 928557"/>
                <a:gd name="connsiteX14" fmla="*/ 804683 w 1031043"/>
                <a:gd name="connsiteY14" fmla="*/ 57738 h 928557"/>
                <a:gd name="connsiteX15" fmla="*/ 973193 w 1031043"/>
                <a:gd name="connsiteY15" fmla="*/ 225065 h 928557"/>
                <a:gd name="connsiteX16" fmla="*/ 1031044 w 1031043"/>
                <a:gd name="connsiteY16" fmla="*/ 510336 h 928557"/>
                <a:gd name="connsiteX17" fmla="*/ 1031044 w 1031043"/>
                <a:gd name="connsiteY17" fmla="*/ 548797 h 928557"/>
                <a:gd name="connsiteX18" fmla="*/ 683937 w 1031043"/>
                <a:gd name="connsiteY18" fmla="*/ 385554 h 928557"/>
                <a:gd name="connsiteX19" fmla="*/ 630748 w 1031043"/>
                <a:gd name="connsiteY19" fmla="*/ 244152 h 928557"/>
                <a:gd name="connsiteX20" fmla="*/ 517139 w 1031043"/>
                <a:gd name="connsiteY20" fmla="*/ 201514 h 928557"/>
                <a:gd name="connsiteX21" fmla="*/ 387165 w 1031043"/>
                <a:gd name="connsiteY21" fmla="*/ 265899 h 928557"/>
                <a:gd name="connsiteX22" fmla="*/ 347773 w 1031043"/>
                <a:gd name="connsiteY22" fmla="*/ 385554 h 928557"/>
                <a:gd name="connsiteX23" fmla="*/ 683937 w 1031043"/>
                <a:gd name="connsiteY23" fmla="*/ 385554 h 9285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1031043" h="928557">
                  <a:moveTo>
                    <a:pt x="1030949" y="548702"/>
                  </a:moveTo>
                  <a:lnTo>
                    <a:pt x="347012" y="548702"/>
                  </a:lnTo>
                  <a:cubicBezTo>
                    <a:pt x="353196" y="603401"/>
                    <a:pt x="367945" y="644046"/>
                    <a:pt x="391447" y="670825"/>
                  </a:cubicBezTo>
                  <a:cubicBezTo>
                    <a:pt x="424368" y="709286"/>
                    <a:pt x="467471" y="728564"/>
                    <a:pt x="520565" y="728564"/>
                  </a:cubicBezTo>
                  <a:cubicBezTo>
                    <a:pt x="554058" y="728564"/>
                    <a:pt x="585933" y="720207"/>
                    <a:pt x="616095" y="703493"/>
                  </a:cubicBezTo>
                  <a:cubicBezTo>
                    <a:pt x="634554" y="692857"/>
                    <a:pt x="654346" y="674244"/>
                    <a:pt x="675564" y="647464"/>
                  </a:cubicBezTo>
                  <a:lnTo>
                    <a:pt x="1011728" y="678423"/>
                  </a:lnTo>
                  <a:cubicBezTo>
                    <a:pt x="960348" y="767689"/>
                    <a:pt x="898310" y="831694"/>
                    <a:pt x="825615" y="870440"/>
                  </a:cubicBezTo>
                  <a:cubicBezTo>
                    <a:pt x="753016" y="909185"/>
                    <a:pt x="648732" y="928558"/>
                    <a:pt x="512953" y="928558"/>
                  </a:cubicBezTo>
                  <a:cubicBezTo>
                    <a:pt x="395062" y="928558"/>
                    <a:pt x="302291" y="911939"/>
                    <a:pt x="234640" y="878796"/>
                  </a:cubicBezTo>
                  <a:cubicBezTo>
                    <a:pt x="166988" y="845654"/>
                    <a:pt x="111040" y="792949"/>
                    <a:pt x="66605" y="720682"/>
                  </a:cubicBezTo>
                  <a:cubicBezTo>
                    <a:pt x="22170" y="648509"/>
                    <a:pt x="0" y="563516"/>
                    <a:pt x="0" y="465988"/>
                  </a:cubicBezTo>
                  <a:cubicBezTo>
                    <a:pt x="0" y="327151"/>
                    <a:pt x="44530" y="214714"/>
                    <a:pt x="133686" y="128866"/>
                  </a:cubicBezTo>
                  <a:cubicBezTo>
                    <a:pt x="222841" y="43019"/>
                    <a:pt x="345870" y="0"/>
                    <a:pt x="502962" y="0"/>
                  </a:cubicBezTo>
                  <a:cubicBezTo>
                    <a:pt x="630368" y="0"/>
                    <a:pt x="730941" y="19278"/>
                    <a:pt x="804683" y="57738"/>
                  </a:cubicBezTo>
                  <a:cubicBezTo>
                    <a:pt x="878424" y="96198"/>
                    <a:pt x="934562" y="152037"/>
                    <a:pt x="973193" y="225065"/>
                  </a:cubicBezTo>
                  <a:cubicBezTo>
                    <a:pt x="1011728" y="298092"/>
                    <a:pt x="1031044" y="393246"/>
                    <a:pt x="1031044" y="510336"/>
                  </a:cubicBezTo>
                  <a:lnTo>
                    <a:pt x="1031044" y="548797"/>
                  </a:lnTo>
                  <a:close/>
                  <a:moveTo>
                    <a:pt x="683937" y="385554"/>
                  </a:moveTo>
                  <a:cubicBezTo>
                    <a:pt x="677182" y="319744"/>
                    <a:pt x="659484" y="272642"/>
                    <a:pt x="630748" y="244152"/>
                  </a:cubicBezTo>
                  <a:cubicBezTo>
                    <a:pt x="601918" y="215663"/>
                    <a:pt x="564144" y="201514"/>
                    <a:pt x="517139" y="201514"/>
                  </a:cubicBezTo>
                  <a:cubicBezTo>
                    <a:pt x="462904" y="201514"/>
                    <a:pt x="419611" y="222975"/>
                    <a:pt x="387165" y="265899"/>
                  </a:cubicBezTo>
                  <a:cubicBezTo>
                    <a:pt x="366517" y="292679"/>
                    <a:pt x="353387" y="332564"/>
                    <a:pt x="347773" y="385554"/>
                  </a:cubicBezTo>
                  <a:lnTo>
                    <a:pt x="683937" y="385554"/>
                  </a:lnTo>
                  <a:close/>
                </a:path>
              </a:pathLst>
            </a:custGeom>
            <a:grpFill/>
            <a:ln w="9510" cap="flat">
              <a:noFill/>
              <a:prstDash val="solid"/>
              <a:miter/>
            </a:ln>
          </p:spPr>
          <p:txBody>
            <a:bodyPr rtlCol="0" anchor="ctr"/>
            <a:lstStyle/>
            <a:p>
              <a:endParaRPr lang="en-GB"/>
            </a:p>
          </p:txBody>
        </p:sp>
        <p:sp>
          <p:nvSpPr>
            <p:cNvPr id="21" name="Freeform 20">
              <a:extLst>
                <a:ext uri="{FF2B5EF4-FFF2-40B4-BE49-F238E27FC236}">
                  <a16:creationId xmlns:a16="http://schemas.microsoft.com/office/drawing/2014/main" id="{E84FAF68-D0A7-49E0-1045-C04F942FBCC5}"/>
                </a:ext>
              </a:extLst>
            </p:cNvPr>
            <p:cNvSpPr/>
            <p:nvPr/>
          </p:nvSpPr>
          <p:spPr>
            <a:xfrm>
              <a:off x="8524694" y="7434596"/>
              <a:ext cx="946265" cy="928652"/>
            </a:xfrm>
            <a:custGeom>
              <a:avLst/>
              <a:gdLst>
                <a:gd name="connsiteX0" fmla="*/ 0 w 946265"/>
                <a:gd name="connsiteY0" fmla="*/ 661804 h 928652"/>
                <a:gd name="connsiteX1" fmla="*/ 338638 w 946265"/>
                <a:gd name="connsiteY1" fmla="*/ 629991 h 928652"/>
                <a:gd name="connsiteX2" fmla="*/ 397346 w 946265"/>
                <a:gd name="connsiteY2" fmla="*/ 716123 h 928652"/>
                <a:gd name="connsiteX3" fmla="*/ 497919 w 946265"/>
                <a:gd name="connsiteY3" fmla="*/ 742048 h 928652"/>
                <a:gd name="connsiteX4" fmla="*/ 604391 w 946265"/>
                <a:gd name="connsiteY4" fmla="*/ 712799 h 928652"/>
                <a:gd name="connsiteX5" fmla="*/ 633698 w 946265"/>
                <a:gd name="connsiteY5" fmla="*/ 658480 h 928652"/>
                <a:gd name="connsiteX6" fmla="*/ 595162 w 946265"/>
                <a:gd name="connsiteY6" fmla="*/ 601692 h 928652"/>
                <a:gd name="connsiteX7" fmla="*/ 448441 w 946265"/>
                <a:gd name="connsiteY7" fmla="*/ 566650 h 928652"/>
                <a:gd name="connsiteX8" fmla="*/ 201623 w 946265"/>
                <a:gd name="connsiteY8" fmla="*/ 509387 h 928652"/>
                <a:gd name="connsiteX9" fmla="*/ 85064 w 946265"/>
                <a:gd name="connsiteY9" fmla="*/ 420405 h 928652"/>
                <a:gd name="connsiteX10" fmla="*/ 37679 w 946265"/>
                <a:gd name="connsiteY10" fmla="*/ 277485 h 928652"/>
                <a:gd name="connsiteX11" fmla="*/ 88775 w 946265"/>
                <a:gd name="connsiteY11" fmla="*/ 126207 h 928652"/>
                <a:gd name="connsiteX12" fmla="*/ 229597 w 946265"/>
                <a:gd name="connsiteY12" fmla="*/ 31338 h 928652"/>
                <a:gd name="connsiteX13" fmla="*/ 470135 w 946265"/>
                <a:gd name="connsiteY13" fmla="*/ 0 h 928652"/>
                <a:gd name="connsiteX14" fmla="*/ 705251 w 946265"/>
                <a:gd name="connsiteY14" fmla="*/ 24216 h 928652"/>
                <a:gd name="connsiteX15" fmla="*/ 831800 w 946265"/>
                <a:gd name="connsiteY15" fmla="*/ 99522 h 928652"/>
                <a:gd name="connsiteX16" fmla="*/ 916007 w 946265"/>
                <a:gd name="connsiteY16" fmla="*/ 237600 h 928652"/>
                <a:gd name="connsiteX17" fmla="*/ 592498 w 946265"/>
                <a:gd name="connsiteY17" fmla="*/ 269413 h 928652"/>
                <a:gd name="connsiteX18" fmla="*/ 550632 w 946265"/>
                <a:gd name="connsiteY18" fmla="*/ 206642 h 928652"/>
                <a:gd name="connsiteX19" fmla="*/ 453389 w 946265"/>
                <a:gd name="connsiteY19" fmla="*/ 179862 h 928652"/>
                <a:gd name="connsiteX20" fmla="*/ 369181 w 946265"/>
                <a:gd name="connsiteY20" fmla="*/ 200374 h 928652"/>
                <a:gd name="connsiteX21" fmla="*/ 342825 w 946265"/>
                <a:gd name="connsiteY21" fmla="*/ 250040 h 928652"/>
                <a:gd name="connsiteX22" fmla="*/ 376318 w 946265"/>
                <a:gd name="connsiteY22" fmla="*/ 299326 h 928652"/>
                <a:gd name="connsiteX23" fmla="*/ 522182 w 946265"/>
                <a:gd name="connsiteY23" fmla="*/ 329430 h 928652"/>
                <a:gd name="connsiteX24" fmla="*/ 775281 w 946265"/>
                <a:gd name="connsiteY24" fmla="*/ 382895 h 928652"/>
                <a:gd name="connsiteX25" fmla="*/ 902306 w 946265"/>
                <a:gd name="connsiteY25" fmla="*/ 480708 h 928652"/>
                <a:gd name="connsiteX26" fmla="*/ 946265 w 946265"/>
                <a:gd name="connsiteY26" fmla="*/ 620305 h 928652"/>
                <a:gd name="connsiteX27" fmla="*/ 899737 w 946265"/>
                <a:gd name="connsiteY27" fmla="*/ 769873 h 928652"/>
                <a:gd name="connsiteX28" fmla="*/ 753016 w 946265"/>
                <a:gd name="connsiteY28" fmla="*/ 885634 h 928652"/>
                <a:gd name="connsiteX29" fmla="*/ 480221 w 946265"/>
                <a:gd name="connsiteY29" fmla="*/ 928653 h 928652"/>
                <a:gd name="connsiteX30" fmla="*/ 132829 w 946265"/>
                <a:gd name="connsiteY30" fmla="*/ 859234 h 928652"/>
                <a:gd name="connsiteX31" fmla="*/ 0 w 946265"/>
                <a:gd name="connsiteY31" fmla="*/ 661804 h 9286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Lst>
              <a:rect l="l" t="t" r="r" b="b"/>
              <a:pathLst>
                <a:path w="946265" h="928652">
                  <a:moveTo>
                    <a:pt x="0" y="661804"/>
                  </a:moveTo>
                  <a:lnTo>
                    <a:pt x="338638" y="629991"/>
                  </a:lnTo>
                  <a:cubicBezTo>
                    <a:pt x="352625" y="670161"/>
                    <a:pt x="372131" y="698840"/>
                    <a:pt x="397346" y="716123"/>
                  </a:cubicBezTo>
                  <a:cubicBezTo>
                    <a:pt x="422465" y="733407"/>
                    <a:pt x="456053" y="742048"/>
                    <a:pt x="497919" y="742048"/>
                  </a:cubicBezTo>
                  <a:cubicBezTo>
                    <a:pt x="543781" y="742048"/>
                    <a:pt x="579272" y="732267"/>
                    <a:pt x="604391" y="712799"/>
                  </a:cubicBezTo>
                  <a:cubicBezTo>
                    <a:pt x="623898" y="698365"/>
                    <a:pt x="633698" y="680227"/>
                    <a:pt x="633698" y="658480"/>
                  </a:cubicBezTo>
                  <a:cubicBezTo>
                    <a:pt x="633698" y="633979"/>
                    <a:pt x="620853" y="615082"/>
                    <a:pt x="595162" y="601692"/>
                  </a:cubicBezTo>
                  <a:cubicBezTo>
                    <a:pt x="576703" y="592195"/>
                    <a:pt x="527796" y="580515"/>
                    <a:pt x="448441" y="566650"/>
                  </a:cubicBezTo>
                  <a:cubicBezTo>
                    <a:pt x="329980" y="546043"/>
                    <a:pt x="247675" y="526955"/>
                    <a:pt x="201623" y="509387"/>
                  </a:cubicBezTo>
                  <a:cubicBezTo>
                    <a:pt x="155475" y="491818"/>
                    <a:pt x="116654" y="462190"/>
                    <a:pt x="85064" y="420405"/>
                  </a:cubicBezTo>
                  <a:cubicBezTo>
                    <a:pt x="53474" y="378621"/>
                    <a:pt x="37679" y="330949"/>
                    <a:pt x="37679" y="277485"/>
                  </a:cubicBezTo>
                  <a:cubicBezTo>
                    <a:pt x="37679" y="218987"/>
                    <a:pt x="54711" y="168561"/>
                    <a:pt x="88775" y="126207"/>
                  </a:cubicBezTo>
                  <a:cubicBezTo>
                    <a:pt x="122838" y="83853"/>
                    <a:pt x="169747" y="52230"/>
                    <a:pt x="229597" y="31338"/>
                  </a:cubicBezTo>
                  <a:cubicBezTo>
                    <a:pt x="289350" y="10446"/>
                    <a:pt x="369562" y="0"/>
                    <a:pt x="470135" y="0"/>
                  </a:cubicBezTo>
                  <a:cubicBezTo>
                    <a:pt x="576323" y="0"/>
                    <a:pt x="654631" y="8072"/>
                    <a:pt x="705251" y="24216"/>
                  </a:cubicBezTo>
                  <a:cubicBezTo>
                    <a:pt x="755775" y="40360"/>
                    <a:pt x="798022" y="65525"/>
                    <a:pt x="831800" y="99522"/>
                  </a:cubicBezTo>
                  <a:cubicBezTo>
                    <a:pt x="865578" y="133519"/>
                    <a:pt x="893647" y="179577"/>
                    <a:pt x="916007" y="237600"/>
                  </a:cubicBezTo>
                  <a:lnTo>
                    <a:pt x="592498" y="269413"/>
                  </a:lnTo>
                  <a:cubicBezTo>
                    <a:pt x="584125" y="240924"/>
                    <a:pt x="570138" y="220031"/>
                    <a:pt x="550632" y="206642"/>
                  </a:cubicBezTo>
                  <a:cubicBezTo>
                    <a:pt x="523800" y="188788"/>
                    <a:pt x="491354" y="179862"/>
                    <a:pt x="453389" y="179862"/>
                  </a:cubicBezTo>
                  <a:cubicBezTo>
                    <a:pt x="415424" y="179862"/>
                    <a:pt x="386784" y="186699"/>
                    <a:pt x="369181" y="200374"/>
                  </a:cubicBezTo>
                  <a:cubicBezTo>
                    <a:pt x="351579" y="214049"/>
                    <a:pt x="342825" y="230573"/>
                    <a:pt x="342825" y="250040"/>
                  </a:cubicBezTo>
                  <a:cubicBezTo>
                    <a:pt x="342825" y="271787"/>
                    <a:pt x="353958" y="288216"/>
                    <a:pt x="376318" y="299326"/>
                  </a:cubicBezTo>
                  <a:cubicBezTo>
                    <a:pt x="398678" y="310437"/>
                    <a:pt x="447300" y="320503"/>
                    <a:pt x="522182" y="329430"/>
                  </a:cubicBezTo>
                  <a:cubicBezTo>
                    <a:pt x="635601" y="342250"/>
                    <a:pt x="719999" y="360103"/>
                    <a:pt x="775281" y="382895"/>
                  </a:cubicBezTo>
                  <a:cubicBezTo>
                    <a:pt x="830563" y="405781"/>
                    <a:pt x="872905" y="438354"/>
                    <a:pt x="902306" y="480708"/>
                  </a:cubicBezTo>
                  <a:cubicBezTo>
                    <a:pt x="931707" y="523061"/>
                    <a:pt x="946265" y="569594"/>
                    <a:pt x="946265" y="620305"/>
                  </a:cubicBezTo>
                  <a:cubicBezTo>
                    <a:pt x="946265" y="671015"/>
                    <a:pt x="930756" y="721441"/>
                    <a:pt x="899737" y="769873"/>
                  </a:cubicBezTo>
                  <a:cubicBezTo>
                    <a:pt x="868718" y="818304"/>
                    <a:pt x="819811" y="856955"/>
                    <a:pt x="753016" y="885634"/>
                  </a:cubicBezTo>
                  <a:cubicBezTo>
                    <a:pt x="686221" y="914313"/>
                    <a:pt x="595257" y="928653"/>
                    <a:pt x="480221" y="928653"/>
                  </a:cubicBezTo>
                  <a:cubicBezTo>
                    <a:pt x="317610" y="928653"/>
                    <a:pt x="201812" y="905481"/>
                    <a:pt x="132829" y="859234"/>
                  </a:cubicBezTo>
                  <a:cubicBezTo>
                    <a:pt x="63845" y="812986"/>
                    <a:pt x="19506" y="747177"/>
                    <a:pt x="0" y="661804"/>
                  </a:cubicBezTo>
                  <a:close/>
                </a:path>
              </a:pathLst>
            </a:custGeom>
            <a:grpFill/>
            <a:ln w="9510" cap="flat">
              <a:noFill/>
              <a:prstDash val="solid"/>
              <a:miter/>
            </a:ln>
          </p:spPr>
          <p:txBody>
            <a:bodyPr rtlCol="0" anchor="ctr"/>
            <a:lstStyle/>
            <a:p>
              <a:endParaRPr lang="en-GB"/>
            </a:p>
          </p:txBody>
        </p:sp>
        <p:sp>
          <p:nvSpPr>
            <p:cNvPr id="22" name="Freeform 21">
              <a:extLst>
                <a:ext uri="{FF2B5EF4-FFF2-40B4-BE49-F238E27FC236}">
                  <a16:creationId xmlns:a16="http://schemas.microsoft.com/office/drawing/2014/main" id="{414E390B-6173-D60F-AF9C-20BD58964DFD}"/>
                </a:ext>
              </a:extLst>
            </p:cNvPr>
            <p:cNvSpPr/>
            <p:nvPr/>
          </p:nvSpPr>
          <p:spPr>
            <a:xfrm>
              <a:off x="3437032" y="6597742"/>
              <a:ext cx="3048410" cy="1765601"/>
            </a:xfrm>
            <a:custGeom>
              <a:avLst/>
              <a:gdLst>
                <a:gd name="connsiteX0" fmla="*/ 0 w 3048410"/>
                <a:gd name="connsiteY0" fmla="*/ 519010 h 1765601"/>
                <a:gd name="connsiteX1" fmla="*/ 0 w 3048410"/>
                <a:gd name="connsiteY1" fmla="*/ 1745469 h 1765601"/>
                <a:gd name="connsiteX2" fmla="*/ 319323 w 3048410"/>
                <a:gd name="connsiteY2" fmla="*/ 1745469 h 1765601"/>
                <a:gd name="connsiteX3" fmla="*/ 319323 w 3048410"/>
                <a:gd name="connsiteY3" fmla="*/ 1614134 h 1765601"/>
                <a:gd name="connsiteX4" fmla="*/ 441686 w 3048410"/>
                <a:gd name="connsiteY4" fmla="*/ 1727046 h 1765601"/>
                <a:gd name="connsiteX5" fmla="*/ 606009 w 3048410"/>
                <a:gd name="connsiteY5" fmla="*/ 1765507 h 1765601"/>
                <a:gd name="connsiteX6" fmla="*/ 796690 w 3048410"/>
                <a:gd name="connsiteY6" fmla="*/ 1710713 h 1765601"/>
                <a:gd name="connsiteX7" fmla="*/ 931232 w 3048410"/>
                <a:gd name="connsiteY7" fmla="*/ 1545095 h 1765601"/>
                <a:gd name="connsiteX8" fmla="*/ 979853 w 3048410"/>
                <a:gd name="connsiteY8" fmla="*/ 1288693 h 1765601"/>
                <a:gd name="connsiteX9" fmla="*/ 873380 w 3048410"/>
                <a:gd name="connsiteY9" fmla="*/ 953660 h 1765601"/>
                <a:gd name="connsiteX10" fmla="*/ 604297 w 3048410"/>
                <a:gd name="connsiteY10" fmla="*/ 836949 h 1765601"/>
                <a:gd name="connsiteX11" fmla="*/ 460525 w 3048410"/>
                <a:gd name="connsiteY11" fmla="*/ 863729 h 1765601"/>
                <a:gd name="connsiteX12" fmla="*/ 344442 w 3048410"/>
                <a:gd name="connsiteY12" fmla="*/ 944068 h 1765601"/>
                <a:gd name="connsiteX13" fmla="*/ 344442 w 3048410"/>
                <a:gd name="connsiteY13" fmla="*/ 670667 h 1765601"/>
                <a:gd name="connsiteX14" fmla="*/ 2703873 w 3048410"/>
                <a:gd name="connsiteY14" fmla="*/ 670382 h 1765601"/>
                <a:gd name="connsiteX15" fmla="*/ 2703873 w 3048410"/>
                <a:gd name="connsiteY15" fmla="*/ 944068 h 1765601"/>
                <a:gd name="connsiteX16" fmla="*/ 2588647 w 3048410"/>
                <a:gd name="connsiteY16" fmla="*/ 863729 h 1765601"/>
                <a:gd name="connsiteX17" fmla="*/ 2444019 w 3048410"/>
                <a:gd name="connsiteY17" fmla="*/ 836949 h 1765601"/>
                <a:gd name="connsiteX18" fmla="*/ 2174555 w 3048410"/>
                <a:gd name="connsiteY18" fmla="*/ 954040 h 1765601"/>
                <a:gd name="connsiteX19" fmla="*/ 2068558 w 3048410"/>
                <a:gd name="connsiteY19" fmla="*/ 1292016 h 1765601"/>
                <a:gd name="connsiteX20" fmla="*/ 2164564 w 3048410"/>
                <a:gd name="connsiteY20" fmla="*/ 1627524 h 1765601"/>
                <a:gd name="connsiteX21" fmla="*/ 2442401 w 3048410"/>
                <a:gd name="connsiteY21" fmla="*/ 1765602 h 1765601"/>
                <a:gd name="connsiteX22" fmla="*/ 2606725 w 3048410"/>
                <a:gd name="connsiteY22" fmla="*/ 1727141 h 1765601"/>
                <a:gd name="connsiteX23" fmla="*/ 2729088 w 3048410"/>
                <a:gd name="connsiteY23" fmla="*/ 1614229 h 1765601"/>
                <a:gd name="connsiteX24" fmla="*/ 2729088 w 3048410"/>
                <a:gd name="connsiteY24" fmla="*/ 1745564 h 1765601"/>
                <a:gd name="connsiteX25" fmla="*/ 3048411 w 3048410"/>
                <a:gd name="connsiteY25" fmla="*/ 1745564 h 1765601"/>
                <a:gd name="connsiteX26" fmla="*/ 3048411 w 3048410"/>
                <a:gd name="connsiteY26" fmla="*/ 519010 h 1765601"/>
                <a:gd name="connsiteX27" fmla="*/ 0 w 3048410"/>
                <a:gd name="connsiteY27" fmla="*/ 519010 h 1765601"/>
                <a:gd name="connsiteX28" fmla="*/ 386023 w 3048410"/>
                <a:gd name="connsiteY28" fmla="*/ 1142638 h 1765601"/>
                <a:gd name="connsiteX29" fmla="*/ 499632 w 3048410"/>
                <a:gd name="connsiteY29" fmla="*/ 1091168 h 1765601"/>
                <a:gd name="connsiteX30" fmla="*/ 598112 w 3048410"/>
                <a:gd name="connsiteY30" fmla="*/ 1140549 h 1765601"/>
                <a:gd name="connsiteX31" fmla="*/ 638741 w 3048410"/>
                <a:gd name="connsiteY31" fmla="*/ 1295340 h 1765601"/>
                <a:gd name="connsiteX32" fmla="*/ 597256 w 3048410"/>
                <a:gd name="connsiteY32" fmla="*/ 1465611 h 1765601"/>
                <a:gd name="connsiteX33" fmla="*/ 494589 w 3048410"/>
                <a:gd name="connsiteY33" fmla="*/ 1516226 h 1765601"/>
                <a:gd name="connsiteX34" fmla="*/ 385167 w 3048410"/>
                <a:gd name="connsiteY34" fmla="*/ 1464756 h 1765601"/>
                <a:gd name="connsiteX35" fmla="*/ 341969 w 3048410"/>
                <a:gd name="connsiteY35" fmla="*/ 1298664 h 1765601"/>
                <a:gd name="connsiteX36" fmla="*/ 385928 w 3048410"/>
                <a:gd name="connsiteY36" fmla="*/ 1142638 h 1765601"/>
                <a:gd name="connsiteX37" fmla="*/ 2662863 w 3048410"/>
                <a:gd name="connsiteY37" fmla="*/ 1465136 h 1765601"/>
                <a:gd name="connsiteX38" fmla="*/ 2553917 w 3048410"/>
                <a:gd name="connsiteY38" fmla="*/ 1516131 h 1765601"/>
                <a:gd name="connsiteX39" fmla="*/ 2451250 w 3048410"/>
                <a:gd name="connsiteY39" fmla="*/ 1465516 h 1765601"/>
                <a:gd name="connsiteX40" fmla="*/ 2409765 w 3048410"/>
                <a:gd name="connsiteY40" fmla="*/ 1306166 h 1765601"/>
                <a:gd name="connsiteX41" fmla="*/ 2450013 w 3048410"/>
                <a:gd name="connsiteY41" fmla="*/ 1140549 h 1765601"/>
                <a:gd name="connsiteX42" fmla="*/ 2549730 w 3048410"/>
                <a:gd name="connsiteY42" fmla="*/ 1091168 h 1765601"/>
                <a:gd name="connsiteX43" fmla="*/ 2662007 w 3048410"/>
                <a:gd name="connsiteY43" fmla="*/ 1142638 h 1765601"/>
                <a:gd name="connsiteX44" fmla="*/ 2706442 w 3048410"/>
                <a:gd name="connsiteY44" fmla="*/ 1298664 h 1765601"/>
                <a:gd name="connsiteX45" fmla="*/ 2662863 w 3048410"/>
                <a:gd name="connsiteY45" fmla="*/ 1465136 h 17656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Lst>
              <a:rect l="l" t="t" r="r" b="b"/>
              <a:pathLst>
                <a:path w="3048410" h="1765601">
                  <a:moveTo>
                    <a:pt x="0" y="519010"/>
                  </a:moveTo>
                  <a:lnTo>
                    <a:pt x="0" y="1745469"/>
                  </a:lnTo>
                  <a:lnTo>
                    <a:pt x="319323" y="1745469"/>
                  </a:lnTo>
                  <a:lnTo>
                    <a:pt x="319323" y="1614134"/>
                  </a:lnTo>
                  <a:cubicBezTo>
                    <a:pt x="363472" y="1669308"/>
                    <a:pt x="404292" y="1707009"/>
                    <a:pt x="441686" y="1727046"/>
                  </a:cubicBezTo>
                  <a:cubicBezTo>
                    <a:pt x="491449" y="1752687"/>
                    <a:pt x="546160" y="1765507"/>
                    <a:pt x="606009" y="1765507"/>
                  </a:cubicBezTo>
                  <a:cubicBezTo>
                    <a:pt x="675849" y="1765507"/>
                    <a:pt x="739409" y="1747274"/>
                    <a:pt x="796690" y="1710713"/>
                  </a:cubicBezTo>
                  <a:cubicBezTo>
                    <a:pt x="853970" y="1674151"/>
                    <a:pt x="898785" y="1618977"/>
                    <a:pt x="931232" y="1545095"/>
                  </a:cubicBezTo>
                  <a:cubicBezTo>
                    <a:pt x="963678" y="1471213"/>
                    <a:pt x="979853" y="1385746"/>
                    <a:pt x="979853" y="1288693"/>
                  </a:cubicBezTo>
                  <a:cubicBezTo>
                    <a:pt x="979853" y="1143113"/>
                    <a:pt x="944362" y="1031435"/>
                    <a:pt x="873380" y="953660"/>
                  </a:cubicBezTo>
                  <a:cubicBezTo>
                    <a:pt x="802399" y="875884"/>
                    <a:pt x="712768" y="836949"/>
                    <a:pt x="604297" y="836949"/>
                  </a:cubicBezTo>
                  <a:cubicBezTo>
                    <a:pt x="551774" y="836949"/>
                    <a:pt x="503818" y="845876"/>
                    <a:pt x="460525" y="863729"/>
                  </a:cubicBezTo>
                  <a:cubicBezTo>
                    <a:pt x="417232" y="881582"/>
                    <a:pt x="378506" y="908362"/>
                    <a:pt x="344442" y="944068"/>
                  </a:cubicBezTo>
                  <a:lnTo>
                    <a:pt x="344442" y="670667"/>
                  </a:lnTo>
                  <a:cubicBezTo>
                    <a:pt x="407146" y="632302"/>
                    <a:pt x="1653419" y="-110791"/>
                    <a:pt x="2703873" y="670382"/>
                  </a:cubicBezTo>
                  <a:lnTo>
                    <a:pt x="2703873" y="944068"/>
                  </a:lnTo>
                  <a:cubicBezTo>
                    <a:pt x="2670380" y="908362"/>
                    <a:pt x="2631940" y="881582"/>
                    <a:pt x="2588647" y="863729"/>
                  </a:cubicBezTo>
                  <a:cubicBezTo>
                    <a:pt x="2545354" y="845876"/>
                    <a:pt x="2497113" y="836949"/>
                    <a:pt x="2444019" y="836949"/>
                  </a:cubicBezTo>
                  <a:cubicBezTo>
                    <a:pt x="2335072" y="836949"/>
                    <a:pt x="2245251" y="875979"/>
                    <a:pt x="2174555" y="954040"/>
                  </a:cubicBezTo>
                  <a:cubicBezTo>
                    <a:pt x="2103858" y="1032100"/>
                    <a:pt x="2068558" y="1144727"/>
                    <a:pt x="2068558" y="1292016"/>
                  </a:cubicBezTo>
                  <a:cubicBezTo>
                    <a:pt x="2068558" y="1423637"/>
                    <a:pt x="2100528" y="1535504"/>
                    <a:pt x="2164564" y="1627524"/>
                  </a:cubicBezTo>
                  <a:cubicBezTo>
                    <a:pt x="2228505" y="1719544"/>
                    <a:pt x="2321180" y="1765602"/>
                    <a:pt x="2442401" y="1765602"/>
                  </a:cubicBezTo>
                  <a:cubicBezTo>
                    <a:pt x="2502726" y="1765602"/>
                    <a:pt x="2557533" y="1752782"/>
                    <a:pt x="2606725" y="1727141"/>
                  </a:cubicBezTo>
                  <a:cubicBezTo>
                    <a:pt x="2643643" y="1707674"/>
                    <a:pt x="2684367" y="1669973"/>
                    <a:pt x="2729088" y="1614229"/>
                  </a:cubicBezTo>
                  <a:lnTo>
                    <a:pt x="2729088" y="1745564"/>
                  </a:lnTo>
                  <a:lnTo>
                    <a:pt x="3048411" y="1745564"/>
                  </a:lnTo>
                  <a:lnTo>
                    <a:pt x="3048411" y="519010"/>
                  </a:lnTo>
                  <a:cubicBezTo>
                    <a:pt x="1524205" y="-648762"/>
                    <a:pt x="0" y="519010"/>
                    <a:pt x="0" y="519010"/>
                  </a:cubicBezTo>
                  <a:close/>
                  <a:moveTo>
                    <a:pt x="386023" y="1142638"/>
                  </a:moveTo>
                  <a:cubicBezTo>
                    <a:pt x="415329" y="1108356"/>
                    <a:pt x="453199" y="1091168"/>
                    <a:pt x="499632" y="1091168"/>
                  </a:cubicBezTo>
                  <a:cubicBezTo>
                    <a:pt x="538168" y="1091168"/>
                    <a:pt x="570994" y="1107596"/>
                    <a:pt x="598112" y="1140549"/>
                  </a:cubicBezTo>
                  <a:cubicBezTo>
                    <a:pt x="625230" y="1173501"/>
                    <a:pt x="638741" y="1225067"/>
                    <a:pt x="638741" y="1295340"/>
                  </a:cubicBezTo>
                  <a:cubicBezTo>
                    <a:pt x="638741" y="1375110"/>
                    <a:pt x="624944" y="1431803"/>
                    <a:pt x="597256" y="1465611"/>
                  </a:cubicBezTo>
                  <a:cubicBezTo>
                    <a:pt x="569567" y="1499323"/>
                    <a:pt x="535313" y="1516226"/>
                    <a:pt x="494589" y="1516226"/>
                  </a:cubicBezTo>
                  <a:cubicBezTo>
                    <a:pt x="450439" y="1516226"/>
                    <a:pt x="413997" y="1499038"/>
                    <a:pt x="385167" y="1464756"/>
                  </a:cubicBezTo>
                  <a:cubicBezTo>
                    <a:pt x="356336" y="1430474"/>
                    <a:pt x="341969" y="1375110"/>
                    <a:pt x="341969" y="1298664"/>
                  </a:cubicBezTo>
                  <a:cubicBezTo>
                    <a:pt x="341969" y="1228960"/>
                    <a:pt x="356622" y="1176920"/>
                    <a:pt x="385928" y="1142638"/>
                  </a:cubicBezTo>
                  <a:close/>
                  <a:moveTo>
                    <a:pt x="2662863" y="1465136"/>
                  </a:moveTo>
                  <a:cubicBezTo>
                    <a:pt x="2633843" y="1499133"/>
                    <a:pt x="2597496" y="1516131"/>
                    <a:pt x="2553917" y="1516131"/>
                  </a:cubicBezTo>
                  <a:cubicBezTo>
                    <a:pt x="2513098" y="1516131"/>
                    <a:pt x="2478939" y="1499228"/>
                    <a:pt x="2451250" y="1465516"/>
                  </a:cubicBezTo>
                  <a:cubicBezTo>
                    <a:pt x="2423562" y="1431803"/>
                    <a:pt x="2409765" y="1378624"/>
                    <a:pt x="2409765" y="1306166"/>
                  </a:cubicBezTo>
                  <a:cubicBezTo>
                    <a:pt x="2409765" y="1228676"/>
                    <a:pt x="2423181" y="1173406"/>
                    <a:pt x="2450013" y="1140549"/>
                  </a:cubicBezTo>
                  <a:cubicBezTo>
                    <a:pt x="2476846" y="1107691"/>
                    <a:pt x="2510053" y="1091168"/>
                    <a:pt x="2549730" y="1091168"/>
                  </a:cubicBezTo>
                  <a:cubicBezTo>
                    <a:pt x="2595022" y="1091168"/>
                    <a:pt x="2632416" y="1108356"/>
                    <a:pt x="2662007" y="1142638"/>
                  </a:cubicBezTo>
                  <a:cubicBezTo>
                    <a:pt x="2691599" y="1176920"/>
                    <a:pt x="2706442" y="1228960"/>
                    <a:pt x="2706442" y="1298664"/>
                  </a:cubicBezTo>
                  <a:cubicBezTo>
                    <a:pt x="2706442" y="1375585"/>
                    <a:pt x="2691884" y="1431139"/>
                    <a:pt x="2662863" y="1465136"/>
                  </a:cubicBezTo>
                  <a:close/>
                </a:path>
              </a:pathLst>
            </a:custGeom>
            <a:grpFill/>
            <a:ln w="9510" cap="flat">
              <a:noFill/>
              <a:prstDash val="solid"/>
              <a:miter/>
            </a:ln>
          </p:spPr>
          <p:txBody>
            <a:bodyPr rtlCol="0" anchor="ctr"/>
            <a:lstStyle/>
            <a:p>
              <a:endParaRPr lang="en-GB"/>
            </a:p>
          </p:txBody>
        </p:sp>
      </p:grpSp>
    </p:spTree>
    <p:extLst>
      <p:ext uri="{BB962C8B-B14F-4D97-AF65-F5344CB8AC3E}">
        <p14:creationId xmlns:p14="http://schemas.microsoft.com/office/powerpoint/2010/main" val="1227406960"/>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1D28855-55FE-CD4D-F973-1039550C869A}"/>
              </a:ext>
            </a:extLst>
          </p:cNvPr>
          <p:cNvSpPr>
            <a:spLocks noGrp="1"/>
          </p:cNvSpPr>
          <p:nvPr>
            <p:ph type="title"/>
          </p:nvPr>
        </p:nvSpPr>
        <p:spPr>
          <a:xfrm>
            <a:off x="407989" y="3269887"/>
            <a:ext cx="3708400" cy="1600200"/>
          </a:xfrm>
        </p:spPr>
        <p:txBody>
          <a:bodyPr anchor="b"/>
          <a:lstStyle>
            <a:lvl1pPr>
              <a:defRPr sz="3200" spc="-200" baseline="0"/>
            </a:lvl1pPr>
          </a:lstStyle>
          <a:p>
            <a:r>
              <a:rPr lang="en-GB"/>
              <a:t>Click to edit Master title style</a:t>
            </a:r>
            <a:endParaRPr lang="en-GB" dirty="0"/>
          </a:p>
        </p:txBody>
      </p:sp>
      <p:sp>
        <p:nvSpPr>
          <p:cNvPr id="3" name="Content Placeholder 2">
            <a:extLst>
              <a:ext uri="{FF2B5EF4-FFF2-40B4-BE49-F238E27FC236}">
                <a16:creationId xmlns:a16="http://schemas.microsoft.com/office/drawing/2014/main" id="{621410F6-5D94-CE9E-482B-D0DB8F490A80}"/>
              </a:ext>
            </a:extLst>
          </p:cNvPr>
          <p:cNvSpPr>
            <a:spLocks noGrp="1"/>
          </p:cNvSpPr>
          <p:nvPr>
            <p:ph idx="1"/>
          </p:nvPr>
        </p:nvSpPr>
        <p:spPr>
          <a:xfrm>
            <a:off x="5195887" y="1170305"/>
            <a:ext cx="6588125" cy="4873625"/>
          </a:xfrm>
        </p:spPr>
        <p:txBody>
          <a:bodyPr/>
          <a:lstStyle>
            <a:lvl1pPr marL="285750" indent="-285750">
              <a:defRPr lang="en-GB" sz="1600" b="0" i="0" kern="1200" spc="0" dirty="0">
                <a:solidFill>
                  <a:schemeClr val="tx1"/>
                </a:solidFill>
                <a:latin typeface="Arial" panose="020B0604020202020204" pitchFamily="34" charset="0"/>
                <a:ea typeface="+mn-ea"/>
                <a:cs typeface="Arial" panose="020B0604020202020204" pitchFamily="34" charset="0"/>
              </a:defRPr>
            </a:lvl1pPr>
            <a:lvl2pPr>
              <a:defRPr lang="en-GB" sz="1600" b="0" i="0" kern="1200" spc="0" noProof="0" dirty="0">
                <a:solidFill>
                  <a:schemeClr val="tx1"/>
                </a:solidFill>
                <a:latin typeface="Arial" panose="020B0604020202020204" pitchFamily="34" charset="0"/>
                <a:ea typeface="+mn-ea"/>
                <a:cs typeface="Arial" panose="020B0604020202020204" pitchFamily="34" charset="0"/>
              </a:defRPr>
            </a:lvl2pPr>
            <a:lvl3pPr marL="474300" indent="-342900">
              <a:defRPr lang="en-GB" sz="1400" b="0" i="0" kern="1200" spc="0" dirty="0">
                <a:solidFill>
                  <a:schemeClr val="tx1"/>
                </a:solidFill>
                <a:latin typeface="Arial" panose="020B0604020202020204" pitchFamily="34" charset="0"/>
                <a:ea typeface="+mn-ea"/>
                <a:cs typeface="Arial" panose="020B0604020202020204" pitchFamily="34" charset="0"/>
              </a:defRPr>
            </a:lvl3pPr>
            <a:lvl4pPr marL="594900" indent="-342900">
              <a:defRPr lang="en-GB" sz="1400" b="0" i="0" kern="1200" spc="0" dirty="0">
                <a:solidFill>
                  <a:schemeClr val="tx1"/>
                </a:solidFill>
                <a:latin typeface="Arial" panose="020B0604020202020204" pitchFamily="34" charset="0"/>
                <a:ea typeface="+mn-ea"/>
                <a:cs typeface="Arial" panose="020B0604020202020204" pitchFamily="34" charset="0"/>
              </a:defRPr>
            </a:lvl4pPr>
            <a:lvl5pPr>
              <a:defRPr lang="en-GB" sz="1600" b="1" i="0" kern="1200" spc="-60" baseline="0" dirty="0">
                <a:solidFill>
                  <a:schemeClr val="accent2"/>
                </a:solidFill>
                <a:latin typeface="+mj-lt"/>
                <a:ea typeface="Calibri" panose="020F0502020204030204" pitchFamily="34" charset="0"/>
                <a:cs typeface="Times New Roman" panose="02020603050405020304" pitchFamily="18" charset="0"/>
              </a:defRPr>
            </a:lvl5pPr>
            <a:lvl6pPr>
              <a:defRPr sz="2000"/>
            </a:lvl6pPr>
            <a:lvl7pPr>
              <a:defRPr sz="2000"/>
            </a:lvl7pPr>
            <a:lvl8pPr>
              <a:defRPr sz="2000"/>
            </a:lvl8pPr>
            <a:lvl9pPr>
              <a:defRPr sz="2000"/>
            </a:lvl9pPr>
          </a:lstStyle>
          <a:p>
            <a:pPr marL="0" lvl="0" indent="0" algn="l" defTabSz="914400" rtl="0" eaLnBrk="1" latinLnBrk="0" hangingPunct="1">
              <a:lnSpc>
                <a:spcPct val="100000"/>
              </a:lnSpc>
              <a:spcBef>
                <a:spcPts val="1000"/>
              </a:spcBef>
              <a:buFontTx/>
              <a:buNone/>
            </a:pPr>
            <a:r>
              <a:rPr lang="en-GB"/>
              <a:t>Click to edit Master text styles</a:t>
            </a:r>
          </a:p>
          <a:p>
            <a:pPr marL="0" lvl="1" indent="0" algn="l" defTabSz="914400" rtl="0" eaLnBrk="1" latinLnBrk="0" hangingPunct="1">
              <a:lnSpc>
                <a:spcPct val="100000"/>
              </a:lnSpc>
              <a:spcBef>
                <a:spcPts val="1000"/>
              </a:spcBef>
              <a:buFontTx/>
              <a:buNone/>
            </a:pPr>
            <a:r>
              <a:rPr lang="en-GB"/>
              <a:t>Second level</a:t>
            </a:r>
          </a:p>
          <a:p>
            <a:pPr marL="0" lvl="2" indent="0" algn="l" defTabSz="914400" rtl="0" eaLnBrk="1" latinLnBrk="0" hangingPunct="1">
              <a:lnSpc>
                <a:spcPct val="100000"/>
              </a:lnSpc>
              <a:spcBef>
                <a:spcPts val="1000"/>
              </a:spcBef>
              <a:buFontTx/>
              <a:buNone/>
            </a:pPr>
            <a:r>
              <a:rPr lang="en-GB"/>
              <a:t>Third level</a:t>
            </a:r>
          </a:p>
          <a:p>
            <a:pPr marL="0" lvl="3" indent="0" algn="l" defTabSz="914400" rtl="0" eaLnBrk="1" latinLnBrk="0" hangingPunct="1">
              <a:lnSpc>
                <a:spcPct val="100000"/>
              </a:lnSpc>
              <a:spcBef>
                <a:spcPts val="1000"/>
              </a:spcBef>
              <a:buFontTx/>
              <a:buNone/>
            </a:pPr>
            <a:r>
              <a:rPr lang="en-GB"/>
              <a:t>Fourth level</a:t>
            </a:r>
          </a:p>
          <a:p>
            <a:pPr marL="0" lvl="4" indent="0" algn="l" defTabSz="914400" rtl="0" eaLnBrk="1" latinLnBrk="0" hangingPunct="1">
              <a:lnSpc>
                <a:spcPct val="100000"/>
              </a:lnSpc>
              <a:spcBef>
                <a:spcPts val="1000"/>
              </a:spcBef>
              <a:buFontTx/>
              <a:buNone/>
            </a:pPr>
            <a:r>
              <a:rPr lang="en-GB"/>
              <a:t>Fifth level</a:t>
            </a:r>
            <a:endParaRPr lang="en-GB" dirty="0"/>
          </a:p>
        </p:txBody>
      </p:sp>
      <p:sp>
        <p:nvSpPr>
          <p:cNvPr id="4" name="Text Placeholder 3">
            <a:extLst>
              <a:ext uri="{FF2B5EF4-FFF2-40B4-BE49-F238E27FC236}">
                <a16:creationId xmlns:a16="http://schemas.microsoft.com/office/drawing/2014/main" id="{A5640787-ABB1-A4BA-262A-B20270EFE3FE}"/>
              </a:ext>
            </a:extLst>
          </p:cNvPr>
          <p:cNvSpPr>
            <a:spLocks noGrp="1"/>
          </p:cNvSpPr>
          <p:nvPr>
            <p:ph type="body" sz="half" idx="2"/>
          </p:nvPr>
        </p:nvSpPr>
        <p:spPr>
          <a:xfrm>
            <a:off x="407989" y="4870087"/>
            <a:ext cx="3708400" cy="1037489"/>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10" name="Slide Number Placeholder 8">
            <a:extLst>
              <a:ext uri="{FF2B5EF4-FFF2-40B4-BE49-F238E27FC236}">
                <a16:creationId xmlns:a16="http://schemas.microsoft.com/office/drawing/2014/main" id="{2D6F6C1B-1238-128A-12BB-442CA8719811}"/>
              </a:ext>
            </a:extLst>
          </p:cNvPr>
          <p:cNvSpPr txBox="1">
            <a:spLocks/>
          </p:cNvSpPr>
          <p:nvPr/>
        </p:nvSpPr>
        <p:spPr>
          <a:xfrm>
            <a:off x="11424013" y="6093188"/>
            <a:ext cx="360000" cy="360000"/>
          </a:xfrm>
          <a:prstGeom prst="rect">
            <a:avLst/>
          </a:prstGeom>
          <a:ln w="6350">
            <a:solidFill>
              <a:schemeClr val="accent2"/>
            </a:solidFill>
          </a:ln>
        </p:spPr>
        <p:txBody>
          <a:bodyPr anchor="ctr"/>
          <a:lstStyle>
            <a:defPPr>
              <a:defRPr lang="en-US"/>
            </a:defPPr>
            <a:lvl1pPr>
              <a:defRPr lang="en-GB" sz="1000" b="0" i="0" smtClean="0">
                <a:solidFill>
                  <a:schemeClr val="accent3"/>
                </a:solidFill>
                <a:cs typeface="Arial Black" panose="020B0604020202020204"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fld id="{0535E768-E93E-9645-A5F0-FEDD807A1B19}" type="slidenum">
              <a:rPr lang="en-GB" smtClean="0">
                <a:solidFill>
                  <a:schemeClr val="accent2"/>
                </a:solidFill>
              </a:rPr>
              <a:pPr lvl="0"/>
              <a:t>‹Nr.›</a:t>
            </a:fld>
            <a:endParaRPr lang="en-GB" dirty="0">
              <a:solidFill>
                <a:schemeClr val="accent2"/>
              </a:solidFill>
            </a:endParaRPr>
          </a:p>
        </p:txBody>
      </p:sp>
      <p:grpSp>
        <p:nvGrpSpPr>
          <p:cNvPr id="7" name="Logo_Dark teal">
            <a:extLst>
              <a:ext uri="{FF2B5EF4-FFF2-40B4-BE49-F238E27FC236}">
                <a16:creationId xmlns:a16="http://schemas.microsoft.com/office/drawing/2014/main" id="{7E9620AA-FD07-AE0D-28EA-7BF7A6E4AC4C}"/>
              </a:ext>
            </a:extLst>
          </p:cNvPr>
          <p:cNvGrpSpPr/>
          <p:nvPr/>
        </p:nvGrpSpPr>
        <p:grpSpPr>
          <a:xfrm>
            <a:off x="407988" y="6190748"/>
            <a:ext cx="911237" cy="318053"/>
            <a:chOff x="3437032" y="6597742"/>
            <a:chExt cx="6033927" cy="2106047"/>
          </a:xfrm>
          <a:solidFill>
            <a:schemeClr val="accent2"/>
          </a:solidFill>
        </p:grpSpPr>
        <p:sp>
          <p:nvSpPr>
            <p:cNvPr id="8" name="Freeform 7">
              <a:extLst>
                <a:ext uri="{FF2B5EF4-FFF2-40B4-BE49-F238E27FC236}">
                  <a16:creationId xmlns:a16="http://schemas.microsoft.com/office/drawing/2014/main" id="{490A4FD5-FB5A-6534-AF4A-36FE02469362}"/>
                </a:ext>
              </a:extLst>
            </p:cNvPr>
            <p:cNvSpPr/>
            <p:nvPr/>
          </p:nvSpPr>
          <p:spPr>
            <a:xfrm>
              <a:off x="6540629" y="6754844"/>
              <a:ext cx="498490" cy="608718"/>
            </a:xfrm>
            <a:custGeom>
              <a:avLst/>
              <a:gdLst>
                <a:gd name="connsiteX0" fmla="*/ 74407 w 498490"/>
                <a:gd name="connsiteY0" fmla="*/ 0 h 608718"/>
                <a:gd name="connsiteX1" fmla="*/ 469850 w 498490"/>
                <a:gd name="connsiteY1" fmla="*/ 0 h 608718"/>
                <a:gd name="connsiteX2" fmla="*/ 469850 w 498490"/>
                <a:gd name="connsiteY2" fmla="*/ 132665 h 608718"/>
                <a:gd name="connsiteX3" fmla="*/ 202003 w 498490"/>
                <a:gd name="connsiteY3" fmla="*/ 132665 h 608718"/>
                <a:gd name="connsiteX4" fmla="*/ 187731 w 498490"/>
                <a:gd name="connsiteY4" fmla="*/ 222501 h 608718"/>
                <a:gd name="connsiteX5" fmla="*/ 242727 w 498490"/>
                <a:gd name="connsiteY5" fmla="*/ 202938 h 608718"/>
                <a:gd name="connsiteX6" fmla="*/ 296487 w 498490"/>
                <a:gd name="connsiteY6" fmla="*/ 196385 h 608718"/>
                <a:gd name="connsiteX7" fmla="*/ 442447 w 498490"/>
                <a:gd name="connsiteY7" fmla="*/ 250705 h 608718"/>
                <a:gd name="connsiteX8" fmla="*/ 498490 w 498490"/>
                <a:gd name="connsiteY8" fmla="*/ 387453 h 608718"/>
                <a:gd name="connsiteX9" fmla="*/ 469660 w 498490"/>
                <a:gd name="connsiteY9" fmla="*/ 498846 h 608718"/>
                <a:gd name="connsiteX10" fmla="*/ 387831 w 498490"/>
                <a:gd name="connsiteY10" fmla="*/ 580515 h 608718"/>
                <a:gd name="connsiteX11" fmla="*/ 252242 w 498490"/>
                <a:gd name="connsiteY11" fmla="*/ 608719 h 608718"/>
                <a:gd name="connsiteX12" fmla="*/ 150622 w 498490"/>
                <a:gd name="connsiteY12" fmla="*/ 597513 h 608718"/>
                <a:gd name="connsiteX13" fmla="*/ 78689 w 498490"/>
                <a:gd name="connsiteY13" fmla="*/ 564086 h 608718"/>
                <a:gd name="connsiteX14" fmla="*/ 30638 w 498490"/>
                <a:gd name="connsiteY14" fmla="*/ 513660 h 608718"/>
                <a:gd name="connsiteX15" fmla="*/ 0 w 498490"/>
                <a:gd name="connsiteY15" fmla="*/ 443482 h 608718"/>
                <a:gd name="connsiteX16" fmla="*/ 168511 w 498490"/>
                <a:gd name="connsiteY16" fmla="*/ 425154 h 608718"/>
                <a:gd name="connsiteX17" fmla="*/ 197150 w 498490"/>
                <a:gd name="connsiteY17" fmla="*/ 486595 h 608718"/>
                <a:gd name="connsiteX18" fmla="*/ 250720 w 498490"/>
                <a:gd name="connsiteY18" fmla="*/ 507582 h 608718"/>
                <a:gd name="connsiteX19" fmla="*/ 308190 w 498490"/>
                <a:gd name="connsiteY19" fmla="*/ 481277 h 608718"/>
                <a:gd name="connsiteX20" fmla="*/ 330836 w 498490"/>
                <a:gd name="connsiteY20" fmla="*/ 402742 h 608718"/>
                <a:gd name="connsiteX21" fmla="*/ 307905 w 498490"/>
                <a:gd name="connsiteY21" fmla="*/ 324397 h 608718"/>
                <a:gd name="connsiteX22" fmla="*/ 247009 w 498490"/>
                <a:gd name="connsiteY22" fmla="*/ 299516 h 608718"/>
                <a:gd name="connsiteX23" fmla="*/ 200386 w 498490"/>
                <a:gd name="connsiteY23" fmla="*/ 311387 h 608718"/>
                <a:gd name="connsiteX24" fmla="*/ 163563 w 498490"/>
                <a:gd name="connsiteY24" fmla="*/ 342440 h 608718"/>
                <a:gd name="connsiteX25" fmla="*/ 21694 w 498490"/>
                <a:gd name="connsiteY25" fmla="*/ 322023 h 608718"/>
                <a:gd name="connsiteX26" fmla="*/ 74407 w 498490"/>
                <a:gd name="connsiteY26" fmla="*/ 380 h 6087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498490" h="608718">
                  <a:moveTo>
                    <a:pt x="74407" y="0"/>
                  </a:moveTo>
                  <a:lnTo>
                    <a:pt x="469850" y="0"/>
                  </a:lnTo>
                  <a:lnTo>
                    <a:pt x="469850" y="132665"/>
                  </a:lnTo>
                  <a:lnTo>
                    <a:pt x="202003" y="132665"/>
                  </a:lnTo>
                  <a:lnTo>
                    <a:pt x="187731" y="222501"/>
                  </a:lnTo>
                  <a:cubicBezTo>
                    <a:pt x="206285" y="213764"/>
                    <a:pt x="224554" y="207306"/>
                    <a:pt x="242727" y="202938"/>
                  </a:cubicBezTo>
                  <a:cubicBezTo>
                    <a:pt x="260901" y="198570"/>
                    <a:pt x="278789" y="196385"/>
                    <a:pt x="296487" y="196385"/>
                  </a:cubicBezTo>
                  <a:cubicBezTo>
                    <a:pt x="356432" y="196385"/>
                    <a:pt x="405148" y="214524"/>
                    <a:pt x="442447" y="250705"/>
                  </a:cubicBezTo>
                  <a:cubicBezTo>
                    <a:pt x="479841" y="286886"/>
                    <a:pt x="498490" y="332469"/>
                    <a:pt x="498490" y="387453"/>
                  </a:cubicBezTo>
                  <a:cubicBezTo>
                    <a:pt x="498490" y="426103"/>
                    <a:pt x="488880" y="463234"/>
                    <a:pt x="469660" y="498846"/>
                  </a:cubicBezTo>
                  <a:cubicBezTo>
                    <a:pt x="450439" y="534457"/>
                    <a:pt x="423131" y="561712"/>
                    <a:pt x="387831" y="580515"/>
                  </a:cubicBezTo>
                  <a:cubicBezTo>
                    <a:pt x="352530" y="599318"/>
                    <a:pt x="307334" y="608719"/>
                    <a:pt x="252242" y="608719"/>
                  </a:cubicBezTo>
                  <a:cubicBezTo>
                    <a:pt x="212755" y="608719"/>
                    <a:pt x="178882" y="605015"/>
                    <a:pt x="150622" y="597513"/>
                  </a:cubicBezTo>
                  <a:cubicBezTo>
                    <a:pt x="122363" y="590011"/>
                    <a:pt x="98385" y="578900"/>
                    <a:pt x="78689" y="564086"/>
                  </a:cubicBezTo>
                  <a:cubicBezTo>
                    <a:pt x="58898" y="549272"/>
                    <a:pt x="42913" y="532463"/>
                    <a:pt x="30638" y="513660"/>
                  </a:cubicBezTo>
                  <a:cubicBezTo>
                    <a:pt x="18364" y="494857"/>
                    <a:pt x="8183" y="471496"/>
                    <a:pt x="0" y="443482"/>
                  </a:cubicBezTo>
                  <a:lnTo>
                    <a:pt x="168511" y="425154"/>
                  </a:lnTo>
                  <a:cubicBezTo>
                    <a:pt x="172602" y="452123"/>
                    <a:pt x="182117" y="472541"/>
                    <a:pt x="197150" y="486595"/>
                  </a:cubicBezTo>
                  <a:cubicBezTo>
                    <a:pt x="212184" y="500650"/>
                    <a:pt x="229977" y="507582"/>
                    <a:pt x="250720" y="507582"/>
                  </a:cubicBezTo>
                  <a:cubicBezTo>
                    <a:pt x="273936" y="507582"/>
                    <a:pt x="293062" y="498846"/>
                    <a:pt x="308190" y="481277"/>
                  </a:cubicBezTo>
                  <a:cubicBezTo>
                    <a:pt x="323319" y="463709"/>
                    <a:pt x="330836" y="437499"/>
                    <a:pt x="330836" y="402742"/>
                  </a:cubicBezTo>
                  <a:cubicBezTo>
                    <a:pt x="330836" y="367985"/>
                    <a:pt x="323224" y="341016"/>
                    <a:pt x="307905" y="324397"/>
                  </a:cubicBezTo>
                  <a:cubicBezTo>
                    <a:pt x="292586" y="307778"/>
                    <a:pt x="272319" y="299516"/>
                    <a:pt x="247009" y="299516"/>
                  </a:cubicBezTo>
                  <a:cubicBezTo>
                    <a:pt x="230929" y="299516"/>
                    <a:pt x="215419" y="303505"/>
                    <a:pt x="200386" y="311387"/>
                  </a:cubicBezTo>
                  <a:cubicBezTo>
                    <a:pt x="189253" y="317085"/>
                    <a:pt x="176979" y="327436"/>
                    <a:pt x="163563" y="342440"/>
                  </a:cubicBezTo>
                  <a:lnTo>
                    <a:pt x="21694" y="322023"/>
                  </a:lnTo>
                  <a:lnTo>
                    <a:pt x="74407" y="380"/>
                  </a:lnTo>
                  <a:close/>
                </a:path>
              </a:pathLst>
            </a:custGeom>
            <a:grpFill/>
            <a:ln w="9510" cap="flat">
              <a:noFill/>
              <a:prstDash val="solid"/>
              <a:miter/>
            </a:ln>
          </p:spPr>
          <p:txBody>
            <a:bodyPr rtlCol="0" anchor="ctr"/>
            <a:lstStyle/>
            <a:p>
              <a:endParaRPr lang="en-GB"/>
            </a:p>
          </p:txBody>
        </p:sp>
        <p:sp>
          <p:nvSpPr>
            <p:cNvPr id="12" name="Freeform 11">
              <a:extLst>
                <a:ext uri="{FF2B5EF4-FFF2-40B4-BE49-F238E27FC236}">
                  <a16:creationId xmlns:a16="http://schemas.microsoft.com/office/drawing/2014/main" id="{2205F3BD-1AAC-C721-D5E1-F073B86DD2A7}"/>
                </a:ext>
              </a:extLst>
            </p:cNvPr>
            <p:cNvSpPr/>
            <p:nvPr/>
          </p:nvSpPr>
          <p:spPr>
            <a:xfrm>
              <a:off x="7047207" y="7186645"/>
              <a:ext cx="177930" cy="166566"/>
            </a:xfrm>
            <a:custGeom>
              <a:avLst/>
              <a:gdLst>
                <a:gd name="connsiteX0" fmla="*/ 0 w 177930"/>
                <a:gd name="connsiteY0" fmla="*/ 0 h 166566"/>
                <a:gd name="connsiteX1" fmla="*/ 177930 w 177930"/>
                <a:gd name="connsiteY1" fmla="*/ 0 h 166566"/>
                <a:gd name="connsiteX2" fmla="*/ 177930 w 177930"/>
                <a:gd name="connsiteY2" fmla="*/ 166567 h 166566"/>
                <a:gd name="connsiteX3" fmla="*/ 0 w 177930"/>
                <a:gd name="connsiteY3" fmla="*/ 166567 h 166566"/>
                <a:gd name="connsiteX4" fmla="*/ 0 w 177930"/>
                <a:gd name="connsiteY4" fmla="*/ 0 h 16656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7930" h="166566">
                  <a:moveTo>
                    <a:pt x="0" y="0"/>
                  </a:moveTo>
                  <a:lnTo>
                    <a:pt x="177930" y="0"/>
                  </a:lnTo>
                  <a:lnTo>
                    <a:pt x="177930" y="166567"/>
                  </a:lnTo>
                  <a:lnTo>
                    <a:pt x="0" y="166567"/>
                  </a:lnTo>
                  <a:lnTo>
                    <a:pt x="0" y="0"/>
                  </a:lnTo>
                  <a:close/>
                </a:path>
              </a:pathLst>
            </a:custGeom>
            <a:grpFill/>
            <a:ln w="9510" cap="flat">
              <a:noFill/>
              <a:prstDash val="solid"/>
              <a:miter/>
            </a:ln>
          </p:spPr>
          <p:txBody>
            <a:bodyPr rtlCol="0" anchor="ctr"/>
            <a:lstStyle/>
            <a:p>
              <a:endParaRPr lang="en-GB"/>
            </a:p>
          </p:txBody>
        </p:sp>
        <p:sp>
          <p:nvSpPr>
            <p:cNvPr id="13" name="Freeform 12">
              <a:extLst>
                <a:ext uri="{FF2B5EF4-FFF2-40B4-BE49-F238E27FC236}">
                  <a16:creationId xmlns:a16="http://schemas.microsoft.com/office/drawing/2014/main" id="{1EA30136-677E-F5BA-FA40-80AB9AD5736C}"/>
                </a:ext>
              </a:extLst>
            </p:cNvPr>
            <p:cNvSpPr/>
            <p:nvPr/>
          </p:nvSpPr>
          <p:spPr>
            <a:xfrm>
              <a:off x="7234176" y="6744683"/>
              <a:ext cx="490021" cy="618785"/>
            </a:xfrm>
            <a:custGeom>
              <a:avLst/>
              <a:gdLst>
                <a:gd name="connsiteX0" fmla="*/ 190 w 490021"/>
                <a:gd name="connsiteY0" fmla="*/ 306924 h 618785"/>
                <a:gd name="connsiteX1" fmla="*/ 61752 w 490021"/>
                <a:gd name="connsiteY1" fmla="*/ 68184 h 618785"/>
                <a:gd name="connsiteX2" fmla="*/ 249292 w 490021"/>
                <a:gd name="connsiteY2" fmla="*/ 0 h 618785"/>
                <a:gd name="connsiteX3" fmla="*/ 348629 w 490021"/>
                <a:gd name="connsiteY3" fmla="*/ 14909 h 618785"/>
                <a:gd name="connsiteX4" fmla="*/ 411999 w 490021"/>
                <a:gd name="connsiteY4" fmla="*/ 53655 h 618785"/>
                <a:gd name="connsiteX5" fmla="*/ 450630 w 490021"/>
                <a:gd name="connsiteY5" fmla="*/ 103891 h 618785"/>
                <a:gd name="connsiteX6" fmla="*/ 473275 w 490021"/>
                <a:gd name="connsiteY6" fmla="*/ 165332 h 618785"/>
                <a:gd name="connsiteX7" fmla="*/ 490022 w 490021"/>
                <a:gd name="connsiteY7" fmla="*/ 304929 h 618785"/>
                <a:gd name="connsiteX8" fmla="*/ 434835 w 490021"/>
                <a:gd name="connsiteY8" fmla="*/ 543289 h 618785"/>
                <a:gd name="connsiteX9" fmla="*/ 244630 w 490021"/>
                <a:gd name="connsiteY9" fmla="*/ 618785 h 618785"/>
                <a:gd name="connsiteX10" fmla="*/ 122363 w 490021"/>
                <a:gd name="connsiteY10" fmla="*/ 594664 h 618785"/>
                <a:gd name="connsiteX11" fmla="*/ 45862 w 490021"/>
                <a:gd name="connsiteY11" fmla="*/ 524011 h 618785"/>
                <a:gd name="connsiteX12" fmla="*/ 12084 w 490021"/>
                <a:gd name="connsiteY12" fmla="*/ 433605 h 618785"/>
                <a:gd name="connsiteX13" fmla="*/ 0 w 490021"/>
                <a:gd name="connsiteY13" fmla="*/ 306829 h 618785"/>
                <a:gd name="connsiteX14" fmla="*/ 165370 w 490021"/>
                <a:gd name="connsiteY14" fmla="*/ 307303 h 618785"/>
                <a:gd name="connsiteX15" fmla="*/ 185637 w 490021"/>
                <a:gd name="connsiteY15" fmla="*/ 463424 h 618785"/>
                <a:gd name="connsiteX16" fmla="*/ 244345 w 490021"/>
                <a:gd name="connsiteY16" fmla="*/ 505303 h 618785"/>
                <a:gd name="connsiteX17" fmla="*/ 288304 w 490021"/>
                <a:gd name="connsiteY17" fmla="*/ 487545 h 618785"/>
                <a:gd name="connsiteX18" fmla="*/ 315707 w 490021"/>
                <a:gd name="connsiteY18" fmla="*/ 431421 h 618785"/>
                <a:gd name="connsiteX19" fmla="*/ 324461 w 490021"/>
                <a:gd name="connsiteY19" fmla="*/ 311862 h 618785"/>
                <a:gd name="connsiteX20" fmla="*/ 304194 w 490021"/>
                <a:gd name="connsiteY20" fmla="*/ 151657 h 618785"/>
                <a:gd name="connsiteX21" fmla="*/ 243488 w 490021"/>
                <a:gd name="connsiteY21" fmla="*/ 110633 h 618785"/>
                <a:gd name="connsiteX22" fmla="*/ 183830 w 490021"/>
                <a:gd name="connsiteY22" fmla="*/ 152512 h 618785"/>
                <a:gd name="connsiteX23" fmla="*/ 165465 w 490021"/>
                <a:gd name="connsiteY23" fmla="*/ 307398 h 6187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490021" h="618785">
                  <a:moveTo>
                    <a:pt x="190" y="306924"/>
                  </a:moveTo>
                  <a:cubicBezTo>
                    <a:pt x="190" y="193157"/>
                    <a:pt x="20743" y="113577"/>
                    <a:pt x="61752" y="68184"/>
                  </a:cubicBezTo>
                  <a:cubicBezTo>
                    <a:pt x="102762" y="22696"/>
                    <a:pt x="165275" y="0"/>
                    <a:pt x="249292" y="0"/>
                  </a:cubicBezTo>
                  <a:cubicBezTo>
                    <a:pt x="289636" y="0"/>
                    <a:pt x="322748" y="4938"/>
                    <a:pt x="348629" y="14909"/>
                  </a:cubicBezTo>
                  <a:cubicBezTo>
                    <a:pt x="374510" y="24881"/>
                    <a:pt x="395633" y="37796"/>
                    <a:pt x="411999" y="53655"/>
                  </a:cubicBezTo>
                  <a:cubicBezTo>
                    <a:pt x="428365" y="69609"/>
                    <a:pt x="441210" y="86322"/>
                    <a:pt x="450630" y="103891"/>
                  </a:cubicBezTo>
                  <a:cubicBezTo>
                    <a:pt x="460050" y="121459"/>
                    <a:pt x="467566" y="141876"/>
                    <a:pt x="473275" y="165332"/>
                  </a:cubicBezTo>
                  <a:cubicBezTo>
                    <a:pt x="484408" y="209965"/>
                    <a:pt x="490022" y="256498"/>
                    <a:pt x="490022" y="304929"/>
                  </a:cubicBezTo>
                  <a:cubicBezTo>
                    <a:pt x="490022" y="413473"/>
                    <a:pt x="471658" y="492958"/>
                    <a:pt x="434835" y="543289"/>
                  </a:cubicBezTo>
                  <a:cubicBezTo>
                    <a:pt x="398012" y="593620"/>
                    <a:pt x="334642" y="618785"/>
                    <a:pt x="244630" y="618785"/>
                  </a:cubicBezTo>
                  <a:cubicBezTo>
                    <a:pt x="194201" y="618785"/>
                    <a:pt x="153477" y="610713"/>
                    <a:pt x="122363" y="594664"/>
                  </a:cubicBezTo>
                  <a:cubicBezTo>
                    <a:pt x="91249" y="578615"/>
                    <a:pt x="65749" y="555064"/>
                    <a:pt x="45862" y="524011"/>
                  </a:cubicBezTo>
                  <a:cubicBezTo>
                    <a:pt x="31399" y="501980"/>
                    <a:pt x="20172" y="471876"/>
                    <a:pt x="12084" y="433605"/>
                  </a:cubicBezTo>
                  <a:cubicBezTo>
                    <a:pt x="3996" y="395335"/>
                    <a:pt x="0" y="353171"/>
                    <a:pt x="0" y="306829"/>
                  </a:cubicBezTo>
                  <a:close/>
                  <a:moveTo>
                    <a:pt x="165370" y="307303"/>
                  </a:moveTo>
                  <a:cubicBezTo>
                    <a:pt x="165370" y="383464"/>
                    <a:pt x="172126" y="435505"/>
                    <a:pt x="185637" y="463424"/>
                  </a:cubicBezTo>
                  <a:cubicBezTo>
                    <a:pt x="199149" y="491344"/>
                    <a:pt x="218654" y="505303"/>
                    <a:pt x="244345" y="505303"/>
                  </a:cubicBezTo>
                  <a:cubicBezTo>
                    <a:pt x="261281" y="505303"/>
                    <a:pt x="275935" y="499415"/>
                    <a:pt x="288304" y="487545"/>
                  </a:cubicBezTo>
                  <a:cubicBezTo>
                    <a:pt x="300674" y="475674"/>
                    <a:pt x="309808" y="456967"/>
                    <a:pt x="315707" y="431421"/>
                  </a:cubicBezTo>
                  <a:cubicBezTo>
                    <a:pt x="321606" y="405876"/>
                    <a:pt x="324461" y="365991"/>
                    <a:pt x="324461" y="311862"/>
                  </a:cubicBezTo>
                  <a:cubicBezTo>
                    <a:pt x="324461" y="232377"/>
                    <a:pt x="317705" y="179007"/>
                    <a:pt x="304194" y="151657"/>
                  </a:cubicBezTo>
                  <a:cubicBezTo>
                    <a:pt x="290683" y="124308"/>
                    <a:pt x="270416" y="110633"/>
                    <a:pt x="243488" y="110633"/>
                  </a:cubicBezTo>
                  <a:cubicBezTo>
                    <a:pt x="216561" y="110633"/>
                    <a:pt x="196009" y="124593"/>
                    <a:pt x="183830" y="152512"/>
                  </a:cubicBezTo>
                  <a:cubicBezTo>
                    <a:pt x="171555" y="180432"/>
                    <a:pt x="165465" y="231997"/>
                    <a:pt x="165465" y="307398"/>
                  </a:cubicBezTo>
                  <a:close/>
                </a:path>
              </a:pathLst>
            </a:custGeom>
            <a:grpFill/>
            <a:ln w="9510" cap="flat">
              <a:noFill/>
              <a:prstDash val="solid"/>
              <a:miter/>
            </a:ln>
          </p:spPr>
          <p:txBody>
            <a:bodyPr rtlCol="0" anchor="ctr"/>
            <a:lstStyle/>
            <a:p>
              <a:endParaRPr lang="en-GB"/>
            </a:p>
          </p:txBody>
        </p:sp>
        <p:sp>
          <p:nvSpPr>
            <p:cNvPr id="14" name="Freeform 13">
              <a:extLst>
                <a:ext uri="{FF2B5EF4-FFF2-40B4-BE49-F238E27FC236}">
                  <a16:creationId xmlns:a16="http://schemas.microsoft.com/office/drawing/2014/main" id="{C3E7142B-368E-4BEA-A462-5BABB5B7A1C0}"/>
                </a:ext>
              </a:extLst>
            </p:cNvPr>
            <p:cNvSpPr/>
            <p:nvPr/>
          </p:nvSpPr>
          <p:spPr>
            <a:xfrm>
              <a:off x="4441243" y="7434691"/>
              <a:ext cx="700683" cy="908520"/>
            </a:xfrm>
            <a:custGeom>
              <a:avLst/>
              <a:gdLst>
                <a:gd name="connsiteX0" fmla="*/ 0 w 700683"/>
                <a:gd name="connsiteY0" fmla="*/ 20037 h 908520"/>
                <a:gd name="connsiteX1" fmla="*/ 319323 w 700683"/>
                <a:gd name="connsiteY1" fmla="*/ 20037 h 908520"/>
                <a:gd name="connsiteX2" fmla="*/ 319323 w 700683"/>
                <a:gd name="connsiteY2" fmla="*/ 165617 h 908520"/>
                <a:gd name="connsiteX3" fmla="*/ 414473 w 700683"/>
                <a:gd name="connsiteY3" fmla="*/ 35517 h 908520"/>
                <a:gd name="connsiteX4" fmla="*/ 535599 w 700683"/>
                <a:gd name="connsiteY4" fmla="*/ 0 h 908520"/>
                <a:gd name="connsiteX5" fmla="*/ 700683 w 700683"/>
                <a:gd name="connsiteY5" fmla="*/ 46817 h 908520"/>
                <a:gd name="connsiteX6" fmla="*/ 595067 w 700683"/>
                <a:gd name="connsiteY6" fmla="*/ 289450 h 908520"/>
                <a:gd name="connsiteX7" fmla="*/ 499537 w 700683"/>
                <a:gd name="connsiteY7" fmla="*/ 264380 h 908520"/>
                <a:gd name="connsiteX8" fmla="*/ 395633 w 700683"/>
                <a:gd name="connsiteY8" fmla="*/ 319554 h 908520"/>
                <a:gd name="connsiteX9" fmla="*/ 342825 w 700683"/>
                <a:gd name="connsiteY9" fmla="*/ 610713 h 908520"/>
                <a:gd name="connsiteX10" fmla="*/ 342825 w 700683"/>
                <a:gd name="connsiteY10" fmla="*/ 908520 h 908520"/>
                <a:gd name="connsiteX11" fmla="*/ 0 w 700683"/>
                <a:gd name="connsiteY11" fmla="*/ 908520 h 908520"/>
                <a:gd name="connsiteX12" fmla="*/ 0 w 700683"/>
                <a:gd name="connsiteY12" fmla="*/ 20037 h 9085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700683" h="908520">
                  <a:moveTo>
                    <a:pt x="0" y="20037"/>
                  </a:moveTo>
                  <a:lnTo>
                    <a:pt x="319323" y="20037"/>
                  </a:lnTo>
                  <a:lnTo>
                    <a:pt x="319323" y="165617"/>
                  </a:lnTo>
                  <a:cubicBezTo>
                    <a:pt x="350056" y="102561"/>
                    <a:pt x="381741" y="59258"/>
                    <a:pt x="414473" y="35517"/>
                  </a:cubicBezTo>
                  <a:cubicBezTo>
                    <a:pt x="447204" y="11776"/>
                    <a:pt x="487548" y="0"/>
                    <a:pt x="535599" y="0"/>
                  </a:cubicBezTo>
                  <a:cubicBezTo>
                    <a:pt x="583649" y="0"/>
                    <a:pt x="640929" y="15669"/>
                    <a:pt x="700683" y="46817"/>
                  </a:cubicBezTo>
                  <a:lnTo>
                    <a:pt x="595067" y="289450"/>
                  </a:lnTo>
                  <a:cubicBezTo>
                    <a:pt x="554819" y="272737"/>
                    <a:pt x="522944" y="264380"/>
                    <a:pt x="499537" y="264380"/>
                  </a:cubicBezTo>
                  <a:cubicBezTo>
                    <a:pt x="454816" y="264380"/>
                    <a:pt x="420182" y="282803"/>
                    <a:pt x="395633" y="319554"/>
                  </a:cubicBezTo>
                  <a:cubicBezTo>
                    <a:pt x="360428" y="371404"/>
                    <a:pt x="342825" y="468457"/>
                    <a:pt x="342825" y="610713"/>
                  </a:cubicBezTo>
                  <a:lnTo>
                    <a:pt x="342825" y="908520"/>
                  </a:lnTo>
                  <a:lnTo>
                    <a:pt x="0" y="908520"/>
                  </a:lnTo>
                  <a:lnTo>
                    <a:pt x="0" y="20037"/>
                  </a:lnTo>
                  <a:close/>
                </a:path>
              </a:pathLst>
            </a:custGeom>
            <a:grpFill/>
            <a:ln w="9510" cap="flat">
              <a:noFill/>
              <a:prstDash val="solid"/>
              <a:miter/>
            </a:ln>
          </p:spPr>
          <p:txBody>
            <a:bodyPr rtlCol="0" anchor="ctr"/>
            <a:lstStyle/>
            <a:p>
              <a:endParaRPr lang="en-GB"/>
            </a:p>
          </p:txBody>
        </p:sp>
        <p:sp>
          <p:nvSpPr>
            <p:cNvPr id="15" name="Freeform 14">
              <a:extLst>
                <a:ext uri="{FF2B5EF4-FFF2-40B4-BE49-F238E27FC236}">
                  <a16:creationId xmlns:a16="http://schemas.microsoft.com/office/drawing/2014/main" id="{7E0B864A-D3C9-5D31-C0CB-0222B2E0AE87}"/>
                </a:ext>
              </a:extLst>
            </p:cNvPr>
            <p:cNvSpPr/>
            <p:nvPr/>
          </p:nvSpPr>
          <p:spPr>
            <a:xfrm>
              <a:off x="5142022" y="7116752"/>
              <a:ext cx="341112" cy="1226459"/>
            </a:xfrm>
            <a:custGeom>
              <a:avLst/>
              <a:gdLst>
                <a:gd name="connsiteX0" fmla="*/ 0 w 341112"/>
                <a:gd name="connsiteY0" fmla="*/ 0 h 1226459"/>
                <a:gd name="connsiteX1" fmla="*/ 341112 w 341112"/>
                <a:gd name="connsiteY1" fmla="*/ 0 h 1226459"/>
                <a:gd name="connsiteX2" fmla="*/ 341112 w 341112"/>
                <a:gd name="connsiteY2" fmla="*/ 231712 h 1226459"/>
                <a:gd name="connsiteX3" fmla="*/ 0 w 341112"/>
                <a:gd name="connsiteY3" fmla="*/ 231712 h 1226459"/>
                <a:gd name="connsiteX4" fmla="*/ 0 w 341112"/>
                <a:gd name="connsiteY4" fmla="*/ 0 h 1226459"/>
                <a:gd name="connsiteX5" fmla="*/ 0 w 341112"/>
                <a:gd name="connsiteY5" fmla="*/ 337977 h 1226459"/>
                <a:gd name="connsiteX6" fmla="*/ 341112 w 341112"/>
                <a:gd name="connsiteY6" fmla="*/ 337977 h 1226459"/>
                <a:gd name="connsiteX7" fmla="*/ 341112 w 341112"/>
                <a:gd name="connsiteY7" fmla="*/ 1226460 h 1226459"/>
                <a:gd name="connsiteX8" fmla="*/ 0 w 341112"/>
                <a:gd name="connsiteY8" fmla="*/ 1226460 h 1226459"/>
                <a:gd name="connsiteX9" fmla="*/ 0 w 341112"/>
                <a:gd name="connsiteY9" fmla="*/ 337977 h 12264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41112" h="1226459">
                  <a:moveTo>
                    <a:pt x="0" y="0"/>
                  </a:moveTo>
                  <a:lnTo>
                    <a:pt x="341112" y="0"/>
                  </a:lnTo>
                  <a:lnTo>
                    <a:pt x="341112" y="231712"/>
                  </a:lnTo>
                  <a:lnTo>
                    <a:pt x="0" y="231712"/>
                  </a:lnTo>
                  <a:lnTo>
                    <a:pt x="0" y="0"/>
                  </a:lnTo>
                  <a:close/>
                  <a:moveTo>
                    <a:pt x="0" y="337977"/>
                  </a:moveTo>
                  <a:lnTo>
                    <a:pt x="341112" y="337977"/>
                  </a:lnTo>
                  <a:lnTo>
                    <a:pt x="341112" y="1226460"/>
                  </a:lnTo>
                  <a:lnTo>
                    <a:pt x="0" y="1226460"/>
                  </a:lnTo>
                  <a:lnTo>
                    <a:pt x="0" y="337977"/>
                  </a:lnTo>
                  <a:close/>
                </a:path>
              </a:pathLst>
            </a:custGeom>
            <a:grpFill/>
            <a:ln w="9510" cap="flat">
              <a:noFill/>
              <a:prstDash val="solid"/>
              <a:miter/>
            </a:ln>
          </p:spPr>
          <p:txBody>
            <a:bodyPr rtlCol="0" anchor="ctr"/>
            <a:lstStyle/>
            <a:p>
              <a:endParaRPr lang="en-GB"/>
            </a:p>
          </p:txBody>
        </p:sp>
        <p:sp>
          <p:nvSpPr>
            <p:cNvPr id="16" name="Freeform 15">
              <a:extLst>
                <a:ext uri="{FF2B5EF4-FFF2-40B4-BE49-F238E27FC236}">
                  <a16:creationId xmlns:a16="http://schemas.microsoft.com/office/drawing/2014/main" id="{8AB23F7F-9CB5-E5C9-FF4E-A39506E0454E}"/>
                </a:ext>
              </a:extLst>
            </p:cNvPr>
            <p:cNvSpPr/>
            <p:nvPr/>
          </p:nvSpPr>
          <p:spPr>
            <a:xfrm>
              <a:off x="6503806" y="7434596"/>
              <a:ext cx="981470" cy="1269193"/>
            </a:xfrm>
            <a:custGeom>
              <a:avLst/>
              <a:gdLst>
                <a:gd name="connsiteX0" fmla="*/ 661291 w 981470"/>
                <a:gd name="connsiteY0" fmla="*/ 20132 h 1269193"/>
                <a:gd name="connsiteX1" fmla="*/ 980614 w 981470"/>
                <a:gd name="connsiteY1" fmla="*/ 20132 h 1269193"/>
                <a:gd name="connsiteX2" fmla="*/ 980614 w 981470"/>
                <a:gd name="connsiteY2" fmla="*/ 859234 h 1269193"/>
                <a:gd name="connsiteX3" fmla="*/ 981471 w 981470"/>
                <a:gd name="connsiteY3" fmla="*/ 898549 h 1269193"/>
                <a:gd name="connsiteX4" fmla="*/ 945885 w 981470"/>
                <a:gd name="connsiteY4" fmla="*/ 1057899 h 1269193"/>
                <a:gd name="connsiteX5" fmla="*/ 851115 w 981470"/>
                <a:gd name="connsiteY5" fmla="*/ 1180497 h 1269193"/>
                <a:gd name="connsiteX6" fmla="*/ 701064 w 981470"/>
                <a:gd name="connsiteY6" fmla="*/ 1248301 h 1269193"/>
                <a:gd name="connsiteX7" fmla="*/ 492781 w 981470"/>
                <a:gd name="connsiteY7" fmla="*/ 1269193 h 1269193"/>
                <a:gd name="connsiteX8" fmla="*/ 124361 w 981470"/>
                <a:gd name="connsiteY8" fmla="*/ 1188854 h 1269193"/>
                <a:gd name="connsiteX9" fmla="*/ 24168 w 981470"/>
                <a:gd name="connsiteY9" fmla="*/ 973855 h 1269193"/>
                <a:gd name="connsiteX10" fmla="*/ 25881 w 981470"/>
                <a:gd name="connsiteY10" fmla="*/ 928653 h 1269193"/>
                <a:gd name="connsiteX11" fmla="*/ 357002 w 981470"/>
                <a:gd name="connsiteY11" fmla="*/ 966258 h 1269193"/>
                <a:gd name="connsiteX12" fmla="*/ 395538 w 981470"/>
                <a:gd name="connsiteY12" fmla="*/ 1029884 h 1269193"/>
                <a:gd name="connsiteX13" fmla="*/ 490307 w 981470"/>
                <a:gd name="connsiteY13" fmla="*/ 1055809 h 1269193"/>
                <a:gd name="connsiteX14" fmla="*/ 600491 w 981470"/>
                <a:gd name="connsiteY14" fmla="*/ 1016494 h 1269193"/>
                <a:gd name="connsiteX15" fmla="*/ 636933 w 981470"/>
                <a:gd name="connsiteY15" fmla="*/ 879271 h 1269193"/>
                <a:gd name="connsiteX16" fmla="*/ 636933 w 981470"/>
                <a:gd name="connsiteY16" fmla="*/ 744612 h 1269193"/>
                <a:gd name="connsiteX17" fmla="*/ 536360 w 981470"/>
                <a:gd name="connsiteY17" fmla="*/ 830745 h 1269193"/>
                <a:gd name="connsiteX18" fmla="*/ 366232 w 981470"/>
                <a:gd name="connsiteY18" fmla="*/ 872529 h 1269193"/>
                <a:gd name="connsiteX19" fmla="*/ 77928 w 981470"/>
                <a:gd name="connsiteY19" fmla="*/ 716883 h 1269193"/>
                <a:gd name="connsiteX20" fmla="*/ 0 w 981470"/>
                <a:gd name="connsiteY20" fmla="*/ 424964 h 1269193"/>
                <a:gd name="connsiteX21" fmla="*/ 100573 w 981470"/>
                <a:gd name="connsiteY21" fmla="*/ 108734 h 1269193"/>
                <a:gd name="connsiteX22" fmla="*/ 363758 w 981470"/>
                <a:gd name="connsiteY22" fmla="*/ 0 h 1269193"/>
                <a:gd name="connsiteX23" fmla="*/ 535218 w 981470"/>
                <a:gd name="connsiteY23" fmla="*/ 35137 h 1269193"/>
                <a:gd name="connsiteX24" fmla="*/ 661387 w 981470"/>
                <a:gd name="connsiteY24" fmla="*/ 151468 h 1269193"/>
                <a:gd name="connsiteX25" fmla="*/ 661387 w 981470"/>
                <a:gd name="connsiteY25" fmla="*/ 20132 h 1269193"/>
                <a:gd name="connsiteX26" fmla="*/ 340256 w 981470"/>
                <a:gd name="connsiteY26" fmla="*/ 450984 h 1269193"/>
                <a:gd name="connsiteX27" fmla="*/ 381361 w 981470"/>
                <a:gd name="connsiteY27" fmla="*/ 593620 h 1269193"/>
                <a:gd name="connsiteX28" fmla="*/ 489546 w 981470"/>
                <a:gd name="connsiteY28" fmla="*/ 640057 h 1269193"/>
                <a:gd name="connsiteX29" fmla="*/ 596399 w 981470"/>
                <a:gd name="connsiteY29" fmla="*/ 591910 h 1269193"/>
                <a:gd name="connsiteX30" fmla="*/ 639597 w 981470"/>
                <a:gd name="connsiteY30" fmla="*/ 446805 h 1269193"/>
                <a:gd name="connsiteX31" fmla="*/ 594306 w 981470"/>
                <a:gd name="connsiteY31" fmla="*/ 298282 h 1269193"/>
                <a:gd name="connsiteX32" fmla="*/ 483647 w 981470"/>
                <a:gd name="connsiteY32" fmla="*/ 246811 h 1269193"/>
                <a:gd name="connsiteX33" fmla="*/ 379267 w 981470"/>
                <a:gd name="connsiteY33" fmla="*/ 294103 h 1269193"/>
                <a:gd name="connsiteX34" fmla="*/ 340256 w 981470"/>
                <a:gd name="connsiteY34" fmla="*/ 450984 h 12691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Lst>
              <a:rect l="l" t="t" r="r" b="b"/>
              <a:pathLst>
                <a:path w="981470" h="1269193">
                  <a:moveTo>
                    <a:pt x="661291" y="20132"/>
                  </a:moveTo>
                  <a:lnTo>
                    <a:pt x="980614" y="20132"/>
                  </a:lnTo>
                  <a:lnTo>
                    <a:pt x="980614" y="859234"/>
                  </a:lnTo>
                  <a:lnTo>
                    <a:pt x="981471" y="898549"/>
                  </a:lnTo>
                  <a:cubicBezTo>
                    <a:pt x="981471" y="954293"/>
                    <a:pt x="969577" y="1007473"/>
                    <a:pt x="945885" y="1057899"/>
                  </a:cubicBezTo>
                  <a:cubicBezTo>
                    <a:pt x="922097" y="1108324"/>
                    <a:pt x="890603" y="1149254"/>
                    <a:pt x="851115" y="1180497"/>
                  </a:cubicBezTo>
                  <a:cubicBezTo>
                    <a:pt x="811723" y="1211740"/>
                    <a:pt x="761674" y="1234342"/>
                    <a:pt x="701064" y="1248301"/>
                  </a:cubicBezTo>
                  <a:cubicBezTo>
                    <a:pt x="640454" y="1262261"/>
                    <a:pt x="570994" y="1269193"/>
                    <a:pt x="492781" y="1269193"/>
                  </a:cubicBezTo>
                  <a:cubicBezTo>
                    <a:pt x="313994" y="1269193"/>
                    <a:pt x="191156" y="1242414"/>
                    <a:pt x="124361" y="1188854"/>
                  </a:cubicBezTo>
                  <a:cubicBezTo>
                    <a:pt x="57566" y="1135294"/>
                    <a:pt x="24168" y="1063596"/>
                    <a:pt x="24168" y="973855"/>
                  </a:cubicBezTo>
                  <a:cubicBezTo>
                    <a:pt x="24168" y="962745"/>
                    <a:pt x="24739" y="947645"/>
                    <a:pt x="25881" y="928653"/>
                  </a:cubicBezTo>
                  <a:lnTo>
                    <a:pt x="357002" y="966258"/>
                  </a:lnTo>
                  <a:cubicBezTo>
                    <a:pt x="365375" y="996932"/>
                    <a:pt x="378221" y="1018109"/>
                    <a:pt x="395538" y="1029884"/>
                  </a:cubicBezTo>
                  <a:cubicBezTo>
                    <a:pt x="420657" y="1047168"/>
                    <a:pt x="452247" y="1055809"/>
                    <a:pt x="490307" y="1055809"/>
                  </a:cubicBezTo>
                  <a:cubicBezTo>
                    <a:pt x="539500" y="1055809"/>
                    <a:pt x="576227" y="1042704"/>
                    <a:pt x="600491" y="1016494"/>
                  </a:cubicBezTo>
                  <a:cubicBezTo>
                    <a:pt x="624754" y="990284"/>
                    <a:pt x="636933" y="944512"/>
                    <a:pt x="636933" y="879271"/>
                  </a:cubicBezTo>
                  <a:lnTo>
                    <a:pt x="636933" y="744612"/>
                  </a:lnTo>
                  <a:cubicBezTo>
                    <a:pt x="603440" y="784212"/>
                    <a:pt x="569853" y="812986"/>
                    <a:pt x="536360" y="830745"/>
                  </a:cubicBezTo>
                  <a:cubicBezTo>
                    <a:pt x="483837" y="858664"/>
                    <a:pt x="427128" y="872529"/>
                    <a:pt x="366232" y="872529"/>
                  </a:cubicBezTo>
                  <a:cubicBezTo>
                    <a:pt x="247199" y="872529"/>
                    <a:pt x="151098" y="820679"/>
                    <a:pt x="77928" y="716883"/>
                  </a:cubicBezTo>
                  <a:cubicBezTo>
                    <a:pt x="25976" y="643286"/>
                    <a:pt x="0" y="545948"/>
                    <a:pt x="0" y="424964"/>
                  </a:cubicBezTo>
                  <a:cubicBezTo>
                    <a:pt x="0" y="286696"/>
                    <a:pt x="33493" y="181286"/>
                    <a:pt x="100573" y="108734"/>
                  </a:cubicBezTo>
                  <a:cubicBezTo>
                    <a:pt x="167654" y="36276"/>
                    <a:pt x="255382" y="0"/>
                    <a:pt x="363758" y="0"/>
                  </a:cubicBezTo>
                  <a:cubicBezTo>
                    <a:pt x="433027" y="0"/>
                    <a:pt x="490212" y="11681"/>
                    <a:pt x="535218" y="35137"/>
                  </a:cubicBezTo>
                  <a:cubicBezTo>
                    <a:pt x="580224" y="58593"/>
                    <a:pt x="622280" y="97338"/>
                    <a:pt x="661387" y="151468"/>
                  </a:cubicBezTo>
                  <a:lnTo>
                    <a:pt x="661387" y="20132"/>
                  </a:lnTo>
                  <a:close/>
                  <a:moveTo>
                    <a:pt x="340256" y="450984"/>
                  </a:moveTo>
                  <a:cubicBezTo>
                    <a:pt x="340256" y="515085"/>
                    <a:pt x="353958" y="562661"/>
                    <a:pt x="381361" y="593620"/>
                  </a:cubicBezTo>
                  <a:cubicBezTo>
                    <a:pt x="408764" y="624578"/>
                    <a:pt x="444826" y="640057"/>
                    <a:pt x="489546" y="640057"/>
                  </a:cubicBezTo>
                  <a:cubicBezTo>
                    <a:pt x="534266" y="640057"/>
                    <a:pt x="567664" y="624008"/>
                    <a:pt x="596399" y="591910"/>
                  </a:cubicBezTo>
                  <a:cubicBezTo>
                    <a:pt x="625135" y="559813"/>
                    <a:pt x="639597" y="511476"/>
                    <a:pt x="639597" y="446805"/>
                  </a:cubicBezTo>
                  <a:cubicBezTo>
                    <a:pt x="639597" y="382135"/>
                    <a:pt x="624468" y="332659"/>
                    <a:pt x="594306" y="298282"/>
                  </a:cubicBezTo>
                  <a:cubicBezTo>
                    <a:pt x="564144" y="264000"/>
                    <a:pt x="527225" y="246811"/>
                    <a:pt x="483647" y="246811"/>
                  </a:cubicBezTo>
                  <a:cubicBezTo>
                    <a:pt x="440068" y="246811"/>
                    <a:pt x="405243" y="262575"/>
                    <a:pt x="379267" y="294103"/>
                  </a:cubicBezTo>
                  <a:cubicBezTo>
                    <a:pt x="353291" y="325631"/>
                    <a:pt x="340256" y="377862"/>
                    <a:pt x="340256" y="450984"/>
                  </a:cubicBezTo>
                  <a:close/>
                </a:path>
              </a:pathLst>
            </a:custGeom>
            <a:grpFill/>
            <a:ln w="9510" cap="flat">
              <a:noFill/>
              <a:prstDash val="solid"/>
              <a:miter/>
            </a:ln>
          </p:spPr>
          <p:txBody>
            <a:bodyPr rtlCol="0" anchor="ctr"/>
            <a:lstStyle/>
            <a:p>
              <a:endParaRPr lang="en-GB"/>
            </a:p>
          </p:txBody>
        </p:sp>
        <p:sp>
          <p:nvSpPr>
            <p:cNvPr id="17" name="Freeform 16">
              <a:extLst>
                <a:ext uri="{FF2B5EF4-FFF2-40B4-BE49-F238E27FC236}">
                  <a16:creationId xmlns:a16="http://schemas.microsoft.com/office/drawing/2014/main" id="{52F3BFC7-A04C-4B85-646A-CD607966FC53}"/>
                </a:ext>
              </a:extLst>
            </p:cNvPr>
            <p:cNvSpPr/>
            <p:nvPr/>
          </p:nvSpPr>
          <p:spPr>
            <a:xfrm>
              <a:off x="7505448" y="7434786"/>
              <a:ext cx="1031043" cy="928557"/>
            </a:xfrm>
            <a:custGeom>
              <a:avLst/>
              <a:gdLst>
                <a:gd name="connsiteX0" fmla="*/ 1030949 w 1031043"/>
                <a:gd name="connsiteY0" fmla="*/ 548702 h 928557"/>
                <a:gd name="connsiteX1" fmla="*/ 347012 w 1031043"/>
                <a:gd name="connsiteY1" fmla="*/ 548702 h 928557"/>
                <a:gd name="connsiteX2" fmla="*/ 391447 w 1031043"/>
                <a:gd name="connsiteY2" fmla="*/ 670825 h 928557"/>
                <a:gd name="connsiteX3" fmla="*/ 520565 w 1031043"/>
                <a:gd name="connsiteY3" fmla="*/ 728564 h 928557"/>
                <a:gd name="connsiteX4" fmla="*/ 616095 w 1031043"/>
                <a:gd name="connsiteY4" fmla="*/ 703493 h 928557"/>
                <a:gd name="connsiteX5" fmla="*/ 675564 w 1031043"/>
                <a:gd name="connsiteY5" fmla="*/ 647464 h 928557"/>
                <a:gd name="connsiteX6" fmla="*/ 1011728 w 1031043"/>
                <a:gd name="connsiteY6" fmla="*/ 678423 h 928557"/>
                <a:gd name="connsiteX7" fmla="*/ 825615 w 1031043"/>
                <a:gd name="connsiteY7" fmla="*/ 870440 h 928557"/>
                <a:gd name="connsiteX8" fmla="*/ 512953 w 1031043"/>
                <a:gd name="connsiteY8" fmla="*/ 928558 h 928557"/>
                <a:gd name="connsiteX9" fmla="*/ 234640 w 1031043"/>
                <a:gd name="connsiteY9" fmla="*/ 878796 h 928557"/>
                <a:gd name="connsiteX10" fmla="*/ 66605 w 1031043"/>
                <a:gd name="connsiteY10" fmla="*/ 720682 h 928557"/>
                <a:gd name="connsiteX11" fmla="*/ 0 w 1031043"/>
                <a:gd name="connsiteY11" fmla="*/ 465988 h 928557"/>
                <a:gd name="connsiteX12" fmla="*/ 133686 w 1031043"/>
                <a:gd name="connsiteY12" fmla="*/ 128866 h 928557"/>
                <a:gd name="connsiteX13" fmla="*/ 502962 w 1031043"/>
                <a:gd name="connsiteY13" fmla="*/ 0 h 928557"/>
                <a:gd name="connsiteX14" fmla="*/ 804683 w 1031043"/>
                <a:gd name="connsiteY14" fmla="*/ 57738 h 928557"/>
                <a:gd name="connsiteX15" fmla="*/ 973193 w 1031043"/>
                <a:gd name="connsiteY15" fmla="*/ 225065 h 928557"/>
                <a:gd name="connsiteX16" fmla="*/ 1031044 w 1031043"/>
                <a:gd name="connsiteY16" fmla="*/ 510336 h 928557"/>
                <a:gd name="connsiteX17" fmla="*/ 1031044 w 1031043"/>
                <a:gd name="connsiteY17" fmla="*/ 548797 h 928557"/>
                <a:gd name="connsiteX18" fmla="*/ 683937 w 1031043"/>
                <a:gd name="connsiteY18" fmla="*/ 385554 h 928557"/>
                <a:gd name="connsiteX19" fmla="*/ 630748 w 1031043"/>
                <a:gd name="connsiteY19" fmla="*/ 244152 h 928557"/>
                <a:gd name="connsiteX20" fmla="*/ 517139 w 1031043"/>
                <a:gd name="connsiteY20" fmla="*/ 201514 h 928557"/>
                <a:gd name="connsiteX21" fmla="*/ 387165 w 1031043"/>
                <a:gd name="connsiteY21" fmla="*/ 265899 h 928557"/>
                <a:gd name="connsiteX22" fmla="*/ 347773 w 1031043"/>
                <a:gd name="connsiteY22" fmla="*/ 385554 h 928557"/>
                <a:gd name="connsiteX23" fmla="*/ 683937 w 1031043"/>
                <a:gd name="connsiteY23" fmla="*/ 385554 h 9285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1031043" h="928557">
                  <a:moveTo>
                    <a:pt x="1030949" y="548702"/>
                  </a:moveTo>
                  <a:lnTo>
                    <a:pt x="347012" y="548702"/>
                  </a:lnTo>
                  <a:cubicBezTo>
                    <a:pt x="353196" y="603401"/>
                    <a:pt x="367945" y="644046"/>
                    <a:pt x="391447" y="670825"/>
                  </a:cubicBezTo>
                  <a:cubicBezTo>
                    <a:pt x="424368" y="709286"/>
                    <a:pt x="467471" y="728564"/>
                    <a:pt x="520565" y="728564"/>
                  </a:cubicBezTo>
                  <a:cubicBezTo>
                    <a:pt x="554058" y="728564"/>
                    <a:pt x="585933" y="720207"/>
                    <a:pt x="616095" y="703493"/>
                  </a:cubicBezTo>
                  <a:cubicBezTo>
                    <a:pt x="634554" y="692857"/>
                    <a:pt x="654346" y="674244"/>
                    <a:pt x="675564" y="647464"/>
                  </a:cubicBezTo>
                  <a:lnTo>
                    <a:pt x="1011728" y="678423"/>
                  </a:lnTo>
                  <a:cubicBezTo>
                    <a:pt x="960348" y="767689"/>
                    <a:pt x="898310" y="831694"/>
                    <a:pt x="825615" y="870440"/>
                  </a:cubicBezTo>
                  <a:cubicBezTo>
                    <a:pt x="753016" y="909185"/>
                    <a:pt x="648732" y="928558"/>
                    <a:pt x="512953" y="928558"/>
                  </a:cubicBezTo>
                  <a:cubicBezTo>
                    <a:pt x="395062" y="928558"/>
                    <a:pt x="302291" y="911939"/>
                    <a:pt x="234640" y="878796"/>
                  </a:cubicBezTo>
                  <a:cubicBezTo>
                    <a:pt x="166988" y="845654"/>
                    <a:pt x="111040" y="792949"/>
                    <a:pt x="66605" y="720682"/>
                  </a:cubicBezTo>
                  <a:cubicBezTo>
                    <a:pt x="22170" y="648509"/>
                    <a:pt x="0" y="563516"/>
                    <a:pt x="0" y="465988"/>
                  </a:cubicBezTo>
                  <a:cubicBezTo>
                    <a:pt x="0" y="327151"/>
                    <a:pt x="44530" y="214714"/>
                    <a:pt x="133686" y="128866"/>
                  </a:cubicBezTo>
                  <a:cubicBezTo>
                    <a:pt x="222841" y="43019"/>
                    <a:pt x="345870" y="0"/>
                    <a:pt x="502962" y="0"/>
                  </a:cubicBezTo>
                  <a:cubicBezTo>
                    <a:pt x="630368" y="0"/>
                    <a:pt x="730941" y="19278"/>
                    <a:pt x="804683" y="57738"/>
                  </a:cubicBezTo>
                  <a:cubicBezTo>
                    <a:pt x="878424" y="96198"/>
                    <a:pt x="934562" y="152037"/>
                    <a:pt x="973193" y="225065"/>
                  </a:cubicBezTo>
                  <a:cubicBezTo>
                    <a:pt x="1011728" y="298092"/>
                    <a:pt x="1031044" y="393246"/>
                    <a:pt x="1031044" y="510336"/>
                  </a:cubicBezTo>
                  <a:lnTo>
                    <a:pt x="1031044" y="548797"/>
                  </a:lnTo>
                  <a:close/>
                  <a:moveTo>
                    <a:pt x="683937" y="385554"/>
                  </a:moveTo>
                  <a:cubicBezTo>
                    <a:pt x="677182" y="319744"/>
                    <a:pt x="659484" y="272642"/>
                    <a:pt x="630748" y="244152"/>
                  </a:cubicBezTo>
                  <a:cubicBezTo>
                    <a:pt x="601918" y="215663"/>
                    <a:pt x="564144" y="201514"/>
                    <a:pt x="517139" y="201514"/>
                  </a:cubicBezTo>
                  <a:cubicBezTo>
                    <a:pt x="462904" y="201514"/>
                    <a:pt x="419611" y="222975"/>
                    <a:pt x="387165" y="265899"/>
                  </a:cubicBezTo>
                  <a:cubicBezTo>
                    <a:pt x="366517" y="292679"/>
                    <a:pt x="353387" y="332564"/>
                    <a:pt x="347773" y="385554"/>
                  </a:cubicBezTo>
                  <a:lnTo>
                    <a:pt x="683937" y="385554"/>
                  </a:lnTo>
                  <a:close/>
                </a:path>
              </a:pathLst>
            </a:custGeom>
            <a:grpFill/>
            <a:ln w="9510" cap="flat">
              <a:noFill/>
              <a:prstDash val="solid"/>
              <a:miter/>
            </a:ln>
          </p:spPr>
          <p:txBody>
            <a:bodyPr rtlCol="0" anchor="ctr"/>
            <a:lstStyle/>
            <a:p>
              <a:endParaRPr lang="en-GB"/>
            </a:p>
          </p:txBody>
        </p:sp>
        <p:sp>
          <p:nvSpPr>
            <p:cNvPr id="18" name="Freeform 17">
              <a:extLst>
                <a:ext uri="{FF2B5EF4-FFF2-40B4-BE49-F238E27FC236}">
                  <a16:creationId xmlns:a16="http://schemas.microsoft.com/office/drawing/2014/main" id="{06F19282-7334-7D57-7339-2865D4A984B4}"/>
                </a:ext>
              </a:extLst>
            </p:cNvPr>
            <p:cNvSpPr/>
            <p:nvPr/>
          </p:nvSpPr>
          <p:spPr>
            <a:xfrm>
              <a:off x="8524694" y="7434596"/>
              <a:ext cx="946265" cy="928652"/>
            </a:xfrm>
            <a:custGeom>
              <a:avLst/>
              <a:gdLst>
                <a:gd name="connsiteX0" fmla="*/ 0 w 946265"/>
                <a:gd name="connsiteY0" fmla="*/ 661804 h 928652"/>
                <a:gd name="connsiteX1" fmla="*/ 338638 w 946265"/>
                <a:gd name="connsiteY1" fmla="*/ 629991 h 928652"/>
                <a:gd name="connsiteX2" fmla="*/ 397346 w 946265"/>
                <a:gd name="connsiteY2" fmla="*/ 716123 h 928652"/>
                <a:gd name="connsiteX3" fmla="*/ 497919 w 946265"/>
                <a:gd name="connsiteY3" fmla="*/ 742048 h 928652"/>
                <a:gd name="connsiteX4" fmla="*/ 604391 w 946265"/>
                <a:gd name="connsiteY4" fmla="*/ 712799 h 928652"/>
                <a:gd name="connsiteX5" fmla="*/ 633698 w 946265"/>
                <a:gd name="connsiteY5" fmla="*/ 658480 h 928652"/>
                <a:gd name="connsiteX6" fmla="*/ 595162 w 946265"/>
                <a:gd name="connsiteY6" fmla="*/ 601692 h 928652"/>
                <a:gd name="connsiteX7" fmla="*/ 448441 w 946265"/>
                <a:gd name="connsiteY7" fmla="*/ 566650 h 928652"/>
                <a:gd name="connsiteX8" fmla="*/ 201623 w 946265"/>
                <a:gd name="connsiteY8" fmla="*/ 509387 h 928652"/>
                <a:gd name="connsiteX9" fmla="*/ 85064 w 946265"/>
                <a:gd name="connsiteY9" fmla="*/ 420405 h 928652"/>
                <a:gd name="connsiteX10" fmla="*/ 37679 w 946265"/>
                <a:gd name="connsiteY10" fmla="*/ 277485 h 928652"/>
                <a:gd name="connsiteX11" fmla="*/ 88775 w 946265"/>
                <a:gd name="connsiteY11" fmla="*/ 126207 h 928652"/>
                <a:gd name="connsiteX12" fmla="*/ 229597 w 946265"/>
                <a:gd name="connsiteY12" fmla="*/ 31338 h 928652"/>
                <a:gd name="connsiteX13" fmla="*/ 470135 w 946265"/>
                <a:gd name="connsiteY13" fmla="*/ 0 h 928652"/>
                <a:gd name="connsiteX14" fmla="*/ 705251 w 946265"/>
                <a:gd name="connsiteY14" fmla="*/ 24216 h 928652"/>
                <a:gd name="connsiteX15" fmla="*/ 831800 w 946265"/>
                <a:gd name="connsiteY15" fmla="*/ 99522 h 928652"/>
                <a:gd name="connsiteX16" fmla="*/ 916007 w 946265"/>
                <a:gd name="connsiteY16" fmla="*/ 237600 h 928652"/>
                <a:gd name="connsiteX17" fmla="*/ 592498 w 946265"/>
                <a:gd name="connsiteY17" fmla="*/ 269413 h 928652"/>
                <a:gd name="connsiteX18" fmla="*/ 550632 w 946265"/>
                <a:gd name="connsiteY18" fmla="*/ 206642 h 928652"/>
                <a:gd name="connsiteX19" fmla="*/ 453389 w 946265"/>
                <a:gd name="connsiteY19" fmla="*/ 179862 h 928652"/>
                <a:gd name="connsiteX20" fmla="*/ 369181 w 946265"/>
                <a:gd name="connsiteY20" fmla="*/ 200374 h 928652"/>
                <a:gd name="connsiteX21" fmla="*/ 342825 w 946265"/>
                <a:gd name="connsiteY21" fmla="*/ 250040 h 928652"/>
                <a:gd name="connsiteX22" fmla="*/ 376318 w 946265"/>
                <a:gd name="connsiteY22" fmla="*/ 299326 h 928652"/>
                <a:gd name="connsiteX23" fmla="*/ 522182 w 946265"/>
                <a:gd name="connsiteY23" fmla="*/ 329430 h 928652"/>
                <a:gd name="connsiteX24" fmla="*/ 775281 w 946265"/>
                <a:gd name="connsiteY24" fmla="*/ 382895 h 928652"/>
                <a:gd name="connsiteX25" fmla="*/ 902306 w 946265"/>
                <a:gd name="connsiteY25" fmla="*/ 480708 h 928652"/>
                <a:gd name="connsiteX26" fmla="*/ 946265 w 946265"/>
                <a:gd name="connsiteY26" fmla="*/ 620305 h 928652"/>
                <a:gd name="connsiteX27" fmla="*/ 899737 w 946265"/>
                <a:gd name="connsiteY27" fmla="*/ 769873 h 928652"/>
                <a:gd name="connsiteX28" fmla="*/ 753016 w 946265"/>
                <a:gd name="connsiteY28" fmla="*/ 885634 h 928652"/>
                <a:gd name="connsiteX29" fmla="*/ 480221 w 946265"/>
                <a:gd name="connsiteY29" fmla="*/ 928653 h 928652"/>
                <a:gd name="connsiteX30" fmla="*/ 132829 w 946265"/>
                <a:gd name="connsiteY30" fmla="*/ 859234 h 928652"/>
                <a:gd name="connsiteX31" fmla="*/ 0 w 946265"/>
                <a:gd name="connsiteY31" fmla="*/ 661804 h 9286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Lst>
              <a:rect l="l" t="t" r="r" b="b"/>
              <a:pathLst>
                <a:path w="946265" h="928652">
                  <a:moveTo>
                    <a:pt x="0" y="661804"/>
                  </a:moveTo>
                  <a:lnTo>
                    <a:pt x="338638" y="629991"/>
                  </a:lnTo>
                  <a:cubicBezTo>
                    <a:pt x="352625" y="670161"/>
                    <a:pt x="372131" y="698840"/>
                    <a:pt x="397346" y="716123"/>
                  </a:cubicBezTo>
                  <a:cubicBezTo>
                    <a:pt x="422465" y="733407"/>
                    <a:pt x="456053" y="742048"/>
                    <a:pt x="497919" y="742048"/>
                  </a:cubicBezTo>
                  <a:cubicBezTo>
                    <a:pt x="543781" y="742048"/>
                    <a:pt x="579272" y="732267"/>
                    <a:pt x="604391" y="712799"/>
                  </a:cubicBezTo>
                  <a:cubicBezTo>
                    <a:pt x="623898" y="698365"/>
                    <a:pt x="633698" y="680227"/>
                    <a:pt x="633698" y="658480"/>
                  </a:cubicBezTo>
                  <a:cubicBezTo>
                    <a:pt x="633698" y="633979"/>
                    <a:pt x="620853" y="615082"/>
                    <a:pt x="595162" y="601692"/>
                  </a:cubicBezTo>
                  <a:cubicBezTo>
                    <a:pt x="576703" y="592195"/>
                    <a:pt x="527796" y="580515"/>
                    <a:pt x="448441" y="566650"/>
                  </a:cubicBezTo>
                  <a:cubicBezTo>
                    <a:pt x="329980" y="546043"/>
                    <a:pt x="247675" y="526955"/>
                    <a:pt x="201623" y="509387"/>
                  </a:cubicBezTo>
                  <a:cubicBezTo>
                    <a:pt x="155475" y="491818"/>
                    <a:pt x="116654" y="462190"/>
                    <a:pt x="85064" y="420405"/>
                  </a:cubicBezTo>
                  <a:cubicBezTo>
                    <a:pt x="53474" y="378621"/>
                    <a:pt x="37679" y="330949"/>
                    <a:pt x="37679" y="277485"/>
                  </a:cubicBezTo>
                  <a:cubicBezTo>
                    <a:pt x="37679" y="218987"/>
                    <a:pt x="54711" y="168561"/>
                    <a:pt x="88775" y="126207"/>
                  </a:cubicBezTo>
                  <a:cubicBezTo>
                    <a:pt x="122838" y="83853"/>
                    <a:pt x="169747" y="52230"/>
                    <a:pt x="229597" y="31338"/>
                  </a:cubicBezTo>
                  <a:cubicBezTo>
                    <a:pt x="289350" y="10446"/>
                    <a:pt x="369562" y="0"/>
                    <a:pt x="470135" y="0"/>
                  </a:cubicBezTo>
                  <a:cubicBezTo>
                    <a:pt x="576323" y="0"/>
                    <a:pt x="654631" y="8072"/>
                    <a:pt x="705251" y="24216"/>
                  </a:cubicBezTo>
                  <a:cubicBezTo>
                    <a:pt x="755775" y="40360"/>
                    <a:pt x="798022" y="65525"/>
                    <a:pt x="831800" y="99522"/>
                  </a:cubicBezTo>
                  <a:cubicBezTo>
                    <a:pt x="865578" y="133519"/>
                    <a:pt x="893647" y="179577"/>
                    <a:pt x="916007" y="237600"/>
                  </a:cubicBezTo>
                  <a:lnTo>
                    <a:pt x="592498" y="269413"/>
                  </a:lnTo>
                  <a:cubicBezTo>
                    <a:pt x="584125" y="240924"/>
                    <a:pt x="570138" y="220031"/>
                    <a:pt x="550632" y="206642"/>
                  </a:cubicBezTo>
                  <a:cubicBezTo>
                    <a:pt x="523800" y="188788"/>
                    <a:pt x="491354" y="179862"/>
                    <a:pt x="453389" y="179862"/>
                  </a:cubicBezTo>
                  <a:cubicBezTo>
                    <a:pt x="415424" y="179862"/>
                    <a:pt x="386784" y="186699"/>
                    <a:pt x="369181" y="200374"/>
                  </a:cubicBezTo>
                  <a:cubicBezTo>
                    <a:pt x="351579" y="214049"/>
                    <a:pt x="342825" y="230573"/>
                    <a:pt x="342825" y="250040"/>
                  </a:cubicBezTo>
                  <a:cubicBezTo>
                    <a:pt x="342825" y="271787"/>
                    <a:pt x="353958" y="288216"/>
                    <a:pt x="376318" y="299326"/>
                  </a:cubicBezTo>
                  <a:cubicBezTo>
                    <a:pt x="398678" y="310437"/>
                    <a:pt x="447300" y="320503"/>
                    <a:pt x="522182" y="329430"/>
                  </a:cubicBezTo>
                  <a:cubicBezTo>
                    <a:pt x="635601" y="342250"/>
                    <a:pt x="719999" y="360103"/>
                    <a:pt x="775281" y="382895"/>
                  </a:cubicBezTo>
                  <a:cubicBezTo>
                    <a:pt x="830563" y="405781"/>
                    <a:pt x="872905" y="438354"/>
                    <a:pt x="902306" y="480708"/>
                  </a:cubicBezTo>
                  <a:cubicBezTo>
                    <a:pt x="931707" y="523061"/>
                    <a:pt x="946265" y="569594"/>
                    <a:pt x="946265" y="620305"/>
                  </a:cubicBezTo>
                  <a:cubicBezTo>
                    <a:pt x="946265" y="671015"/>
                    <a:pt x="930756" y="721441"/>
                    <a:pt x="899737" y="769873"/>
                  </a:cubicBezTo>
                  <a:cubicBezTo>
                    <a:pt x="868718" y="818304"/>
                    <a:pt x="819811" y="856955"/>
                    <a:pt x="753016" y="885634"/>
                  </a:cubicBezTo>
                  <a:cubicBezTo>
                    <a:pt x="686221" y="914313"/>
                    <a:pt x="595257" y="928653"/>
                    <a:pt x="480221" y="928653"/>
                  </a:cubicBezTo>
                  <a:cubicBezTo>
                    <a:pt x="317610" y="928653"/>
                    <a:pt x="201812" y="905481"/>
                    <a:pt x="132829" y="859234"/>
                  </a:cubicBezTo>
                  <a:cubicBezTo>
                    <a:pt x="63845" y="812986"/>
                    <a:pt x="19506" y="747177"/>
                    <a:pt x="0" y="661804"/>
                  </a:cubicBezTo>
                  <a:close/>
                </a:path>
              </a:pathLst>
            </a:custGeom>
            <a:grpFill/>
            <a:ln w="9510" cap="flat">
              <a:noFill/>
              <a:prstDash val="solid"/>
              <a:miter/>
            </a:ln>
          </p:spPr>
          <p:txBody>
            <a:bodyPr rtlCol="0" anchor="ctr"/>
            <a:lstStyle/>
            <a:p>
              <a:endParaRPr lang="en-GB"/>
            </a:p>
          </p:txBody>
        </p:sp>
        <p:sp>
          <p:nvSpPr>
            <p:cNvPr id="19" name="Freeform 18">
              <a:extLst>
                <a:ext uri="{FF2B5EF4-FFF2-40B4-BE49-F238E27FC236}">
                  <a16:creationId xmlns:a16="http://schemas.microsoft.com/office/drawing/2014/main" id="{AA29F9B4-B966-C54E-E2BA-F0EC01BDE7A7}"/>
                </a:ext>
              </a:extLst>
            </p:cNvPr>
            <p:cNvSpPr/>
            <p:nvPr/>
          </p:nvSpPr>
          <p:spPr>
            <a:xfrm>
              <a:off x="3437032" y="6597742"/>
              <a:ext cx="3048410" cy="1765601"/>
            </a:xfrm>
            <a:custGeom>
              <a:avLst/>
              <a:gdLst>
                <a:gd name="connsiteX0" fmla="*/ 0 w 3048410"/>
                <a:gd name="connsiteY0" fmla="*/ 519010 h 1765601"/>
                <a:gd name="connsiteX1" fmla="*/ 0 w 3048410"/>
                <a:gd name="connsiteY1" fmla="*/ 1745469 h 1765601"/>
                <a:gd name="connsiteX2" fmla="*/ 319323 w 3048410"/>
                <a:gd name="connsiteY2" fmla="*/ 1745469 h 1765601"/>
                <a:gd name="connsiteX3" fmla="*/ 319323 w 3048410"/>
                <a:gd name="connsiteY3" fmla="*/ 1614134 h 1765601"/>
                <a:gd name="connsiteX4" fmla="*/ 441686 w 3048410"/>
                <a:gd name="connsiteY4" fmla="*/ 1727046 h 1765601"/>
                <a:gd name="connsiteX5" fmla="*/ 606009 w 3048410"/>
                <a:gd name="connsiteY5" fmla="*/ 1765507 h 1765601"/>
                <a:gd name="connsiteX6" fmla="*/ 796690 w 3048410"/>
                <a:gd name="connsiteY6" fmla="*/ 1710713 h 1765601"/>
                <a:gd name="connsiteX7" fmla="*/ 931232 w 3048410"/>
                <a:gd name="connsiteY7" fmla="*/ 1545095 h 1765601"/>
                <a:gd name="connsiteX8" fmla="*/ 979853 w 3048410"/>
                <a:gd name="connsiteY8" fmla="*/ 1288693 h 1765601"/>
                <a:gd name="connsiteX9" fmla="*/ 873380 w 3048410"/>
                <a:gd name="connsiteY9" fmla="*/ 953660 h 1765601"/>
                <a:gd name="connsiteX10" fmla="*/ 604297 w 3048410"/>
                <a:gd name="connsiteY10" fmla="*/ 836949 h 1765601"/>
                <a:gd name="connsiteX11" fmla="*/ 460525 w 3048410"/>
                <a:gd name="connsiteY11" fmla="*/ 863729 h 1765601"/>
                <a:gd name="connsiteX12" fmla="*/ 344442 w 3048410"/>
                <a:gd name="connsiteY12" fmla="*/ 944068 h 1765601"/>
                <a:gd name="connsiteX13" fmla="*/ 344442 w 3048410"/>
                <a:gd name="connsiteY13" fmla="*/ 670667 h 1765601"/>
                <a:gd name="connsiteX14" fmla="*/ 2703873 w 3048410"/>
                <a:gd name="connsiteY14" fmla="*/ 670382 h 1765601"/>
                <a:gd name="connsiteX15" fmla="*/ 2703873 w 3048410"/>
                <a:gd name="connsiteY15" fmla="*/ 944068 h 1765601"/>
                <a:gd name="connsiteX16" fmla="*/ 2588647 w 3048410"/>
                <a:gd name="connsiteY16" fmla="*/ 863729 h 1765601"/>
                <a:gd name="connsiteX17" fmla="*/ 2444019 w 3048410"/>
                <a:gd name="connsiteY17" fmla="*/ 836949 h 1765601"/>
                <a:gd name="connsiteX18" fmla="*/ 2174555 w 3048410"/>
                <a:gd name="connsiteY18" fmla="*/ 954040 h 1765601"/>
                <a:gd name="connsiteX19" fmla="*/ 2068558 w 3048410"/>
                <a:gd name="connsiteY19" fmla="*/ 1292016 h 1765601"/>
                <a:gd name="connsiteX20" fmla="*/ 2164564 w 3048410"/>
                <a:gd name="connsiteY20" fmla="*/ 1627524 h 1765601"/>
                <a:gd name="connsiteX21" fmla="*/ 2442401 w 3048410"/>
                <a:gd name="connsiteY21" fmla="*/ 1765602 h 1765601"/>
                <a:gd name="connsiteX22" fmla="*/ 2606725 w 3048410"/>
                <a:gd name="connsiteY22" fmla="*/ 1727141 h 1765601"/>
                <a:gd name="connsiteX23" fmla="*/ 2729088 w 3048410"/>
                <a:gd name="connsiteY23" fmla="*/ 1614229 h 1765601"/>
                <a:gd name="connsiteX24" fmla="*/ 2729088 w 3048410"/>
                <a:gd name="connsiteY24" fmla="*/ 1745564 h 1765601"/>
                <a:gd name="connsiteX25" fmla="*/ 3048411 w 3048410"/>
                <a:gd name="connsiteY25" fmla="*/ 1745564 h 1765601"/>
                <a:gd name="connsiteX26" fmla="*/ 3048411 w 3048410"/>
                <a:gd name="connsiteY26" fmla="*/ 519010 h 1765601"/>
                <a:gd name="connsiteX27" fmla="*/ 0 w 3048410"/>
                <a:gd name="connsiteY27" fmla="*/ 519010 h 1765601"/>
                <a:gd name="connsiteX28" fmla="*/ 386023 w 3048410"/>
                <a:gd name="connsiteY28" fmla="*/ 1142638 h 1765601"/>
                <a:gd name="connsiteX29" fmla="*/ 499632 w 3048410"/>
                <a:gd name="connsiteY29" fmla="*/ 1091168 h 1765601"/>
                <a:gd name="connsiteX30" fmla="*/ 598112 w 3048410"/>
                <a:gd name="connsiteY30" fmla="*/ 1140549 h 1765601"/>
                <a:gd name="connsiteX31" fmla="*/ 638741 w 3048410"/>
                <a:gd name="connsiteY31" fmla="*/ 1295340 h 1765601"/>
                <a:gd name="connsiteX32" fmla="*/ 597256 w 3048410"/>
                <a:gd name="connsiteY32" fmla="*/ 1465611 h 1765601"/>
                <a:gd name="connsiteX33" fmla="*/ 494589 w 3048410"/>
                <a:gd name="connsiteY33" fmla="*/ 1516226 h 1765601"/>
                <a:gd name="connsiteX34" fmla="*/ 385167 w 3048410"/>
                <a:gd name="connsiteY34" fmla="*/ 1464756 h 1765601"/>
                <a:gd name="connsiteX35" fmla="*/ 341969 w 3048410"/>
                <a:gd name="connsiteY35" fmla="*/ 1298664 h 1765601"/>
                <a:gd name="connsiteX36" fmla="*/ 385928 w 3048410"/>
                <a:gd name="connsiteY36" fmla="*/ 1142638 h 1765601"/>
                <a:gd name="connsiteX37" fmla="*/ 2662863 w 3048410"/>
                <a:gd name="connsiteY37" fmla="*/ 1465136 h 1765601"/>
                <a:gd name="connsiteX38" fmla="*/ 2553917 w 3048410"/>
                <a:gd name="connsiteY38" fmla="*/ 1516131 h 1765601"/>
                <a:gd name="connsiteX39" fmla="*/ 2451250 w 3048410"/>
                <a:gd name="connsiteY39" fmla="*/ 1465516 h 1765601"/>
                <a:gd name="connsiteX40" fmla="*/ 2409765 w 3048410"/>
                <a:gd name="connsiteY40" fmla="*/ 1306166 h 1765601"/>
                <a:gd name="connsiteX41" fmla="*/ 2450013 w 3048410"/>
                <a:gd name="connsiteY41" fmla="*/ 1140549 h 1765601"/>
                <a:gd name="connsiteX42" fmla="*/ 2549730 w 3048410"/>
                <a:gd name="connsiteY42" fmla="*/ 1091168 h 1765601"/>
                <a:gd name="connsiteX43" fmla="*/ 2662007 w 3048410"/>
                <a:gd name="connsiteY43" fmla="*/ 1142638 h 1765601"/>
                <a:gd name="connsiteX44" fmla="*/ 2706442 w 3048410"/>
                <a:gd name="connsiteY44" fmla="*/ 1298664 h 1765601"/>
                <a:gd name="connsiteX45" fmla="*/ 2662863 w 3048410"/>
                <a:gd name="connsiteY45" fmla="*/ 1465136 h 17656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Lst>
              <a:rect l="l" t="t" r="r" b="b"/>
              <a:pathLst>
                <a:path w="3048410" h="1765601">
                  <a:moveTo>
                    <a:pt x="0" y="519010"/>
                  </a:moveTo>
                  <a:lnTo>
                    <a:pt x="0" y="1745469"/>
                  </a:lnTo>
                  <a:lnTo>
                    <a:pt x="319323" y="1745469"/>
                  </a:lnTo>
                  <a:lnTo>
                    <a:pt x="319323" y="1614134"/>
                  </a:lnTo>
                  <a:cubicBezTo>
                    <a:pt x="363472" y="1669308"/>
                    <a:pt x="404292" y="1707009"/>
                    <a:pt x="441686" y="1727046"/>
                  </a:cubicBezTo>
                  <a:cubicBezTo>
                    <a:pt x="491449" y="1752687"/>
                    <a:pt x="546160" y="1765507"/>
                    <a:pt x="606009" y="1765507"/>
                  </a:cubicBezTo>
                  <a:cubicBezTo>
                    <a:pt x="675849" y="1765507"/>
                    <a:pt x="739409" y="1747274"/>
                    <a:pt x="796690" y="1710713"/>
                  </a:cubicBezTo>
                  <a:cubicBezTo>
                    <a:pt x="853970" y="1674151"/>
                    <a:pt x="898785" y="1618977"/>
                    <a:pt x="931232" y="1545095"/>
                  </a:cubicBezTo>
                  <a:cubicBezTo>
                    <a:pt x="963678" y="1471213"/>
                    <a:pt x="979853" y="1385746"/>
                    <a:pt x="979853" y="1288693"/>
                  </a:cubicBezTo>
                  <a:cubicBezTo>
                    <a:pt x="979853" y="1143113"/>
                    <a:pt x="944362" y="1031435"/>
                    <a:pt x="873380" y="953660"/>
                  </a:cubicBezTo>
                  <a:cubicBezTo>
                    <a:pt x="802399" y="875884"/>
                    <a:pt x="712768" y="836949"/>
                    <a:pt x="604297" y="836949"/>
                  </a:cubicBezTo>
                  <a:cubicBezTo>
                    <a:pt x="551774" y="836949"/>
                    <a:pt x="503818" y="845876"/>
                    <a:pt x="460525" y="863729"/>
                  </a:cubicBezTo>
                  <a:cubicBezTo>
                    <a:pt x="417232" y="881582"/>
                    <a:pt x="378506" y="908362"/>
                    <a:pt x="344442" y="944068"/>
                  </a:cubicBezTo>
                  <a:lnTo>
                    <a:pt x="344442" y="670667"/>
                  </a:lnTo>
                  <a:cubicBezTo>
                    <a:pt x="407146" y="632302"/>
                    <a:pt x="1653419" y="-110791"/>
                    <a:pt x="2703873" y="670382"/>
                  </a:cubicBezTo>
                  <a:lnTo>
                    <a:pt x="2703873" y="944068"/>
                  </a:lnTo>
                  <a:cubicBezTo>
                    <a:pt x="2670380" y="908362"/>
                    <a:pt x="2631940" y="881582"/>
                    <a:pt x="2588647" y="863729"/>
                  </a:cubicBezTo>
                  <a:cubicBezTo>
                    <a:pt x="2545354" y="845876"/>
                    <a:pt x="2497113" y="836949"/>
                    <a:pt x="2444019" y="836949"/>
                  </a:cubicBezTo>
                  <a:cubicBezTo>
                    <a:pt x="2335072" y="836949"/>
                    <a:pt x="2245251" y="875979"/>
                    <a:pt x="2174555" y="954040"/>
                  </a:cubicBezTo>
                  <a:cubicBezTo>
                    <a:pt x="2103858" y="1032100"/>
                    <a:pt x="2068558" y="1144727"/>
                    <a:pt x="2068558" y="1292016"/>
                  </a:cubicBezTo>
                  <a:cubicBezTo>
                    <a:pt x="2068558" y="1423637"/>
                    <a:pt x="2100528" y="1535504"/>
                    <a:pt x="2164564" y="1627524"/>
                  </a:cubicBezTo>
                  <a:cubicBezTo>
                    <a:pt x="2228505" y="1719544"/>
                    <a:pt x="2321180" y="1765602"/>
                    <a:pt x="2442401" y="1765602"/>
                  </a:cubicBezTo>
                  <a:cubicBezTo>
                    <a:pt x="2502726" y="1765602"/>
                    <a:pt x="2557533" y="1752782"/>
                    <a:pt x="2606725" y="1727141"/>
                  </a:cubicBezTo>
                  <a:cubicBezTo>
                    <a:pt x="2643643" y="1707674"/>
                    <a:pt x="2684367" y="1669973"/>
                    <a:pt x="2729088" y="1614229"/>
                  </a:cubicBezTo>
                  <a:lnTo>
                    <a:pt x="2729088" y="1745564"/>
                  </a:lnTo>
                  <a:lnTo>
                    <a:pt x="3048411" y="1745564"/>
                  </a:lnTo>
                  <a:lnTo>
                    <a:pt x="3048411" y="519010"/>
                  </a:lnTo>
                  <a:cubicBezTo>
                    <a:pt x="1524205" y="-648762"/>
                    <a:pt x="0" y="519010"/>
                    <a:pt x="0" y="519010"/>
                  </a:cubicBezTo>
                  <a:close/>
                  <a:moveTo>
                    <a:pt x="386023" y="1142638"/>
                  </a:moveTo>
                  <a:cubicBezTo>
                    <a:pt x="415329" y="1108356"/>
                    <a:pt x="453199" y="1091168"/>
                    <a:pt x="499632" y="1091168"/>
                  </a:cubicBezTo>
                  <a:cubicBezTo>
                    <a:pt x="538168" y="1091168"/>
                    <a:pt x="570994" y="1107596"/>
                    <a:pt x="598112" y="1140549"/>
                  </a:cubicBezTo>
                  <a:cubicBezTo>
                    <a:pt x="625230" y="1173501"/>
                    <a:pt x="638741" y="1225067"/>
                    <a:pt x="638741" y="1295340"/>
                  </a:cubicBezTo>
                  <a:cubicBezTo>
                    <a:pt x="638741" y="1375110"/>
                    <a:pt x="624944" y="1431803"/>
                    <a:pt x="597256" y="1465611"/>
                  </a:cubicBezTo>
                  <a:cubicBezTo>
                    <a:pt x="569567" y="1499323"/>
                    <a:pt x="535313" y="1516226"/>
                    <a:pt x="494589" y="1516226"/>
                  </a:cubicBezTo>
                  <a:cubicBezTo>
                    <a:pt x="450439" y="1516226"/>
                    <a:pt x="413997" y="1499038"/>
                    <a:pt x="385167" y="1464756"/>
                  </a:cubicBezTo>
                  <a:cubicBezTo>
                    <a:pt x="356336" y="1430474"/>
                    <a:pt x="341969" y="1375110"/>
                    <a:pt x="341969" y="1298664"/>
                  </a:cubicBezTo>
                  <a:cubicBezTo>
                    <a:pt x="341969" y="1228960"/>
                    <a:pt x="356622" y="1176920"/>
                    <a:pt x="385928" y="1142638"/>
                  </a:cubicBezTo>
                  <a:close/>
                  <a:moveTo>
                    <a:pt x="2662863" y="1465136"/>
                  </a:moveTo>
                  <a:cubicBezTo>
                    <a:pt x="2633843" y="1499133"/>
                    <a:pt x="2597496" y="1516131"/>
                    <a:pt x="2553917" y="1516131"/>
                  </a:cubicBezTo>
                  <a:cubicBezTo>
                    <a:pt x="2513098" y="1516131"/>
                    <a:pt x="2478939" y="1499228"/>
                    <a:pt x="2451250" y="1465516"/>
                  </a:cubicBezTo>
                  <a:cubicBezTo>
                    <a:pt x="2423562" y="1431803"/>
                    <a:pt x="2409765" y="1378624"/>
                    <a:pt x="2409765" y="1306166"/>
                  </a:cubicBezTo>
                  <a:cubicBezTo>
                    <a:pt x="2409765" y="1228676"/>
                    <a:pt x="2423181" y="1173406"/>
                    <a:pt x="2450013" y="1140549"/>
                  </a:cubicBezTo>
                  <a:cubicBezTo>
                    <a:pt x="2476846" y="1107691"/>
                    <a:pt x="2510053" y="1091168"/>
                    <a:pt x="2549730" y="1091168"/>
                  </a:cubicBezTo>
                  <a:cubicBezTo>
                    <a:pt x="2595022" y="1091168"/>
                    <a:pt x="2632416" y="1108356"/>
                    <a:pt x="2662007" y="1142638"/>
                  </a:cubicBezTo>
                  <a:cubicBezTo>
                    <a:pt x="2691599" y="1176920"/>
                    <a:pt x="2706442" y="1228960"/>
                    <a:pt x="2706442" y="1298664"/>
                  </a:cubicBezTo>
                  <a:cubicBezTo>
                    <a:pt x="2706442" y="1375585"/>
                    <a:pt x="2691884" y="1431139"/>
                    <a:pt x="2662863" y="1465136"/>
                  </a:cubicBezTo>
                  <a:close/>
                </a:path>
              </a:pathLst>
            </a:custGeom>
            <a:grpFill/>
            <a:ln w="9510" cap="flat">
              <a:noFill/>
              <a:prstDash val="solid"/>
              <a:miter/>
            </a:ln>
          </p:spPr>
          <p:txBody>
            <a:bodyPr rtlCol="0" anchor="ctr"/>
            <a:lstStyle/>
            <a:p>
              <a:endParaRPr lang="en-GB"/>
            </a:p>
          </p:txBody>
        </p:sp>
      </p:grpSp>
      <p:sp>
        <p:nvSpPr>
          <p:cNvPr id="5" name="Slide Number Placeholder 8">
            <a:extLst>
              <a:ext uri="{FF2B5EF4-FFF2-40B4-BE49-F238E27FC236}">
                <a16:creationId xmlns:a16="http://schemas.microsoft.com/office/drawing/2014/main" id="{2646ABB0-D200-BF58-03BD-F08593B6A0E8}"/>
              </a:ext>
            </a:extLst>
          </p:cNvPr>
          <p:cNvSpPr txBox="1">
            <a:spLocks/>
          </p:cNvSpPr>
          <p:nvPr userDrawn="1"/>
        </p:nvSpPr>
        <p:spPr>
          <a:xfrm>
            <a:off x="11424013" y="6093188"/>
            <a:ext cx="360000" cy="360000"/>
          </a:xfrm>
          <a:prstGeom prst="rect">
            <a:avLst/>
          </a:prstGeom>
          <a:ln w="6350">
            <a:solidFill>
              <a:schemeClr val="accent2"/>
            </a:solidFill>
          </a:ln>
        </p:spPr>
        <p:txBody>
          <a:bodyPr anchor="ctr"/>
          <a:lstStyle>
            <a:defPPr>
              <a:defRPr lang="en-US"/>
            </a:defPPr>
            <a:lvl1pPr>
              <a:defRPr lang="en-GB" sz="1000" b="0" i="0" smtClean="0">
                <a:solidFill>
                  <a:schemeClr val="accent3"/>
                </a:solidFill>
                <a:cs typeface="Arial Black" panose="020B0604020202020204"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fld id="{0535E768-E93E-9645-A5F0-FEDD807A1B19}" type="slidenum">
              <a:rPr lang="en-GB" smtClean="0">
                <a:solidFill>
                  <a:schemeClr val="accent2"/>
                </a:solidFill>
              </a:rPr>
              <a:pPr lvl="0"/>
              <a:t>‹Nr.›</a:t>
            </a:fld>
            <a:endParaRPr lang="en-GB" dirty="0">
              <a:solidFill>
                <a:schemeClr val="accent2"/>
              </a:solidFill>
            </a:endParaRPr>
          </a:p>
        </p:txBody>
      </p:sp>
      <p:grpSp>
        <p:nvGrpSpPr>
          <p:cNvPr id="6" name="Logo_Dark teal">
            <a:extLst>
              <a:ext uri="{FF2B5EF4-FFF2-40B4-BE49-F238E27FC236}">
                <a16:creationId xmlns:a16="http://schemas.microsoft.com/office/drawing/2014/main" id="{4FB5D6AC-84B0-14FF-BC7D-F8BFE463F73F}"/>
              </a:ext>
            </a:extLst>
          </p:cNvPr>
          <p:cNvGrpSpPr/>
          <p:nvPr userDrawn="1"/>
        </p:nvGrpSpPr>
        <p:grpSpPr>
          <a:xfrm>
            <a:off x="407988" y="6190748"/>
            <a:ext cx="911237" cy="318053"/>
            <a:chOff x="3437032" y="6597742"/>
            <a:chExt cx="6033927" cy="2106047"/>
          </a:xfrm>
          <a:solidFill>
            <a:schemeClr val="accent2"/>
          </a:solidFill>
        </p:grpSpPr>
        <p:sp>
          <p:nvSpPr>
            <p:cNvPr id="9" name="Freeform 8">
              <a:extLst>
                <a:ext uri="{FF2B5EF4-FFF2-40B4-BE49-F238E27FC236}">
                  <a16:creationId xmlns:a16="http://schemas.microsoft.com/office/drawing/2014/main" id="{0977514E-6F83-436C-F95C-327F43FD4FC6}"/>
                </a:ext>
              </a:extLst>
            </p:cNvPr>
            <p:cNvSpPr/>
            <p:nvPr/>
          </p:nvSpPr>
          <p:spPr>
            <a:xfrm>
              <a:off x="6540629" y="6754844"/>
              <a:ext cx="498490" cy="608718"/>
            </a:xfrm>
            <a:custGeom>
              <a:avLst/>
              <a:gdLst>
                <a:gd name="connsiteX0" fmla="*/ 74407 w 498490"/>
                <a:gd name="connsiteY0" fmla="*/ 0 h 608718"/>
                <a:gd name="connsiteX1" fmla="*/ 469850 w 498490"/>
                <a:gd name="connsiteY1" fmla="*/ 0 h 608718"/>
                <a:gd name="connsiteX2" fmla="*/ 469850 w 498490"/>
                <a:gd name="connsiteY2" fmla="*/ 132665 h 608718"/>
                <a:gd name="connsiteX3" fmla="*/ 202003 w 498490"/>
                <a:gd name="connsiteY3" fmla="*/ 132665 h 608718"/>
                <a:gd name="connsiteX4" fmla="*/ 187731 w 498490"/>
                <a:gd name="connsiteY4" fmla="*/ 222501 h 608718"/>
                <a:gd name="connsiteX5" fmla="*/ 242727 w 498490"/>
                <a:gd name="connsiteY5" fmla="*/ 202938 h 608718"/>
                <a:gd name="connsiteX6" fmla="*/ 296487 w 498490"/>
                <a:gd name="connsiteY6" fmla="*/ 196385 h 608718"/>
                <a:gd name="connsiteX7" fmla="*/ 442447 w 498490"/>
                <a:gd name="connsiteY7" fmla="*/ 250705 h 608718"/>
                <a:gd name="connsiteX8" fmla="*/ 498490 w 498490"/>
                <a:gd name="connsiteY8" fmla="*/ 387453 h 608718"/>
                <a:gd name="connsiteX9" fmla="*/ 469660 w 498490"/>
                <a:gd name="connsiteY9" fmla="*/ 498846 h 608718"/>
                <a:gd name="connsiteX10" fmla="*/ 387831 w 498490"/>
                <a:gd name="connsiteY10" fmla="*/ 580515 h 608718"/>
                <a:gd name="connsiteX11" fmla="*/ 252242 w 498490"/>
                <a:gd name="connsiteY11" fmla="*/ 608719 h 608718"/>
                <a:gd name="connsiteX12" fmla="*/ 150622 w 498490"/>
                <a:gd name="connsiteY12" fmla="*/ 597513 h 608718"/>
                <a:gd name="connsiteX13" fmla="*/ 78689 w 498490"/>
                <a:gd name="connsiteY13" fmla="*/ 564086 h 608718"/>
                <a:gd name="connsiteX14" fmla="*/ 30638 w 498490"/>
                <a:gd name="connsiteY14" fmla="*/ 513660 h 608718"/>
                <a:gd name="connsiteX15" fmla="*/ 0 w 498490"/>
                <a:gd name="connsiteY15" fmla="*/ 443482 h 608718"/>
                <a:gd name="connsiteX16" fmla="*/ 168511 w 498490"/>
                <a:gd name="connsiteY16" fmla="*/ 425154 h 608718"/>
                <a:gd name="connsiteX17" fmla="*/ 197150 w 498490"/>
                <a:gd name="connsiteY17" fmla="*/ 486595 h 608718"/>
                <a:gd name="connsiteX18" fmla="*/ 250720 w 498490"/>
                <a:gd name="connsiteY18" fmla="*/ 507582 h 608718"/>
                <a:gd name="connsiteX19" fmla="*/ 308190 w 498490"/>
                <a:gd name="connsiteY19" fmla="*/ 481277 h 608718"/>
                <a:gd name="connsiteX20" fmla="*/ 330836 w 498490"/>
                <a:gd name="connsiteY20" fmla="*/ 402742 h 608718"/>
                <a:gd name="connsiteX21" fmla="*/ 307905 w 498490"/>
                <a:gd name="connsiteY21" fmla="*/ 324397 h 608718"/>
                <a:gd name="connsiteX22" fmla="*/ 247009 w 498490"/>
                <a:gd name="connsiteY22" fmla="*/ 299516 h 608718"/>
                <a:gd name="connsiteX23" fmla="*/ 200386 w 498490"/>
                <a:gd name="connsiteY23" fmla="*/ 311387 h 608718"/>
                <a:gd name="connsiteX24" fmla="*/ 163563 w 498490"/>
                <a:gd name="connsiteY24" fmla="*/ 342440 h 608718"/>
                <a:gd name="connsiteX25" fmla="*/ 21694 w 498490"/>
                <a:gd name="connsiteY25" fmla="*/ 322023 h 608718"/>
                <a:gd name="connsiteX26" fmla="*/ 74407 w 498490"/>
                <a:gd name="connsiteY26" fmla="*/ 380 h 6087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498490" h="608718">
                  <a:moveTo>
                    <a:pt x="74407" y="0"/>
                  </a:moveTo>
                  <a:lnTo>
                    <a:pt x="469850" y="0"/>
                  </a:lnTo>
                  <a:lnTo>
                    <a:pt x="469850" y="132665"/>
                  </a:lnTo>
                  <a:lnTo>
                    <a:pt x="202003" y="132665"/>
                  </a:lnTo>
                  <a:lnTo>
                    <a:pt x="187731" y="222501"/>
                  </a:lnTo>
                  <a:cubicBezTo>
                    <a:pt x="206285" y="213764"/>
                    <a:pt x="224554" y="207306"/>
                    <a:pt x="242727" y="202938"/>
                  </a:cubicBezTo>
                  <a:cubicBezTo>
                    <a:pt x="260901" y="198570"/>
                    <a:pt x="278789" y="196385"/>
                    <a:pt x="296487" y="196385"/>
                  </a:cubicBezTo>
                  <a:cubicBezTo>
                    <a:pt x="356432" y="196385"/>
                    <a:pt x="405148" y="214524"/>
                    <a:pt x="442447" y="250705"/>
                  </a:cubicBezTo>
                  <a:cubicBezTo>
                    <a:pt x="479841" y="286886"/>
                    <a:pt x="498490" y="332469"/>
                    <a:pt x="498490" y="387453"/>
                  </a:cubicBezTo>
                  <a:cubicBezTo>
                    <a:pt x="498490" y="426103"/>
                    <a:pt x="488880" y="463234"/>
                    <a:pt x="469660" y="498846"/>
                  </a:cubicBezTo>
                  <a:cubicBezTo>
                    <a:pt x="450439" y="534457"/>
                    <a:pt x="423131" y="561712"/>
                    <a:pt x="387831" y="580515"/>
                  </a:cubicBezTo>
                  <a:cubicBezTo>
                    <a:pt x="352530" y="599318"/>
                    <a:pt x="307334" y="608719"/>
                    <a:pt x="252242" y="608719"/>
                  </a:cubicBezTo>
                  <a:cubicBezTo>
                    <a:pt x="212755" y="608719"/>
                    <a:pt x="178882" y="605015"/>
                    <a:pt x="150622" y="597513"/>
                  </a:cubicBezTo>
                  <a:cubicBezTo>
                    <a:pt x="122363" y="590011"/>
                    <a:pt x="98385" y="578900"/>
                    <a:pt x="78689" y="564086"/>
                  </a:cubicBezTo>
                  <a:cubicBezTo>
                    <a:pt x="58898" y="549272"/>
                    <a:pt x="42913" y="532463"/>
                    <a:pt x="30638" y="513660"/>
                  </a:cubicBezTo>
                  <a:cubicBezTo>
                    <a:pt x="18364" y="494857"/>
                    <a:pt x="8183" y="471496"/>
                    <a:pt x="0" y="443482"/>
                  </a:cubicBezTo>
                  <a:lnTo>
                    <a:pt x="168511" y="425154"/>
                  </a:lnTo>
                  <a:cubicBezTo>
                    <a:pt x="172602" y="452123"/>
                    <a:pt x="182117" y="472541"/>
                    <a:pt x="197150" y="486595"/>
                  </a:cubicBezTo>
                  <a:cubicBezTo>
                    <a:pt x="212184" y="500650"/>
                    <a:pt x="229977" y="507582"/>
                    <a:pt x="250720" y="507582"/>
                  </a:cubicBezTo>
                  <a:cubicBezTo>
                    <a:pt x="273936" y="507582"/>
                    <a:pt x="293062" y="498846"/>
                    <a:pt x="308190" y="481277"/>
                  </a:cubicBezTo>
                  <a:cubicBezTo>
                    <a:pt x="323319" y="463709"/>
                    <a:pt x="330836" y="437499"/>
                    <a:pt x="330836" y="402742"/>
                  </a:cubicBezTo>
                  <a:cubicBezTo>
                    <a:pt x="330836" y="367985"/>
                    <a:pt x="323224" y="341016"/>
                    <a:pt x="307905" y="324397"/>
                  </a:cubicBezTo>
                  <a:cubicBezTo>
                    <a:pt x="292586" y="307778"/>
                    <a:pt x="272319" y="299516"/>
                    <a:pt x="247009" y="299516"/>
                  </a:cubicBezTo>
                  <a:cubicBezTo>
                    <a:pt x="230929" y="299516"/>
                    <a:pt x="215419" y="303505"/>
                    <a:pt x="200386" y="311387"/>
                  </a:cubicBezTo>
                  <a:cubicBezTo>
                    <a:pt x="189253" y="317085"/>
                    <a:pt x="176979" y="327436"/>
                    <a:pt x="163563" y="342440"/>
                  </a:cubicBezTo>
                  <a:lnTo>
                    <a:pt x="21694" y="322023"/>
                  </a:lnTo>
                  <a:lnTo>
                    <a:pt x="74407" y="380"/>
                  </a:lnTo>
                  <a:close/>
                </a:path>
              </a:pathLst>
            </a:custGeom>
            <a:grpFill/>
            <a:ln w="9510" cap="flat">
              <a:noFill/>
              <a:prstDash val="solid"/>
              <a:miter/>
            </a:ln>
          </p:spPr>
          <p:txBody>
            <a:bodyPr rtlCol="0" anchor="ctr"/>
            <a:lstStyle/>
            <a:p>
              <a:endParaRPr lang="en-GB"/>
            </a:p>
          </p:txBody>
        </p:sp>
        <p:sp>
          <p:nvSpPr>
            <p:cNvPr id="11" name="Freeform 10">
              <a:extLst>
                <a:ext uri="{FF2B5EF4-FFF2-40B4-BE49-F238E27FC236}">
                  <a16:creationId xmlns:a16="http://schemas.microsoft.com/office/drawing/2014/main" id="{AB4FB526-B716-BD35-F0FC-60D1EE6AAC46}"/>
                </a:ext>
              </a:extLst>
            </p:cNvPr>
            <p:cNvSpPr/>
            <p:nvPr/>
          </p:nvSpPr>
          <p:spPr>
            <a:xfrm>
              <a:off x="7047207" y="7186645"/>
              <a:ext cx="177930" cy="166566"/>
            </a:xfrm>
            <a:custGeom>
              <a:avLst/>
              <a:gdLst>
                <a:gd name="connsiteX0" fmla="*/ 0 w 177930"/>
                <a:gd name="connsiteY0" fmla="*/ 0 h 166566"/>
                <a:gd name="connsiteX1" fmla="*/ 177930 w 177930"/>
                <a:gd name="connsiteY1" fmla="*/ 0 h 166566"/>
                <a:gd name="connsiteX2" fmla="*/ 177930 w 177930"/>
                <a:gd name="connsiteY2" fmla="*/ 166567 h 166566"/>
                <a:gd name="connsiteX3" fmla="*/ 0 w 177930"/>
                <a:gd name="connsiteY3" fmla="*/ 166567 h 166566"/>
                <a:gd name="connsiteX4" fmla="*/ 0 w 177930"/>
                <a:gd name="connsiteY4" fmla="*/ 0 h 16656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7930" h="166566">
                  <a:moveTo>
                    <a:pt x="0" y="0"/>
                  </a:moveTo>
                  <a:lnTo>
                    <a:pt x="177930" y="0"/>
                  </a:lnTo>
                  <a:lnTo>
                    <a:pt x="177930" y="166567"/>
                  </a:lnTo>
                  <a:lnTo>
                    <a:pt x="0" y="166567"/>
                  </a:lnTo>
                  <a:lnTo>
                    <a:pt x="0" y="0"/>
                  </a:lnTo>
                  <a:close/>
                </a:path>
              </a:pathLst>
            </a:custGeom>
            <a:grpFill/>
            <a:ln w="9510" cap="flat">
              <a:noFill/>
              <a:prstDash val="solid"/>
              <a:miter/>
            </a:ln>
          </p:spPr>
          <p:txBody>
            <a:bodyPr rtlCol="0" anchor="ctr"/>
            <a:lstStyle/>
            <a:p>
              <a:endParaRPr lang="en-GB"/>
            </a:p>
          </p:txBody>
        </p:sp>
        <p:sp>
          <p:nvSpPr>
            <p:cNvPr id="20" name="Freeform 19">
              <a:extLst>
                <a:ext uri="{FF2B5EF4-FFF2-40B4-BE49-F238E27FC236}">
                  <a16:creationId xmlns:a16="http://schemas.microsoft.com/office/drawing/2014/main" id="{E33E4DA2-EF68-A1B1-523A-33863BFE8E79}"/>
                </a:ext>
              </a:extLst>
            </p:cNvPr>
            <p:cNvSpPr/>
            <p:nvPr/>
          </p:nvSpPr>
          <p:spPr>
            <a:xfrm>
              <a:off x="7234176" y="6744683"/>
              <a:ext cx="490021" cy="618785"/>
            </a:xfrm>
            <a:custGeom>
              <a:avLst/>
              <a:gdLst>
                <a:gd name="connsiteX0" fmla="*/ 190 w 490021"/>
                <a:gd name="connsiteY0" fmla="*/ 306924 h 618785"/>
                <a:gd name="connsiteX1" fmla="*/ 61752 w 490021"/>
                <a:gd name="connsiteY1" fmla="*/ 68184 h 618785"/>
                <a:gd name="connsiteX2" fmla="*/ 249292 w 490021"/>
                <a:gd name="connsiteY2" fmla="*/ 0 h 618785"/>
                <a:gd name="connsiteX3" fmla="*/ 348629 w 490021"/>
                <a:gd name="connsiteY3" fmla="*/ 14909 h 618785"/>
                <a:gd name="connsiteX4" fmla="*/ 411999 w 490021"/>
                <a:gd name="connsiteY4" fmla="*/ 53655 h 618785"/>
                <a:gd name="connsiteX5" fmla="*/ 450630 w 490021"/>
                <a:gd name="connsiteY5" fmla="*/ 103891 h 618785"/>
                <a:gd name="connsiteX6" fmla="*/ 473275 w 490021"/>
                <a:gd name="connsiteY6" fmla="*/ 165332 h 618785"/>
                <a:gd name="connsiteX7" fmla="*/ 490022 w 490021"/>
                <a:gd name="connsiteY7" fmla="*/ 304929 h 618785"/>
                <a:gd name="connsiteX8" fmla="*/ 434835 w 490021"/>
                <a:gd name="connsiteY8" fmla="*/ 543289 h 618785"/>
                <a:gd name="connsiteX9" fmla="*/ 244630 w 490021"/>
                <a:gd name="connsiteY9" fmla="*/ 618785 h 618785"/>
                <a:gd name="connsiteX10" fmla="*/ 122363 w 490021"/>
                <a:gd name="connsiteY10" fmla="*/ 594664 h 618785"/>
                <a:gd name="connsiteX11" fmla="*/ 45862 w 490021"/>
                <a:gd name="connsiteY11" fmla="*/ 524011 h 618785"/>
                <a:gd name="connsiteX12" fmla="*/ 12084 w 490021"/>
                <a:gd name="connsiteY12" fmla="*/ 433605 h 618785"/>
                <a:gd name="connsiteX13" fmla="*/ 0 w 490021"/>
                <a:gd name="connsiteY13" fmla="*/ 306829 h 618785"/>
                <a:gd name="connsiteX14" fmla="*/ 165370 w 490021"/>
                <a:gd name="connsiteY14" fmla="*/ 307303 h 618785"/>
                <a:gd name="connsiteX15" fmla="*/ 185637 w 490021"/>
                <a:gd name="connsiteY15" fmla="*/ 463424 h 618785"/>
                <a:gd name="connsiteX16" fmla="*/ 244345 w 490021"/>
                <a:gd name="connsiteY16" fmla="*/ 505303 h 618785"/>
                <a:gd name="connsiteX17" fmla="*/ 288304 w 490021"/>
                <a:gd name="connsiteY17" fmla="*/ 487545 h 618785"/>
                <a:gd name="connsiteX18" fmla="*/ 315707 w 490021"/>
                <a:gd name="connsiteY18" fmla="*/ 431421 h 618785"/>
                <a:gd name="connsiteX19" fmla="*/ 324461 w 490021"/>
                <a:gd name="connsiteY19" fmla="*/ 311862 h 618785"/>
                <a:gd name="connsiteX20" fmla="*/ 304194 w 490021"/>
                <a:gd name="connsiteY20" fmla="*/ 151657 h 618785"/>
                <a:gd name="connsiteX21" fmla="*/ 243488 w 490021"/>
                <a:gd name="connsiteY21" fmla="*/ 110633 h 618785"/>
                <a:gd name="connsiteX22" fmla="*/ 183830 w 490021"/>
                <a:gd name="connsiteY22" fmla="*/ 152512 h 618785"/>
                <a:gd name="connsiteX23" fmla="*/ 165465 w 490021"/>
                <a:gd name="connsiteY23" fmla="*/ 307398 h 6187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490021" h="618785">
                  <a:moveTo>
                    <a:pt x="190" y="306924"/>
                  </a:moveTo>
                  <a:cubicBezTo>
                    <a:pt x="190" y="193157"/>
                    <a:pt x="20743" y="113577"/>
                    <a:pt x="61752" y="68184"/>
                  </a:cubicBezTo>
                  <a:cubicBezTo>
                    <a:pt x="102762" y="22696"/>
                    <a:pt x="165275" y="0"/>
                    <a:pt x="249292" y="0"/>
                  </a:cubicBezTo>
                  <a:cubicBezTo>
                    <a:pt x="289636" y="0"/>
                    <a:pt x="322748" y="4938"/>
                    <a:pt x="348629" y="14909"/>
                  </a:cubicBezTo>
                  <a:cubicBezTo>
                    <a:pt x="374510" y="24881"/>
                    <a:pt x="395633" y="37796"/>
                    <a:pt x="411999" y="53655"/>
                  </a:cubicBezTo>
                  <a:cubicBezTo>
                    <a:pt x="428365" y="69609"/>
                    <a:pt x="441210" y="86322"/>
                    <a:pt x="450630" y="103891"/>
                  </a:cubicBezTo>
                  <a:cubicBezTo>
                    <a:pt x="460050" y="121459"/>
                    <a:pt x="467566" y="141876"/>
                    <a:pt x="473275" y="165332"/>
                  </a:cubicBezTo>
                  <a:cubicBezTo>
                    <a:pt x="484408" y="209965"/>
                    <a:pt x="490022" y="256498"/>
                    <a:pt x="490022" y="304929"/>
                  </a:cubicBezTo>
                  <a:cubicBezTo>
                    <a:pt x="490022" y="413473"/>
                    <a:pt x="471658" y="492958"/>
                    <a:pt x="434835" y="543289"/>
                  </a:cubicBezTo>
                  <a:cubicBezTo>
                    <a:pt x="398012" y="593620"/>
                    <a:pt x="334642" y="618785"/>
                    <a:pt x="244630" y="618785"/>
                  </a:cubicBezTo>
                  <a:cubicBezTo>
                    <a:pt x="194201" y="618785"/>
                    <a:pt x="153477" y="610713"/>
                    <a:pt x="122363" y="594664"/>
                  </a:cubicBezTo>
                  <a:cubicBezTo>
                    <a:pt x="91249" y="578615"/>
                    <a:pt x="65749" y="555064"/>
                    <a:pt x="45862" y="524011"/>
                  </a:cubicBezTo>
                  <a:cubicBezTo>
                    <a:pt x="31399" y="501980"/>
                    <a:pt x="20172" y="471876"/>
                    <a:pt x="12084" y="433605"/>
                  </a:cubicBezTo>
                  <a:cubicBezTo>
                    <a:pt x="3996" y="395335"/>
                    <a:pt x="0" y="353171"/>
                    <a:pt x="0" y="306829"/>
                  </a:cubicBezTo>
                  <a:close/>
                  <a:moveTo>
                    <a:pt x="165370" y="307303"/>
                  </a:moveTo>
                  <a:cubicBezTo>
                    <a:pt x="165370" y="383464"/>
                    <a:pt x="172126" y="435505"/>
                    <a:pt x="185637" y="463424"/>
                  </a:cubicBezTo>
                  <a:cubicBezTo>
                    <a:pt x="199149" y="491344"/>
                    <a:pt x="218654" y="505303"/>
                    <a:pt x="244345" y="505303"/>
                  </a:cubicBezTo>
                  <a:cubicBezTo>
                    <a:pt x="261281" y="505303"/>
                    <a:pt x="275935" y="499415"/>
                    <a:pt x="288304" y="487545"/>
                  </a:cubicBezTo>
                  <a:cubicBezTo>
                    <a:pt x="300674" y="475674"/>
                    <a:pt x="309808" y="456967"/>
                    <a:pt x="315707" y="431421"/>
                  </a:cubicBezTo>
                  <a:cubicBezTo>
                    <a:pt x="321606" y="405876"/>
                    <a:pt x="324461" y="365991"/>
                    <a:pt x="324461" y="311862"/>
                  </a:cubicBezTo>
                  <a:cubicBezTo>
                    <a:pt x="324461" y="232377"/>
                    <a:pt x="317705" y="179007"/>
                    <a:pt x="304194" y="151657"/>
                  </a:cubicBezTo>
                  <a:cubicBezTo>
                    <a:pt x="290683" y="124308"/>
                    <a:pt x="270416" y="110633"/>
                    <a:pt x="243488" y="110633"/>
                  </a:cubicBezTo>
                  <a:cubicBezTo>
                    <a:pt x="216561" y="110633"/>
                    <a:pt x="196009" y="124593"/>
                    <a:pt x="183830" y="152512"/>
                  </a:cubicBezTo>
                  <a:cubicBezTo>
                    <a:pt x="171555" y="180432"/>
                    <a:pt x="165465" y="231997"/>
                    <a:pt x="165465" y="307398"/>
                  </a:cubicBezTo>
                  <a:close/>
                </a:path>
              </a:pathLst>
            </a:custGeom>
            <a:grpFill/>
            <a:ln w="9510" cap="flat">
              <a:noFill/>
              <a:prstDash val="solid"/>
              <a:miter/>
            </a:ln>
          </p:spPr>
          <p:txBody>
            <a:bodyPr rtlCol="0" anchor="ctr"/>
            <a:lstStyle/>
            <a:p>
              <a:endParaRPr lang="en-GB"/>
            </a:p>
          </p:txBody>
        </p:sp>
        <p:sp>
          <p:nvSpPr>
            <p:cNvPr id="21" name="Freeform 20">
              <a:extLst>
                <a:ext uri="{FF2B5EF4-FFF2-40B4-BE49-F238E27FC236}">
                  <a16:creationId xmlns:a16="http://schemas.microsoft.com/office/drawing/2014/main" id="{49D8BA53-F288-D3A5-4832-EF64BF85D2F4}"/>
                </a:ext>
              </a:extLst>
            </p:cNvPr>
            <p:cNvSpPr/>
            <p:nvPr/>
          </p:nvSpPr>
          <p:spPr>
            <a:xfrm>
              <a:off x="4441243" y="7434691"/>
              <a:ext cx="700683" cy="908520"/>
            </a:xfrm>
            <a:custGeom>
              <a:avLst/>
              <a:gdLst>
                <a:gd name="connsiteX0" fmla="*/ 0 w 700683"/>
                <a:gd name="connsiteY0" fmla="*/ 20037 h 908520"/>
                <a:gd name="connsiteX1" fmla="*/ 319323 w 700683"/>
                <a:gd name="connsiteY1" fmla="*/ 20037 h 908520"/>
                <a:gd name="connsiteX2" fmla="*/ 319323 w 700683"/>
                <a:gd name="connsiteY2" fmla="*/ 165617 h 908520"/>
                <a:gd name="connsiteX3" fmla="*/ 414473 w 700683"/>
                <a:gd name="connsiteY3" fmla="*/ 35517 h 908520"/>
                <a:gd name="connsiteX4" fmla="*/ 535599 w 700683"/>
                <a:gd name="connsiteY4" fmla="*/ 0 h 908520"/>
                <a:gd name="connsiteX5" fmla="*/ 700683 w 700683"/>
                <a:gd name="connsiteY5" fmla="*/ 46817 h 908520"/>
                <a:gd name="connsiteX6" fmla="*/ 595067 w 700683"/>
                <a:gd name="connsiteY6" fmla="*/ 289450 h 908520"/>
                <a:gd name="connsiteX7" fmla="*/ 499537 w 700683"/>
                <a:gd name="connsiteY7" fmla="*/ 264380 h 908520"/>
                <a:gd name="connsiteX8" fmla="*/ 395633 w 700683"/>
                <a:gd name="connsiteY8" fmla="*/ 319554 h 908520"/>
                <a:gd name="connsiteX9" fmla="*/ 342825 w 700683"/>
                <a:gd name="connsiteY9" fmla="*/ 610713 h 908520"/>
                <a:gd name="connsiteX10" fmla="*/ 342825 w 700683"/>
                <a:gd name="connsiteY10" fmla="*/ 908520 h 908520"/>
                <a:gd name="connsiteX11" fmla="*/ 0 w 700683"/>
                <a:gd name="connsiteY11" fmla="*/ 908520 h 908520"/>
                <a:gd name="connsiteX12" fmla="*/ 0 w 700683"/>
                <a:gd name="connsiteY12" fmla="*/ 20037 h 9085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700683" h="908520">
                  <a:moveTo>
                    <a:pt x="0" y="20037"/>
                  </a:moveTo>
                  <a:lnTo>
                    <a:pt x="319323" y="20037"/>
                  </a:lnTo>
                  <a:lnTo>
                    <a:pt x="319323" y="165617"/>
                  </a:lnTo>
                  <a:cubicBezTo>
                    <a:pt x="350056" y="102561"/>
                    <a:pt x="381741" y="59258"/>
                    <a:pt x="414473" y="35517"/>
                  </a:cubicBezTo>
                  <a:cubicBezTo>
                    <a:pt x="447204" y="11776"/>
                    <a:pt x="487548" y="0"/>
                    <a:pt x="535599" y="0"/>
                  </a:cubicBezTo>
                  <a:cubicBezTo>
                    <a:pt x="583649" y="0"/>
                    <a:pt x="640929" y="15669"/>
                    <a:pt x="700683" y="46817"/>
                  </a:cubicBezTo>
                  <a:lnTo>
                    <a:pt x="595067" y="289450"/>
                  </a:lnTo>
                  <a:cubicBezTo>
                    <a:pt x="554819" y="272737"/>
                    <a:pt x="522944" y="264380"/>
                    <a:pt x="499537" y="264380"/>
                  </a:cubicBezTo>
                  <a:cubicBezTo>
                    <a:pt x="454816" y="264380"/>
                    <a:pt x="420182" y="282803"/>
                    <a:pt x="395633" y="319554"/>
                  </a:cubicBezTo>
                  <a:cubicBezTo>
                    <a:pt x="360428" y="371404"/>
                    <a:pt x="342825" y="468457"/>
                    <a:pt x="342825" y="610713"/>
                  </a:cubicBezTo>
                  <a:lnTo>
                    <a:pt x="342825" y="908520"/>
                  </a:lnTo>
                  <a:lnTo>
                    <a:pt x="0" y="908520"/>
                  </a:lnTo>
                  <a:lnTo>
                    <a:pt x="0" y="20037"/>
                  </a:lnTo>
                  <a:close/>
                </a:path>
              </a:pathLst>
            </a:custGeom>
            <a:grpFill/>
            <a:ln w="9510" cap="flat">
              <a:noFill/>
              <a:prstDash val="solid"/>
              <a:miter/>
            </a:ln>
          </p:spPr>
          <p:txBody>
            <a:bodyPr rtlCol="0" anchor="ctr"/>
            <a:lstStyle/>
            <a:p>
              <a:endParaRPr lang="en-GB"/>
            </a:p>
          </p:txBody>
        </p:sp>
        <p:sp>
          <p:nvSpPr>
            <p:cNvPr id="22" name="Freeform 21">
              <a:extLst>
                <a:ext uri="{FF2B5EF4-FFF2-40B4-BE49-F238E27FC236}">
                  <a16:creationId xmlns:a16="http://schemas.microsoft.com/office/drawing/2014/main" id="{1E155994-486E-4175-A38D-478A3369BE22}"/>
                </a:ext>
              </a:extLst>
            </p:cNvPr>
            <p:cNvSpPr/>
            <p:nvPr/>
          </p:nvSpPr>
          <p:spPr>
            <a:xfrm>
              <a:off x="5142022" y="7116752"/>
              <a:ext cx="341112" cy="1226459"/>
            </a:xfrm>
            <a:custGeom>
              <a:avLst/>
              <a:gdLst>
                <a:gd name="connsiteX0" fmla="*/ 0 w 341112"/>
                <a:gd name="connsiteY0" fmla="*/ 0 h 1226459"/>
                <a:gd name="connsiteX1" fmla="*/ 341112 w 341112"/>
                <a:gd name="connsiteY1" fmla="*/ 0 h 1226459"/>
                <a:gd name="connsiteX2" fmla="*/ 341112 w 341112"/>
                <a:gd name="connsiteY2" fmla="*/ 231712 h 1226459"/>
                <a:gd name="connsiteX3" fmla="*/ 0 w 341112"/>
                <a:gd name="connsiteY3" fmla="*/ 231712 h 1226459"/>
                <a:gd name="connsiteX4" fmla="*/ 0 w 341112"/>
                <a:gd name="connsiteY4" fmla="*/ 0 h 1226459"/>
                <a:gd name="connsiteX5" fmla="*/ 0 w 341112"/>
                <a:gd name="connsiteY5" fmla="*/ 337977 h 1226459"/>
                <a:gd name="connsiteX6" fmla="*/ 341112 w 341112"/>
                <a:gd name="connsiteY6" fmla="*/ 337977 h 1226459"/>
                <a:gd name="connsiteX7" fmla="*/ 341112 w 341112"/>
                <a:gd name="connsiteY7" fmla="*/ 1226460 h 1226459"/>
                <a:gd name="connsiteX8" fmla="*/ 0 w 341112"/>
                <a:gd name="connsiteY8" fmla="*/ 1226460 h 1226459"/>
                <a:gd name="connsiteX9" fmla="*/ 0 w 341112"/>
                <a:gd name="connsiteY9" fmla="*/ 337977 h 12264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41112" h="1226459">
                  <a:moveTo>
                    <a:pt x="0" y="0"/>
                  </a:moveTo>
                  <a:lnTo>
                    <a:pt x="341112" y="0"/>
                  </a:lnTo>
                  <a:lnTo>
                    <a:pt x="341112" y="231712"/>
                  </a:lnTo>
                  <a:lnTo>
                    <a:pt x="0" y="231712"/>
                  </a:lnTo>
                  <a:lnTo>
                    <a:pt x="0" y="0"/>
                  </a:lnTo>
                  <a:close/>
                  <a:moveTo>
                    <a:pt x="0" y="337977"/>
                  </a:moveTo>
                  <a:lnTo>
                    <a:pt x="341112" y="337977"/>
                  </a:lnTo>
                  <a:lnTo>
                    <a:pt x="341112" y="1226460"/>
                  </a:lnTo>
                  <a:lnTo>
                    <a:pt x="0" y="1226460"/>
                  </a:lnTo>
                  <a:lnTo>
                    <a:pt x="0" y="337977"/>
                  </a:lnTo>
                  <a:close/>
                </a:path>
              </a:pathLst>
            </a:custGeom>
            <a:grpFill/>
            <a:ln w="9510" cap="flat">
              <a:noFill/>
              <a:prstDash val="solid"/>
              <a:miter/>
            </a:ln>
          </p:spPr>
          <p:txBody>
            <a:bodyPr rtlCol="0" anchor="ctr"/>
            <a:lstStyle/>
            <a:p>
              <a:endParaRPr lang="en-GB"/>
            </a:p>
          </p:txBody>
        </p:sp>
        <p:sp>
          <p:nvSpPr>
            <p:cNvPr id="23" name="Freeform 22">
              <a:extLst>
                <a:ext uri="{FF2B5EF4-FFF2-40B4-BE49-F238E27FC236}">
                  <a16:creationId xmlns:a16="http://schemas.microsoft.com/office/drawing/2014/main" id="{7B30FA6D-99A0-2A29-3814-9539D32E2E89}"/>
                </a:ext>
              </a:extLst>
            </p:cNvPr>
            <p:cNvSpPr/>
            <p:nvPr/>
          </p:nvSpPr>
          <p:spPr>
            <a:xfrm>
              <a:off x="6503806" y="7434596"/>
              <a:ext cx="981470" cy="1269193"/>
            </a:xfrm>
            <a:custGeom>
              <a:avLst/>
              <a:gdLst>
                <a:gd name="connsiteX0" fmla="*/ 661291 w 981470"/>
                <a:gd name="connsiteY0" fmla="*/ 20132 h 1269193"/>
                <a:gd name="connsiteX1" fmla="*/ 980614 w 981470"/>
                <a:gd name="connsiteY1" fmla="*/ 20132 h 1269193"/>
                <a:gd name="connsiteX2" fmla="*/ 980614 w 981470"/>
                <a:gd name="connsiteY2" fmla="*/ 859234 h 1269193"/>
                <a:gd name="connsiteX3" fmla="*/ 981471 w 981470"/>
                <a:gd name="connsiteY3" fmla="*/ 898549 h 1269193"/>
                <a:gd name="connsiteX4" fmla="*/ 945885 w 981470"/>
                <a:gd name="connsiteY4" fmla="*/ 1057899 h 1269193"/>
                <a:gd name="connsiteX5" fmla="*/ 851115 w 981470"/>
                <a:gd name="connsiteY5" fmla="*/ 1180497 h 1269193"/>
                <a:gd name="connsiteX6" fmla="*/ 701064 w 981470"/>
                <a:gd name="connsiteY6" fmla="*/ 1248301 h 1269193"/>
                <a:gd name="connsiteX7" fmla="*/ 492781 w 981470"/>
                <a:gd name="connsiteY7" fmla="*/ 1269193 h 1269193"/>
                <a:gd name="connsiteX8" fmla="*/ 124361 w 981470"/>
                <a:gd name="connsiteY8" fmla="*/ 1188854 h 1269193"/>
                <a:gd name="connsiteX9" fmla="*/ 24168 w 981470"/>
                <a:gd name="connsiteY9" fmla="*/ 973855 h 1269193"/>
                <a:gd name="connsiteX10" fmla="*/ 25881 w 981470"/>
                <a:gd name="connsiteY10" fmla="*/ 928653 h 1269193"/>
                <a:gd name="connsiteX11" fmla="*/ 357002 w 981470"/>
                <a:gd name="connsiteY11" fmla="*/ 966258 h 1269193"/>
                <a:gd name="connsiteX12" fmla="*/ 395538 w 981470"/>
                <a:gd name="connsiteY12" fmla="*/ 1029884 h 1269193"/>
                <a:gd name="connsiteX13" fmla="*/ 490307 w 981470"/>
                <a:gd name="connsiteY13" fmla="*/ 1055809 h 1269193"/>
                <a:gd name="connsiteX14" fmla="*/ 600491 w 981470"/>
                <a:gd name="connsiteY14" fmla="*/ 1016494 h 1269193"/>
                <a:gd name="connsiteX15" fmla="*/ 636933 w 981470"/>
                <a:gd name="connsiteY15" fmla="*/ 879271 h 1269193"/>
                <a:gd name="connsiteX16" fmla="*/ 636933 w 981470"/>
                <a:gd name="connsiteY16" fmla="*/ 744612 h 1269193"/>
                <a:gd name="connsiteX17" fmla="*/ 536360 w 981470"/>
                <a:gd name="connsiteY17" fmla="*/ 830745 h 1269193"/>
                <a:gd name="connsiteX18" fmla="*/ 366232 w 981470"/>
                <a:gd name="connsiteY18" fmla="*/ 872529 h 1269193"/>
                <a:gd name="connsiteX19" fmla="*/ 77928 w 981470"/>
                <a:gd name="connsiteY19" fmla="*/ 716883 h 1269193"/>
                <a:gd name="connsiteX20" fmla="*/ 0 w 981470"/>
                <a:gd name="connsiteY20" fmla="*/ 424964 h 1269193"/>
                <a:gd name="connsiteX21" fmla="*/ 100573 w 981470"/>
                <a:gd name="connsiteY21" fmla="*/ 108734 h 1269193"/>
                <a:gd name="connsiteX22" fmla="*/ 363758 w 981470"/>
                <a:gd name="connsiteY22" fmla="*/ 0 h 1269193"/>
                <a:gd name="connsiteX23" fmla="*/ 535218 w 981470"/>
                <a:gd name="connsiteY23" fmla="*/ 35137 h 1269193"/>
                <a:gd name="connsiteX24" fmla="*/ 661387 w 981470"/>
                <a:gd name="connsiteY24" fmla="*/ 151468 h 1269193"/>
                <a:gd name="connsiteX25" fmla="*/ 661387 w 981470"/>
                <a:gd name="connsiteY25" fmla="*/ 20132 h 1269193"/>
                <a:gd name="connsiteX26" fmla="*/ 340256 w 981470"/>
                <a:gd name="connsiteY26" fmla="*/ 450984 h 1269193"/>
                <a:gd name="connsiteX27" fmla="*/ 381361 w 981470"/>
                <a:gd name="connsiteY27" fmla="*/ 593620 h 1269193"/>
                <a:gd name="connsiteX28" fmla="*/ 489546 w 981470"/>
                <a:gd name="connsiteY28" fmla="*/ 640057 h 1269193"/>
                <a:gd name="connsiteX29" fmla="*/ 596399 w 981470"/>
                <a:gd name="connsiteY29" fmla="*/ 591910 h 1269193"/>
                <a:gd name="connsiteX30" fmla="*/ 639597 w 981470"/>
                <a:gd name="connsiteY30" fmla="*/ 446805 h 1269193"/>
                <a:gd name="connsiteX31" fmla="*/ 594306 w 981470"/>
                <a:gd name="connsiteY31" fmla="*/ 298282 h 1269193"/>
                <a:gd name="connsiteX32" fmla="*/ 483647 w 981470"/>
                <a:gd name="connsiteY32" fmla="*/ 246811 h 1269193"/>
                <a:gd name="connsiteX33" fmla="*/ 379267 w 981470"/>
                <a:gd name="connsiteY33" fmla="*/ 294103 h 1269193"/>
                <a:gd name="connsiteX34" fmla="*/ 340256 w 981470"/>
                <a:gd name="connsiteY34" fmla="*/ 450984 h 12691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Lst>
              <a:rect l="l" t="t" r="r" b="b"/>
              <a:pathLst>
                <a:path w="981470" h="1269193">
                  <a:moveTo>
                    <a:pt x="661291" y="20132"/>
                  </a:moveTo>
                  <a:lnTo>
                    <a:pt x="980614" y="20132"/>
                  </a:lnTo>
                  <a:lnTo>
                    <a:pt x="980614" y="859234"/>
                  </a:lnTo>
                  <a:lnTo>
                    <a:pt x="981471" y="898549"/>
                  </a:lnTo>
                  <a:cubicBezTo>
                    <a:pt x="981471" y="954293"/>
                    <a:pt x="969577" y="1007473"/>
                    <a:pt x="945885" y="1057899"/>
                  </a:cubicBezTo>
                  <a:cubicBezTo>
                    <a:pt x="922097" y="1108324"/>
                    <a:pt x="890603" y="1149254"/>
                    <a:pt x="851115" y="1180497"/>
                  </a:cubicBezTo>
                  <a:cubicBezTo>
                    <a:pt x="811723" y="1211740"/>
                    <a:pt x="761674" y="1234342"/>
                    <a:pt x="701064" y="1248301"/>
                  </a:cubicBezTo>
                  <a:cubicBezTo>
                    <a:pt x="640454" y="1262261"/>
                    <a:pt x="570994" y="1269193"/>
                    <a:pt x="492781" y="1269193"/>
                  </a:cubicBezTo>
                  <a:cubicBezTo>
                    <a:pt x="313994" y="1269193"/>
                    <a:pt x="191156" y="1242414"/>
                    <a:pt x="124361" y="1188854"/>
                  </a:cubicBezTo>
                  <a:cubicBezTo>
                    <a:pt x="57566" y="1135294"/>
                    <a:pt x="24168" y="1063596"/>
                    <a:pt x="24168" y="973855"/>
                  </a:cubicBezTo>
                  <a:cubicBezTo>
                    <a:pt x="24168" y="962745"/>
                    <a:pt x="24739" y="947645"/>
                    <a:pt x="25881" y="928653"/>
                  </a:cubicBezTo>
                  <a:lnTo>
                    <a:pt x="357002" y="966258"/>
                  </a:lnTo>
                  <a:cubicBezTo>
                    <a:pt x="365375" y="996932"/>
                    <a:pt x="378221" y="1018109"/>
                    <a:pt x="395538" y="1029884"/>
                  </a:cubicBezTo>
                  <a:cubicBezTo>
                    <a:pt x="420657" y="1047168"/>
                    <a:pt x="452247" y="1055809"/>
                    <a:pt x="490307" y="1055809"/>
                  </a:cubicBezTo>
                  <a:cubicBezTo>
                    <a:pt x="539500" y="1055809"/>
                    <a:pt x="576227" y="1042704"/>
                    <a:pt x="600491" y="1016494"/>
                  </a:cubicBezTo>
                  <a:cubicBezTo>
                    <a:pt x="624754" y="990284"/>
                    <a:pt x="636933" y="944512"/>
                    <a:pt x="636933" y="879271"/>
                  </a:cubicBezTo>
                  <a:lnTo>
                    <a:pt x="636933" y="744612"/>
                  </a:lnTo>
                  <a:cubicBezTo>
                    <a:pt x="603440" y="784212"/>
                    <a:pt x="569853" y="812986"/>
                    <a:pt x="536360" y="830745"/>
                  </a:cubicBezTo>
                  <a:cubicBezTo>
                    <a:pt x="483837" y="858664"/>
                    <a:pt x="427128" y="872529"/>
                    <a:pt x="366232" y="872529"/>
                  </a:cubicBezTo>
                  <a:cubicBezTo>
                    <a:pt x="247199" y="872529"/>
                    <a:pt x="151098" y="820679"/>
                    <a:pt x="77928" y="716883"/>
                  </a:cubicBezTo>
                  <a:cubicBezTo>
                    <a:pt x="25976" y="643286"/>
                    <a:pt x="0" y="545948"/>
                    <a:pt x="0" y="424964"/>
                  </a:cubicBezTo>
                  <a:cubicBezTo>
                    <a:pt x="0" y="286696"/>
                    <a:pt x="33493" y="181286"/>
                    <a:pt x="100573" y="108734"/>
                  </a:cubicBezTo>
                  <a:cubicBezTo>
                    <a:pt x="167654" y="36276"/>
                    <a:pt x="255382" y="0"/>
                    <a:pt x="363758" y="0"/>
                  </a:cubicBezTo>
                  <a:cubicBezTo>
                    <a:pt x="433027" y="0"/>
                    <a:pt x="490212" y="11681"/>
                    <a:pt x="535218" y="35137"/>
                  </a:cubicBezTo>
                  <a:cubicBezTo>
                    <a:pt x="580224" y="58593"/>
                    <a:pt x="622280" y="97338"/>
                    <a:pt x="661387" y="151468"/>
                  </a:cubicBezTo>
                  <a:lnTo>
                    <a:pt x="661387" y="20132"/>
                  </a:lnTo>
                  <a:close/>
                  <a:moveTo>
                    <a:pt x="340256" y="450984"/>
                  </a:moveTo>
                  <a:cubicBezTo>
                    <a:pt x="340256" y="515085"/>
                    <a:pt x="353958" y="562661"/>
                    <a:pt x="381361" y="593620"/>
                  </a:cubicBezTo>
                  <a:cubicBezTo>
                    <a:pt x="408764" y="624578"/>
                    <a:pt x="444826" y="640057"/>
                    <a:pt x="489546" y="640057"/>
                  </a:cubicBezTo>
                  <a:cubicBezTo>
                    <a:pt x="534266" y="640057"/>
                    <a:pt x="567664" y="624008"/>
                    <a:pt x="596399" y="591910"/>
                  </a:cubicBezTo>
                  <a:cubicBezTo>
                    <a:pt x="625135" y="559813"/>
                    <a:pt x="639597" y="511476"/>
                    <a:pt x="639597" y="446805"/>
                  </a:cubicBezTo>
                  <a:cubicBezTo>
                    <a:pt x="639597" y="382135"/>
                    <a:pt x="624468" y="332659"/>
                    <a:pt x="594306" y="298282"/>
                  </a:cubicBezTo>
                  <a:cubicBezTo>
                    <a:pt x="564144" y="264000"/>
                    <a:pt x="527225" y="246811"/>
                    <a:pt x="483647" y="246811"/>
                  </a:cubicBezTo>
                  <a:cubicBezTo>
                    <a:pt x="440068" y="246811"/>
                    <a:pt x="405243" y="262575"/>
                    <a:pt x="379267" y="294103"/>
                  </a:cubicBezTo>
                  <a:cubicBezTo>
                    <a:pt x="353291" y="325631"/>
                    <a:pt x="340256" y="377862"/>
                    <a:pt x="340256" y="450984"/>
                  </a:cubicBezTo>
                  <a:close/>
                </a:path>
              </a:pathLst>
            </a:custGeom>
            <a:grpFill/>
            <a:ln w="9510" cap="flat">
              <a:noFill/>
              <a:prstDash val="solid"/>
              <a:miter/>
            </a:ln>
          </p:spPr>
          <p:txBody>
            <a:bodyPr rtlCol="0" anchor="ctr"/>
            <a:lstStyle/>
            <a:p>
              <a:endParaRPr lang="en-GB"/>
            </a:p>
          </p:txBody>
        </p:sp>
        <p:sp>
          <p:nvSpPr>
            <p:cNvPr id="24" name="Freeform 23">
              <a:extLst>
                <a:ext uri="{FF2B5EF4-FFF2-40B4-BE49-F238E27FC236}">
                  <a16:creationId xmlns:a16="http://schemas.microsoft.com/office/drawing/2014/main" id="{35EB3CE8-AC19-2A22-5595-0B45B367E8DF}"/>
                </a:ext>
              </a:extLst>
            </p:cNvPr>
            <p:cNvSpPr/>
            <p:nvPr/>
          </p:nvSpPr>
          <p:spPr>
            <a:xfrm>
              <a:off x="7505448" y="7434786"/>
              <a:ext cx="1031043" cy="928557"/>
            </a:xfrm>
            <a:custGeom>
              <a:avLst/>
              <a:gdLst>
                <a:gd name="connsiteX0" fmla="*/ 1030949 w 1031043"/>
                <a:gd name="connsiteY0" fmla="*/ 548702 h 928557"/>
                <a:gd name="connsiteX1" fmla="*/ 347012 w 1031043"/>
                <a:gd name="connsiteY1" fmla="*/ 548702 h 928557"/>
                <a:gd name="connsiteX2" fmla="*/ 391447 w 1031043"/>
                <a:gd name="connsiteY2" fmla="*/ 670825 h 928557"/>
                <a:gd name="connsiteX3" fmla="*/ 520565 w 1031043"/>
                <a:gd name="connsiteY3" fmla="*/ 728564 h 928557"/>
                <a:gd name="connsiteX4" fmla="*/ 616095 w 1031043"/>
                <a:gd name="connsiteY4" fmla="*/ 703493 h 928557"/>
                <a:gd name="connsiteX5" fmla="*/ 675564 w 1031043"/>
                <a:gd name="connsiteY5" fmla="*/ 647464 h 928557"/>
                <a:gd name="connsiteX6" fmla="*/ 1011728 w 1031043"/>
                <a:gd name="connsiteY6" fmla="*/ 678423 h 928557"/>
                <a:gd name="connsiteX7" fmla="*/ 825615 w 1031043"/>
                <a:gd name="connsiteY7" fmla="*/ 870440 h 928557"/>
                <a:gd name="connsiteX8" fmla="*/ 512953 w 1031043"/>
                <a:gd name="connsiteY8" fmla="*/ 928558 h 928557"/>
                <a:gd name="connsiteX9" fmla="*/ 234640 w 1031043"/>
                <a:gd name="connsiteY9" fmla="*/ 878796 h 928557"/>
                <a:gd name="connsiteX10" fmla="*/ 66605 w 1031043"/>
                <a:gd name="connsiteY10" fmla="*/ 720682 h 928557"/>
                <a:gd name="connsiteX11" fmla="*/ 0 w 1031043"/>
                <a:gd name="connsiteY11" fmla="*/ 465988 h 928557"/>
                <a:gd name="connsiteX12" fmla="*/ 133686 w 1031043"/>
                <a:gd name="connsiteY12" fmla="*/ 128866 h 928557"/>
                <a:gd name="connsiteX13" fmla="*/ 502962 w 1031043"/>
                <a:gd name="connsiteY13" fmla="*/ 0 h 928557"/>
                <a:gd name="connsiteX14" fmla="*/ 804683 w 1031043"/>
                <a:gd name="connsiteY14" fmla="*/ 57738 h 928557"/>
                <a:gd name="connsiteX15" fmla="*/ 973193 w 1031043"/>
                <a:gd name="connsiteY15" fmla="*/ 225065 h 928557"/>
                <a:gd name="connsiteX16" fmla="*/ 1031044 w 1031043"/>
                <a:gd name="connsiteY16" fmla="*/ 510336 h 928557"/>
                <a:gd name="connsiteX17" fmla="*/ 1031044 w 1031043"/>
                <a:gd name="connsiteY17" fmla="*/ 548797 h 928557"/>
                <a:gd name="connsiteX18" fmla="*/ 683937 w 1031043"/>
                <a:gd name="connsiteY18" fmla="*/ 385554 h 928557"/>
                <a:gd name="connsiteX19" fmla="*/ 630748 w 1031043"/>
                <a:gd name="connsiteY19" fmla="*/ 244152 h 928557"/>
                <a:gd name="connsiteX20" fmla="*/ 517139 w 1031043"/>
                <a:gd name="connsiteY20" fmla="*/ 201514 h 928557"/>
                <a:gd name="connsiteX21" fmla="*/ 387165 w 1031043"/>
                <a:gd name="connsiteY21" fmla="*/ 265899 h 928557"/>
                <a:gd name="connsiteX22" fmla="*/ 347773 w 1031043"/>
                <a:gd name="connsiteY22" fmla="*/ 385554 h 928557"/>
                <a:gd name="connsiteX23" fmla="*/ 683937 w 1031043"/>
                <a:gd name="connsiteY23" fmla="*/ 385554 h 9285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1031043" h="928557">
                  <a:moveTo>
                    <a:pt x="1030949" y="548702"/>
                  </a:moveTo>
                  <a:lnTo>
                    <a:pt x="347012" y="548702"/>
                  </a:lnTo>
                  <a:cubicBezTo>
                    <a:pt x="353196" y="603401"/>
                    <a:pt x="367945" y="644046"/>
                    <a:pt x="391447" y="670825"/>
                  </a:cubicBezTo>
                  <a:cubicBezTo>
                    <a:pt x="424368" y="709286"/>
                    <a:pt x="467471" y="728564"/>
                    <a:pt x="520565" y="728564"/>
                  </a:cubicBezTo>
                  <a:cubicBezTo>
                    <a:pt x="554058" y="728564"/>
                    <a:pt x="585933" y="720207"/>
                    <a:pt x="616095" y="703493"/>
                  </a:cubicBezTo>
                  <a:cubicBezTo>
                    <a:pt x="634554" y="692857"/>
                    <a:pt x="654346" y="674244"/>
                    <a:pt x="675564" y="647464"/>
                  </a:cubicBezTo>
                  <a:lnTo>
                    <a:pt x="1011728" y="678423"/>
                  </a:lnTo>
                  <a:cubicBezTo>
                    <a:pt x="960348" y="767689"/>
                    <a:pt x="898310" y="831694"/>
                    <a:pt x="825615" y="870440"/>
                  </a:cubicBezTo>
                  <a:cubicBezTo>
                    <a:pt x="753016" y="909185"/>
                    <a:pt x="648732" y="928558"/>
                    <a:pt x="512953" y="928558"/>
                  </a:cubicBezTo>
                  <a:cubicBezTo>
                    <a:pt x="395062" y="928558"/>
                    <a:pt x="302291" y="911939"/>
                    <a:pt x="234640" y="878796"/>
                  </a:cubicBezTo>
                  <a:cubicBezTo>
                    <a:pt x="166988" y="845654"/>
                    <a:pt x="111040" y="792949"/>
                    <a:pt x="66605" y="720682"/>
                  </a:cubicBezTo>
                  <a:cubicBezTo>
                    <a:pt x="22170" y="648509"/>
                    <a:pt x="0" y="563516"/>
                    <a:pt x="0" y="465988"/>
                  </a:cubicBezTo>
                  <a:cubicBezTo>
                    <a:pt x="0" y="327151"/>
                    <a:pt x="44530" y="214714"/>
                    <a:pt x="133686" y="128866"/>
                  </a:cubicBezTo>
                  <a:cubicBezTo>
                    <a:pt x="222841" y="43019"/>
                    <a:pt x="345870" y="0"/>
                    <a:pt x="502962" y="0"/>
                  </a:cubicBezTo>
                  <a:cubicBezTo>
                    <a:pt x="630368" y="0"/>
                    <a:pt x="730941" y="19278"/>
                    <a:pt x="804683" y="57738"/>
                  </a:cubicBezTo>
                  <a:cubicBezTo>
                    <a:pt x="878424" y="96198"/>
                    <a:pt x="934562" y="152037"/>
                    <a:pt x="973193" y="225065"/>
                  </a:cubicBezTo>
                  <a:cubicBezTo>
                    <a:pt x="1011728" y="298092"/>
                    <a:pt x="1031044" y="393246"/>
                    <a:pt x="1031044" y="510336"/>
                  </a:cubicBezTo>
                  <a:lnTo>
                    <a:pt x="1031044" y="548797"/>
                  </a:lnTo>
                  <a:close/>
                  <a:moveTo>
                    <a:pt x="683937" y="385554"/>
                  </a:moveTo>
                  <a:cubicBezTo>
                    <a:pt x="677182" y="319744"/>
                    <a:pt x="659484" y="272642"/>
                    <a:pt x="630748" y="244152"/>
                  </a:cubicBezTo>
                  <a:cubicBezTo>
                    <a:pt x="601918" y="215663"/>
                    <a:pt x="564144" y="201514"/>
                    <a:pt x="517139" y="201514"/>
                  </a:cubicBezTo>
                  <a:cubicBezTo>
                    <a:pt x="462904" y="201514"/>
                    <a:pt x="419611" y="222975"/>
                    <a:pt x="387165" y="265899"/>
                  </a:cubicBezTo>
                  <a:cubicBezTo>
                    <a:pt x="366517" y="292679"/>
                    <a:pt x="353387" y="332564"/>
                    <a:pt x="347773" y="385554"/>
                  </a:cubicBezTo>
                  <a:lnTo>
                    <a:pt x="683937" y="385554"/>
                  </a:lnTo>
                  <a:close/>
                </a:path>
              </a:pathLst>
            </a:custGeom>
            <a:grpFill/>
            <a:ln w="9510" cap="flat">
              <a:noFill/>
              <a:prstDash val="solid"/>
              <a:miter/>
            </a:ln>
          </p:spPr>
          <p:txBody>
            <a:bodyPr rtlCol="0" anchor="ctr"/>
            <a:lstStyle/>
            <a:p>
              <a:endParaRPr lang="en-GB"/>
            </a:p>
          </p:txBody>
        </p:sp>
        <p:sp>
          <p:nvSpPr>
            <p:cNvPr id="25" name="Freeform 24">
              <a:extLst>
                <a:ext uri="{FF2B5EF4-FFF2-40B4-BE49-F238E27FC236}">
                  <a16:creationId xmlns:a16="http://schemas.microsoft.com/office/drawing/2014/main" id="{112ED7AD-93DB-AE05-EF18-675C76DCD647}"/>
                </a:ext>
              </a:extLst>
            </p:cNvPr>
            <p:cNvSpPr/>
            <p:nvPr/>
          </p:nvSpPr>
          <p:spPr>
            <a:xfrm>
              <a:off x="8524694" y="7434596"/>
              <a:ext cx="946265" cy="928652"/>
            </a:xfrm>
            <a:custGeom>
              <a:avLst/>
              <a:gdLst>
                <a:gd name="connsiteX0" fmla="*/ 0 w 946265"/>
                <a:gd name="connsiteY0" fmla="*/ 661804 h 928652"/>
                <a:gd name="connsiteX1" fmla="*/ 338638 w 946265"/>
                <a:gd name="connsiteY1" fmla="*/ 629991 h 928652"/>
                <a:gd name="connsiteX2" fmla="*/ 397346 w 946265"/>
                <a:gd name="connsiteY2" fmla="*/ 716123 h 928652"/>
                <a:gd name="connsiteX3" fmla="*/ 497919 w 946265"/>
                <a:gd name="connsiteY3" fmla="*/ 742048 h 928652"/>
                <a:gd name="connsiteX4" fmla="*/ 604391 w 946265"/>
                <a:gd name="connsiteY4" fmla="*/ 712799 h 928652"/>
                <a:gd name="connsiteX5" fmla="*/ 633698 w 946265"/>
                <a:gd name="connsiteY5" fmla="*/ 658480 h 928652"/>
                <a:gd name="connsiteX6" fmla="*/ 595162 w 946265"/>
                <a:gd name="connsiteY6" fmla="*/ 601692 h 928652"/>
                <a:gd name="connsiteX7" fmla="*/ 448441 w 946265"/>
                <a:gd name="connsiteY7" fmla="*/ 566650 h 928652"/>
                <a:gd name="connsiteX8" fmla="*/ 201623 w 946265"/>
                <a:gd name="connsiteY8" fmla="*/ 509387 h 928652"/>
                <a:gd name="connsiteX9" fmla="*/ 85064 w 946265"/>
                <a:gd name="connsiteY9" fmla="*/ 420405 h 928652"/>
                <a:gd name="connsiteX10" fmla="*/ 37679 w 946265"/>
                <a:gd name="connsiteY10" fmla="*/ 277485 h 928652"/>
                <a:gd name="connsiteX11" fmla="*/ 88775 w 946265"/>
                <a:gd name="connsiteY11" fmla="*/ 126207 h 928652"/>
                <a:gd name="connsiteX12" fmla="*/ 229597 w 946265"/>
                <a:gd name="connsiteY12" fmla="*/ 31338 h 928652"/>
                <a:gd name="connsiteX13" fmla="*/ 470135 w 946265"/>
                <a:gd name="connsiteY13" fmla="*/ 0 h 928652"/>
                <a:gd name="connsiteX14" fmla="*/ 705251 w 946265"/>
                <a:gd name="connsiteY14" fmla="*/ 24216 h 928652"/>
                <a:gd name="connsiteX15" fmla="*/ 831800 w 946265"/>
                <a:gd name="connsiteY15" fmla="*/ 99522 h 928652"/>
                <a:gd name="connsiteX16" fmla="*/ 916007 w 946265"/>
                <a:gd name="connsiteY16" fmla="*/ 237600 h 928652"/>
                <a:gd name="connsiteX17" fmla="*/ 592498 w 946265"/>
                <a:gd name="connsiteY17" fmla="*/ 269413 h 928652"/>
                <a:gd name="connsiteX18" fmla="*/ 550632 w 946265"/>
                <a:gd name="connsiteY18" fmla="*/ 206642 h 928652"/>
                <a:gd name="connsiteX19" fmla="*/ 453389 w 946265"/>
                <a:gd name="connsiteY19" fmla="*/ 179862 h 928652"/>
                <a:gd name="connsiteX20" fmla="*/ 369181 w 946265"/>
                <a:gd name="connsiteY20" fmla="*/ 200374 h 928652"/>
                <a:gd name="connsiteX21" fmla="*/ 342825 w 946265"/>
                <a:gd name="connsiteY21" fmla="*/ 250040 h 928652"/>
                <a:gd name="connsiteX22" fmla="*/ 376318 w 946265"/>
                <a:gd name="connsiteY22" fmla="*/ 299326 h 928652"/>
                <a:gd name="connsiteX23" fmla="*/ 522182 w 946265"/>
                <a:gd name="connsiteY23" fmla="*/ 329430 h 928652"/>
                <a:gd name="connsiteX24" fmla="*/ 775281 w 946265"/>
                <a:gd name="connsiteY24" fmla="*/ 382895 h 928652"/>
                <a:gd name="connsiteX25" fmla="*/ 902306 w 946265"/>
                <a:gd name="connsiteY25" fmla="*/ 480708 h 928652"/>
                <a:gd name="connsiteX26" fmla="*/ 946265 w 946265"/>
                <a:gd name="connsiteY26" fmla="*/ 620305 h 928652"/>
                <a:gd name="connsiteX27" fmla="*/ 899737 w 946265"/>
                <a:gd name="connsiteY27" fmla="*/ 769873 h 928652"/>
                <a:gd name="connsiteX28" fmla="*/ 753016 w 946265"/>
                <a:gd name="connsiteY28" fmla="*/ 885634 h 928652"/>
                <a:gd name="connsiteX29" fmla="*/ 480221 w 946265"/>
                <a:gd name="connsiteY29" fmla="*/ 928653 h 928652"/>
                <a:gd name="connsiteX30" fmla="*/ 132829 w 946265"/>
                <a:gd name="connsiteY30" fmla="*/ 859234 h 928652"/>
                <a:gd name="connsiteX31" fmla="*/ 0 w 946265"/>
                <a:gd name="connsiteY31" fmla="*/ 661804 h 9286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Lst>
              <a:rect l="l" t="t" r="r" b="b"/>
              <a:pathLst>
                <a:path w="946265" h="928652">
                  <a:moveTo>
                    <a:pt x="0" y="661804"/>
                  </a:moveTo>
                  <a:lnTo>
                    <a:pt x="338638" y="629991"/>
                  </a:lnTo>
                  <a:cubicBezTo>
                    <a:pt x="352625" y="670161"/>
                    <a:pt x="372131" y="698840"/>
                    <a:pt x="397346" y="716123"/>
                  </a:cubicBezTo>
                  <a:cubicBezTo>
                    <a:pt x="422465" y="733407"/>
                    <a:pt x="456053" y="742048"/>
                    <a:pt x="497919" y="742048"/>
                  </a:cubicBezTo>
                  <a:cubicBezTo>
                    <a:pt x="543781" y="742048"/>
                    <a:pt x="579272" y="732267"/>
                    <a:pt x="604391" y="712799"/>
                  </a:cubicBezTo>
                  <a:cubicBezTo>
                    <a:pt x="623898" y="698365"/>
                    <a:pt x="633698" y="680227"/>
                    <a:pt x="633698" y="658480"/>
                  </a:cubicBezTo>
                  <a:cubicBezTo>
                    <a:pt x="633698" y="633979"/>
                    <a:pt x="620853" y="615082"/>
                    <a:pt x="595162" y="601692"/>
                  </a:cubicBezTo>
                  <a:cubicBezTo>
                    <a:pt x="576703" y="592195"/>
                    <a:pt x="527796" y="580515"/>
                    <a:pt x="448441" y="566650"/>
                  </a:cubicBezTo>
                  <a:cubicBezTo>
                    <a:pt x="329980" y="546043"/>
                    <a:pt x="247675" y="526955"/>
                    <a:pt x="201623" y="509387"/>
                  </a:cubicBezTo>
                  <a:cubicBezTo>
                    <a:pt x="155475" y="491818"/>
                    <a:pt x="116654" y="462190"/>
                    <a:pt x="85064" y="420405"/>
                  </a:cubicBezTo>
                  <a:cubicBezTo>
                    <a:pt x="53474" y="378621"/>
                    <a:pt x="37679" y="330949"/>
                    <a:pt x="37679" y="277485"/>
                  </a:cubicBezTo>
                  <a:cubicBezTo>
                    <a:pt x="37679" y="218987"/>
                    <a:pt x="54711" y="168561"/>
                    <a:pt x="88775" y="126207"/>
                  </a:cubicBezTo>
                  <a:cubicBezTo>
                    <a:pt x="122838" y="83853"/>
                    <a:pt x="169747" y="52230"/>
                    <a:pt x="229597" y="31338"/>
                  </a:cubicBezTo>
                  <a:cubicBezTo>
                    <a:pt x="289350" y="10446"/>
                    <a:pt x="369562" y="0"/>
                    <a:pt x="470135" y="0"/>
                  </a:cubicBezTo>
                  <a:cubicBezTo>
                    <a:pt x="576323" y="0"/>
                    <a:pt x="654631" y="8072"/>
                    <a:pt x="705251" y="24216"/>
                  </a:cubicBezTo>
                  <a:cubicBezTo>
                    <a:pt x="755775" y="40360"/>
                    <a:pt x="798022" y="65525"/>
                    <a:pt x="831800" y="99522"/>
                  </a:cubicBezTo>
                  <a:cubicBezTo>
                    <a:pt x="865578" y="133519"/>
                    <a:pt x="893647" y="179577"/>
                    <a:pt x="916007" y="237600"/>
                  </a:cubicBezTo>
                  <a:lnTo>
                    <a:pt x="592498" y="269413"/>
                  </a:lnTo>
                  <a:cubicBezTo>
                    <a:pt x="584125" y="240924"/>
                    <a:pt x="570138" y="220031"/>
                    <a:pt x="550632" y="206642"/>
                  </a:cubicBezTo>
                  <a:cubicBezTo>
                    <a:pt x="523800" y="188788"/>
                    <a:pt x="491354" y="179862"/>
                    <a:pt x="453389" y="179862"/>
                  </a:cubicBezTo>
                  <a:cubicBezTo>
                    <a:pt x="415424" y="179862"/>
                    <a:pt x="386784" y="186699"/>
                    <a:pt x="369181" y="200374"/>
                  </a:cubicBezTo>
                  <a:cubicBezTo>
                    <a:pt x="351579" y="214049"/>
                    <a:pt x="342825" y="230573"/>
                    <a:pt x="342825" y="250040"/>
                  </a:cubicBezTo>
                  <a:cubicBezTo>
                    <a:pt x="342825" y="271787"/>
                    <a:pt x="353958" y="288216"/>
                    <a:pt x="376318" y="299326"/>
                  </a:cubicBezTo>
                  <a:cubicBezTo>
                    <a:pt x="398678" y="310437"/>
                    <a:pt x="447300" y="320503"/>
                    <a:pt x="522182" y="329430"/>
                  </a:cubicBezTo>
                  <a:cubicBezTo>
                    <a:pt x="635601" y="342250"/>
                    <a:pt x="719999" y="360103"/>
                    <a:pt x="775281" y="382895"/>
                  </a:cubicBezTo>
                  <a:cubicBezTo>
                    <a:pt x="830563" y="405781"/>
                    <a:pt x="872905" y="438354"/>
                    <a:pt x="902306" y="480708"/>
                  </a:cubicBezTo>
                  <a:cubicBezTo>
                    <a:pt x="931707" y="523061"/>
                    <a:pt x="946265" y="569594"/>
                    <a:pt x="946265" y="620305"/>
                  </a:cubicBezTo>
                  <a:cubicBezTo>
                    <a:pt x="946265" y="671015"/>
                    <a:pt x="930756" y="721441"/>
                    <a:pt x="899737" y="769873"/>
                  </a:cubicBezTo>
                  <a:cubicBezTo>
                    <a:pt x="868718" y="818304"/>
                    <a:pt x="819811" y="856955"/>
                    <a:pt x="753016" y="885634"/>
                  </a:cubicBezTo>
                  <a:cubicBezTo>
                    <a:pt x="686221" y="914313"/>
                    <a:pt x="595257" y="928653"/>
                    <a:pt x="480221" y="928653"/>
                  </a:cubicBezTo>
                  <a:cubicBezTo>
                    <a:pt x="317610" y="928653"/>
                    <a:pt x="201812" y="905481"/>
                    <a:pt x="132829" y="859234"/>
                  </a:cubicBezTo>
                  <a:cubicBezTo>
                    <a:pt x="63845" y="812986"/>
                    <a:pt x="19506" y="747177"/>
                    <a:pt x="0" y="661804"/>
                  </a:cubicBezTo>
                  <a:close/>
                </a:path>
              </a:pathLst>
            </a:custGeom>
            <a:grpFill/>
            <a:ln w="9510" cap="flat">
              <a:noFill/>
              <a:prstDash val="solid"/>
              <a:miter/>
            </a:ln>
          </p:spPr>
          <p:txBody>
            <a:bodyPr rtlCol="0" anchor="ctr"/>
            <a:lstStyle/>
            <a:p>
              <a:endParaRPr lang="en-GB"/>
            </a:p>
          </p:txBody>
        </p:sp>
        <p:sp>
          <p:nvSpPr>
            <p:cNvPr id="26" name="Freeform 25">
              <a:extLst>
                <a:ext uri="{FF2B5EF4-FFF2-40B4-BE49-F238E27FC236}">
                  <a16:creationId xmlns:a16="http://schemas.microsoft.com/office/drawing/2014/main" id="{CAFD5B0C-7A82-E76B-2E1E-F58B327A0114}"/>
                </a:ext>
              </a:extLst>
            </p:cNvPr>
            <p:cNvSpPr/>
            <p:nvPr/>
          </p:nvSpPr>
          <p:spPr>
            <a:xfrm>
              <a:off x="3437032" y="6597742"/>
              <a:ext cx="3048410" cy="1765601"/>
            </a:xfrm>
            <a:custGeom>
              <a:avLst/>
              <a:gdLst>
                <a:gd name="connsiteX0" fmla="*/ 0 w 3048410"/>
                <a:gd name="connsiteY0" fmla="*/ 519010 h 1765601"/>
                <a:gd name="connsiteX1" fmla="*/ 0 w 3048410"/>
                <a:gd name="connsiteY1" fmla="*/ 1745469 h 1765601"/>
                <a:gd name="connsiteX2" fmla="*/ 319323 w 3048410"/>
                <a:gd name="connsiteY2" fmla="*/ 1745469 h 1765601"/>
                <a:gd name="connsiteX3" fmla="*/ 319323 w 3048410"/>
                <a:gd name="connsiteY3" fmla="*/ 1614134 h 1765601"/>
                <a:gd name="connsiteX4" fmla="*/ 441686 w 3048410"/>
                <a:gd name="connsiteY4" fmla="*/ 1727046 h 1765601"/>
                <a:gd name="connsiteX5" fmla="*/ 606009 w 3048410"/>
                <a:gd name="connsiteY5" fmla="*/ 1765507 h 1765601"/>
                <a:gd name="connsiteX6" fmla="*/ 796690 w 3048410"/>
                <a:gd name="connsiteY6" fmla="*/ 1710713 h 1765601"/>
                <a:gd name="connsiteX7" fmla="*/ 931232 w 3048410"/>
                <a:gd name="connsiteY7" fmla="*/ 1545095 h 1765601"/>
                <a:gd name="connsiteX8" fmla="*/ 979853 w 3048410"/>
                <a:gd name="connsiteY8" fmla="*/ 1288693 h 1765601"/>
                <a:gd name="connsiteX9" fmla="*/ 873380 w 3048410"/>
                <a:gd name="connsiteY9" fmla="*/ 953660 h 1765601"/>
                <a:gd name="connsiteX10" fmla="*/ 604297 w 3048410"/>
                <a:gd name="connsiteY10" fmla="*/ 836949 h 1765601"/>
                <a:gd name="connsiteX11" fmla="*/ 460525 w 3048410"/>
                <a:gd name="connsiteY11" fmla="*/ 863729 h 1765601"/>
                <a:gd name="connsiteX12" fmla="*/ 344442 w 3048410"/>
                <a:gd name="connsiteY12" fmla="*/ 944068 h 1765601"/>
                <a:gd name="connsiteX13" fmla="*/ 344442 w 3048410"/>
                <a:gd name="connsiteY13" fmla="*/ 670667 h 1765601"/>
                <a:gd name="connsiteX14" fmla="*/ 2703873 w 3048410"/>
                <a:gd name="connsiteY14" fmla="*/ 670382 h 1765601"/>
                <a:gd name="connsiteX15" fmla="*/ 2703873 w 3048410"/>
                <a:gd name="connsiteY15" fmla="*/ 944068 h 1765601"/>
                <a:gd name="connsiteX16" fmla="*/ 2588647 w 3048410"/>
                <a:gd name="connsiteY16" fmla="*/ 863729 h 1765601"/>
                <a:gd name="connsiteX17" fmla="*/ 2444019 w 3048410"/>
                <a:gd name="connsiteY17" fmla="*/ 836949 h 1765601"/>
                <a:gd name="connsiteX18" fmla="*/ 2174555 w 3048410"/>
                <a:gd name="connsiteY18" fmla="*/ 954040 h 1765601"/>
                <a:gd name="connsiteX19" fmla="*/ 2068558 w 3048410"/>
                <a:gd name="connsiteY19" fmla="*/ 1292016 h 1765601"/>
                <a:gd name="connsiteX20" fmla="*/ 2164564 w 3048410"/>
                <a:gd name="connsiteY20" fmla="*/ 1627524 h 1765601"/>
                <a:gd name="connsiteX21" fmla="*/ 2442401 w 3048410"/>
                <a:gd name="connsiteY21" fmla="*/ 1765602 h 1765601"/>
                <a:gd name="connsiteX22" fmla="*/ 2606725 w 3048410"/>
                <a:gd name="connsiteY22" fmla="*/ 1727141 h 1765601"/>
                <a:gd name="connsiteX23" fmla="*/ 2729088 w 3048410"/>
                <a:gd name="connsiteY23" fmla="*/ 1614229 h 1765601"/>
                <a:gd name="connsiteX24" fmla="*/ 2729088 w 3048410"/>
                <a:gd name="connsiteY24" fmla="*/ 1745564 h 1765601"/>
                <a:gd name="connsiteX25" fmla="*/ 3048411 w 3048410"/>
                <a:gd name="connsiteY25" fmla="*/ 1745564 h 1765601"/>
                <a:gd name="connsiteX26" fmla="*/ 3048411 w 3048410"/>
                <a:gd name="connsiteY26" fmla="*/ 519010 h 1765601"/>
                <a:gd name="connsiteX27" fmla="*/ 0 w 3048410"/>
                <a:gd name="connsiteY27" fmla="*/ 519010 h 1765601"/>
                <a:gd name="connsiteX28" fmla="*/ 386023 w 3048410"/>
                <a:gd name="connsiteY28" fmla="*/ 1142638 h 1765601"/>
                <a:gd name="connsiteX29" fmla="*/ 499632 w 3048410"/>
                <a:gd name="connsiteY29" fmla="*/ 1091168 h 1765601"/>
                <a:gd name="connsiteX30" fmla="*/ 598112 w 3048410"/>
                <a:gd name="connsiteY30" fmla="*/ 1140549 h 1765601"/>
                <a:gd name="connsiteX31" fmla="*/ 638741 w 3048410"/>
                <a:gd name="connsiteY31" fmla="*/ 1295340 h 1765601"/>
                <a:gd name="connsiteX32" fmla="*/ 597256 w 3048410"/>
                <a:gd name="connsiteY32" fmla="*/ 1465611 h 1765601"/>
                <a:gd name="connsiteX33" fmla="*/ 494589 w 3048410"/>
                <a:gd name="connsiteY33" fmla="*/ 1516226 h 1765601"/>
                <a:gd name="connsiteX34" fmla="*/ 385167 w 3048410"/>
                <a:gd name="connsiteY34" fmla="*/ 1464756 h 1765601"/>
                <a:gd name="connsiteX35" fmla="*/ 341969 w 3048410"/>
                <a:gd name="connsiteY35" fmla="*/ 1298664 h 1765601"/>
                <a:gd name="connsiteX36" fmla="*/ 385928 w 3048410"/>
                <a:gd name="connsiteY36" fmla="*/ 1142638 h 1765601"/>
                <a:gd name="connsiteX37" fmla="*/ 2662863 w 3048410"/>
                <a:gd name="connsiteY37" fmla="*/ 1465136 h 1765601"/>
                <a:gd name="connsiteX38" fmla="*/ 2553917 w 3048410"/>
                <a:gd name="connsiteY38" fmla="*/ 1516131 h 1765601"/>
                <a:gd name="connsiteX39" fmla="*/ 2451250 w 3048410"/>
                <a:gd name="connsiteY39" fmla="*/ 1465516 h 1765601"/>
                <a:gd name="connsiteX40" fmla="*/ 2409765 w 3048410"/>
                <a:gd name="connsiteY40" fmla="*/ 1306166 h 1765601"/>
                <a:gd name="connsiteX41" fmla="*/ 2450013 w 3048410"/>
                <a:gd name="connsiteY41" fmla="*/ 1140549 h 1765601"/>
                <a:gd name="connsiteX42" fmla="*/ 2549730 w 3048410"/>
                <a:gd name="connsiteY42" fmla="*/ 1091168 h 1765601"/>
                <a:gd name="connsiteX43" fmla="*/ 2662007 w 3048410"/>
                <a:gd name="connsiteY43" fmla="*/ 1142638 h 1765601"/>
                <a:gd name="connsiteX44" fmla="*/ 2706442 w 3048410"/>
                <a:gd name="connsiteY44" fmla="*/ 1298664 h 1765601"/>
                <a:gd name="connsiteX45" fmla="*/ 2662863 w 3048410"/>
                <a:gd name="connsiteY45" fmla="*/ 1465136 h 17656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Lst>
              <a:rect l="l" t="t" r="r" b="b"/>
              <a:pathLst>
                <a:path w="3048410" h="1765601">
                  <a:moveTo>
                    <a:pt x="0" y="519010"/>
                  </a:moveTo>
                  <a:lnTo>
                    <a:pt x="0" y="1745469"/>
                  </a:lnTo>
                  <a:lnTo>
                    <a:pt x="319323" y="1745469"/>
                  </a:lnTo>
                  <a:lnTo>
                    <a:pt x="319323" y="1614134"/>
                  </a:lnTo>
                  <a:cubicBezTo>
                    <a:pt x="363472" y="1669308"/>
                    <a:pt x="404292" y="1707009"/>
                    <a:pt x="441686" y="1727046"/>
                  </a:cubicBezTo>
                  <a:cubicBezTo>
                    <a:pt x="491449" y="1752687"/>
                    <a:pt x="546160" y="1765507"/>
                    <a:pt x="606009" y="1765507"/>
                  </a:cubicBezTo>
                  <a:cubicBezTo>
                    <a:pt x="675849" y="1765507"/>
                    <a:pt x="739409" y="1747274"/>
                    <a:pt x="796690" y="1710713"/>
                  </a:cubicBezTo>
                  <a:cubicBezTo>
                    <a:pt x="853970" y="1674151"/>
                    <a:pt x="898785" y="1618977"/>
                    <a:pt x="931232" y="1545095"/>
                  </a:cubicBezTo>
                  <a:cubicBezTo>
                    <a:pt x="963678" y="1471213"/>
                    <a:pt x="979853" y="1385746"/>
                    <a:pt x="979853" y="1288693"/>
                  </a:cubicBezTo>
                  <a:cubicBezTo>
                    <a:pt x="979853" y="1143113"/>
                    <a:pt x="944362" y="1031435"/>
                    <a:pt x="873380" y="953660"/>
                  </a:cubicBezTo>
                  <a:cubicBezTo>
                    <a:pt x="802399" y="875884"/>
                    <a:pt x="712768" y="836949"/>
                    <a:pt x="604297" y="836949"/>
                  </a:cubicBezTo>
                  <a:cubicBezTo>
                    <a:pt x="551774" y="836949"/>
                    <a:pt x="503818" y="845876"/>
                    <a:pt x="460525" y="863729"/>
                  </a:cubicBezTo>
                  <a:cubicBezTo>
                    <a:pt x="417232" y="881582"/>
                    <a:pt x="378506" y="908362"/>
                    <a:pt x="344442" y="944068"/>
                  </a:cubicBezTo>
                  <a:lnTo>
                    <a:pt x="344442" y="670667"/>
                  </a:lnTo>
                  <a:cubicBezTo>
                    <a:pt x="407146" y="632302"/>
                    <a:pt x="1653419" y="-110791"/>
                    <a:pt x="2703873" y="670382"/>
                  </a:cubicBezTo>
                  <a:lnTo>
                    <a:pt x="2703873" y="944068"/>
                  </a:lnTo>
                  <a:cubicBezTo>
                    <a:pt x="2670380" y="908362"/>
                    <a:pt x="2631940" y="881582"/>
                    <a:pt x="2588647" y="863729"/>
                  </a:cubicBezTo>
                  <a:cubicBezTo>
                    <a:pt x="2545354" y="845876"/>
                    <a:pt x="2497113" y="836949"/>
                    <a:pt x="2444019" y="836949"/>
                  </a:cubicBezTo>
                  <a:cubicBezTo>
                    <a:pt x="2335072" y="836949"/>
                    <a:pt x="2245251" y="875979"/>
                    <a:pt x="2174555" y="954040"/>
                  </a:cubicBezTo>
                  <a:cubicBezTo>
                    <a:pt x="2103858" y="1032100"/>
                    <a:pt x="2068558" y="1144727"/>
                    <a:pt x="2068558" y="1292016"/>
                  </a:cubicBezTo>
                  <a:cubicBezTo>
                    <a:pt x="2068558" y="1423637"/>
                    <a:pt x="2100528" y="1535504"/>
                    <a:pt x="2164564" y="1627524"/>
                  </a:cubicBezTo>
                  <a:cubicBezTo>
                    <a:pt x="2228505" y="1719544"/>
                    <a:pt x="2321180" y="1765602"/>
                    <a:pt x="2442401" y="1765602"/>
                  </a:cubicBezTo>
                  <a:cubicBezTo>
                    <a:pt x="2502726" y="1765602"/>
                    <a:pt x="2557533" y="1752782"/>
                    <a:pt x="2606725" y="1727141"/>
                  </a:cubicBezTo>
                  <a:cubicBezTo>
                    <a:pt x="2643643" y="1707674"/>
                    <a:pt x="2684367" y="1669973"/>
                    <a:pt x="2729088" y="1614229"/>
                  </a:cubicBezTo>
                  <a:lnTo>
                    <a:pt x="2729088" y="1745564"/>
                  </a:lnTo>
                  <a:lnTo>
                    <a:pt x="3048411" y="1745564"/>
                  </a:lnTo>
                  <a:lnTo>
                    <a:pt x="3048411" y="519010"/>
                  </a:lnTo>
                  <a:cubicBezTo>
                    <a:pt x="1524205" y="-648762"/>
                    <a:pt x="0" y="519010"/>
                    <a:pt x="0" y="519010"/>
                  </a:cubicBezTo>
                  <a:close/>
                  <a:moveTo>
                    <a:pt x="386023" y="1142638"/>
                  </a:moveTo>
                  <a:cubicBezTo>
                    <a:pt x="415329" y="1108356"/>
                    <a:pt x="453199" y="1091168"/>
                    <a:pt x="499632" y="1091168"/>
                  </a:cubicBezTo>
                  <a:cubicBezTo>
                    <a:pt x="538168" y="1091168"/>
                    <a:pt x="570994" y="1107596"/>
                    <a:pt x="598112" y="1140549"/>
                  </a:cubicBezTo>
                  <a:cubicBezTo>
                    <a:pt x="625230" y="1173501"/>
                    <a:pt x="638741" y="1225067"/>
                    <a:pt x="638741" y="1295340"/>
                  </a:cubicBezTo>
                  <a:cubicBezTo>
                    <a:pt x="638741" y="1375110"/>
                    <a:pt x="624944" y="1431803"/>
                    <a:pt x="597256" y="1465611"/>
                  </a:cubicBezTo>
                  <a:cubicBezTo>
                    <a:pt x="569567" y="1499323"/>
                    <a:pt x="535313" y="1516226"/>
                    <a:pt x="494589" y="1516226"/>
                  </a:cubicBezTo>
                  <a:cubicBezTo>
                    <a:pt x="450439" y="1516226"/>
                    <a:pt x="413997" y="1499038"/>
                    <a:pt x="385167" y="1464756"/>
                  </a:cubicBezTo>
                  <a:cubicBezTo>
                    <a:pt x="356336" y="1430474"/>
                    <a:pt x="341969" y="1375110"/>
                    <a:pt x="341969" y="1298664"/>
                  </a:cubicBezTo>
                  <a:cubicBezTo>
                    <a:pt x="341969" y="1228960"/>
                    <a:pt x="356622" y="1176920"/>
                    <a:pt x="385928" y="1142638"/>
                  </a:cubicBezTo>
                  <a:close/>
                  <a:moveTo>
                    <a:pt x="2662863" y="1465136"/>
                  </a:moveTo>
                  <a:cubicBezTo>
                    <a:pt x="2633843" y="1499133"/>
                    <a:pt x="2597496" y="1516131"/>
                    <a:pt x="2553917" y="1516131"/>
                  </a:cubicBezTo>
                  <a:cubicBezTo>
                    <a:pt x="2513098" y="1516131"/>
                    <a:pt x="2478939" y="1499228"/>
                    <a:pt x="2451250" y="1465516"/>
                  </a:cubicBezTo>
                  <a:cubicBezTo>
                    <a:pt x="2423562" y="1431803"/>
                    <a:pt x="2409765" y="1378624"/>
                    <a:pt x="2409765" y="1306166"/>
                  </a:cubicBezTo>
                  <a:cubicBezTo>
                    <a:pt x="2409765" y="1228676"/>
                    <a:pt x="2423181" y="1173406"/>
                    <a:pt x="2450013" y="1140549"/>
                  </a:cubicBezTo>
                  <a:cubicBezTo>
                    <a:pt x="2476846" y="1107691"/>
                    <a:pt x="2510053" y="1091168"/>
                    <a:pt x="2549730" y="1091168"/>
                  </a:cubicBezTo>
                  <a:cubicBezTo>
                    <a:pt x="2595022" y="1091168"/>
                    <a:pt x="2632416" y="1108356"/>
                    <a:pt x="2662007" y="1142638"/>
                  </a:cubicBezTo>
                  <a:cubicBezTo>
                    <a:pt x="2691599" y="1176920"/>
                    <a:pt x="2706442" y="1228960"/>
                    <a:pt x="2706442" y="1298664"/>
                  </a:cubicBezTo>
                  <a:cubicBezTo>
                    <a:pt x="2706442" y="1375585"/>
                    <a:pt x="2691884" y="1431139"/>
                    <a:pt x="2662863" y="1465136"/>
                  </a:cubicBezTo>
                  <a:close/>
                </a:path>
              </a:pathLst>
            </a:custGeom>
            <a:grpFill/>
            <a:ln w="9510" cap="flat">
              <a:noFill/>
              <a:prstDash val="solid"/>
              <a:miter/>
            </a:ln>
          </p:spPr>
          <p:txBody>
            <a:bodyPr rtlCol="0" anchor="ctr"/>
            <a:lstStyle/>
            <a:p>
              <a:endParaRPr lang="en-GB"/>
            </a:p>
          </p:txBody>
        </p:sp>
      </p:grpSp>
    </p:spTree>
    <p:extLst>
      <p:ext uri="{BB962C8B-B14F-4D97-AF65-F5344CB8AC3E}">
        <p14:creationId xmlns:p14="http://schemas.microsoft.com/office/powerpoint/2010/main" val="232385557"/>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grpSp>
        <p:nvGrpSpPr>
          <p:cNvPr id="7" name="Logo_Dark teal">
            <a:extLst>
              <a:ext uri="{FF2B5EF4-FFF2-40B4-BE49-F238E27FC236}">
                <a16:creationId xmlns:a16="http://schemas.microsoft.com/office/drawing/2014/main" id="{B172B4AD-E958-00BC-98DF-5D83AF5ABBAC}"/>
              </a:ext>
            </a:extLst>
          </p:cNvPr>
          <p:cNvGrpSpPr/>
          <p:nvPr/>
        </p:nvGrpSpPr>
        <p:grpSpPr>
          <a:xfrm>
            <a:off x="407988" y="6190748"/>
            <a:ext cx="911237" cy="318053"/>
            <a:chOff x="3437032" y="6597742"/>
            <a:chExt cx="6033927" cy="2106047"/>
          </a:xfrm>
          <a:solidFill>
            <a:schemeClr val="accent2"/>
          </a:solidFill>
        </p:grpSpPr>
        <p:sp>
          <p:nvSpPr>
            <p:cNvPr id="8" name="Freeform 7">
              <a:extLst>
                <a:ext uri="{FF2B5EF4-FFF2-40B4-BE49-F238E27FC236}">
                  <a16:creationId xmlns:a16="http://schemas.microsoft.com/office/drawing/2014/main" id="{239A4728-0187-56BD-9C9C-198829671930}"/>
                </a:ext>
              </a:extLst>
            </p:cNvPr>
            <p:cNvSpPr/>
            <p:nvPr/>
          </p:nvSpPr>
          <p:spPr>
            <a:xfrm>
              <a:off x="6540629" y="6754844"/>
              <a:ext cx="498490" cy="608718"/>
            </a:xfrm>
            <a:custGeom>
              <a:avLst/>
              <a:gdLst>
                <a:gd name="connsiteX0" fmla="*/ 74407 w 498490"/>
                <a:gd name="connsiteY0" fmla="*/ 0 h 608718"/>
                <a:gd name="connsiteX1" fmla="*/ 469850 w 498490"/>
                <a:gd name="connsiteY1" fmla="*/ 0 h 608718"/>
                <a:gd name="connsiteX2" fmla="*/ 469850 w 498490"/>
                <a:gd name="connsiteY2" fmla="*/ 132665 h 608718"/>
                <a:gd name="connsiteX3" fmla="*/ 202003 w 498490"/>
                <a:gd name="connsiteY3" fmla="*/ 132665 h 608718"/>
                <a:gd name="connsiteX4" fmla="*/ 187731 w 498490"/>
                <a:gd name="connsiteY4" fmla="*/ 222501 h 608718"/>
                <a:gd name="connsiteX5" fmla="*/ 242727 w 498490"/>
                <a:gd name="connsiteY5" fmla="*/ 202938 h 608718"/>
                <a:gd name="connsiteX6" fmla="*/ 296487 w 498490"/>
                <a:gd name="connsiteY6" fmla="*/ 196385 h 608718"/>
                <a:gd name="connsiteX7" fmla="*/ 442447 w 498490"/>
                <a:gd name="connsiteY7" fmla="*/ 250705 h 608718"/>
                <a:gd name="connsiteX8" fmla="*/ 498490 w 498490"/>
                <a:gd name="connsiteY8" fmla="*/ 387453 h 608718"/>
                <a:gd name="connsiteX9" fmla="*/ 469660 w 498490"/>
                <a:gd name="connsiteY9" fmla="*/ 498846 h 608718"/>
                <a:gd name="connsiteX10" fmla="*/ 387831 w 498490"/>
                <a:gd name="connsiteY10" fmla="*/ 580515 h 608718"/>
                <a:gd name="connsiteX11" fmla="*/ 252242 w 498490"/>
                <a:gd name="connsiteY11" fmla="*/ 608719 h 608718"/>
                <a:gd name="connsiteX12" fmla="*/ 150622 w 498490"/>
                <a:gd name="connsiteY12" fmla="*/ 597513 h 608718"/>
                <a:gd name="connsiteX13" fmla="*/ 78689 w 498490"/>
                <a:gd name="connsiteY13" fmla="*/ 564086 h 608718"/>
                <a:gd name="connsiteX14" fmla="*/ 30638 w 498490"/>
                <a:gd name="connsiteY14" fmla="*/ 513660 h 608718"/>
                <a:gd name="connsiteX15" fmla="*/ 0 w 498490"/>
                <a:gd name="connsiteY15" fmla="*/ 443482 h 608718"/>
                <a:gd name="connsiteX16" fmla="*/ 168511 w 498490"/>
                <a:gd name="connsiteY16" fmla="*/ 425154 h 608718"/>
                <a:gd name="connsiteX17" fmla="*/ 197150 w 498490"/>
                <a:gd name="connsiteY17" fmla="*/ 486595 h 608718"/>
                <a:gd name="connsiteX18" fmla="*/ 250720 w 498490"/>
                <a:gd name="connsiteY18" fmla="*/ 507582 h 608718"/>
                <a:gd name="connsiteX19" fmla="*/ 308190 w 498490"/>
                <a:gd name="connsiteY19" fmla="*/ 481277 h 608718"/>
                <a:gd name="connsiteX20" fmla="*/ 330836 w 498490"/>
                <a:gd name="connsiteY20" fmla="*/ 402742 h 608718"/>
                <a:gd name="connsiteX21" fmla="*/ 307905 w 498490"/>
                <a:gd name="connsiteY21" fmla="*/ 324397 h 608718"/>
                <a:gd name="connsiteX22" fmla="*/ 247009 w 498490"/>
                <a:gd name="connsiteY22" fmla="*/ 299516 h 608718"/>
                <a:gd name="connsiteX23" fmla="*/ 200386 w 498490"/>
                <a:gd name="connsiteY23" fmla="*/ 311387 h 608718"/>
                <a:gd name="connsiteX24" fmla="*/ 163563 w 498490"/>
                <a:gd name="connsiteY24" fmla="*/ 342440 h 608718"/>
                <a:gd name="connsiteX25" fmla="*/ 21694 w 498490"/>
                <a:gd name="connsiteY25" fmla="*/ 322023 h 608718"/>
                <a:gd name="connsiteX26" fmla="*/ 74407 w 498490"/>
                <a:gd name="connsiteY26" fmla="*/ 380 h 6087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498490" h="608718">
                  <a:moveTo>
                    <a:pt x="74407" y="0"/>
                  </a:moveTo>
                  <a:lnTo>
                    <a:pt x="469850" y="0"/>
                  </a:lnTo>
                  <a:lnTo>
                    <a:pt x="469850" y="132665"/>
                  </a:lnTo>
                  <a:lnTo>
                    <a:pt x="202003" y="132665"/>
                  </a:lnTo>
                  <a:lnTo>
                    <a:pt x="187731" y="222501"/>
                  </a:lnTo>
                  <a:cubicBezTo>
                    <a:pt x="206285" y="213764"/>
                    <a:pt x="224554" y="207306"/>
                    <a:pt x="242727" y="202938"/>
                  </a:cubicBezTo>
                  <a:cubicBezTo>
                    <a:pt x="260901" y="198570"/>
                    <a:pt x="278789" y="196385"/>
                    <a:pt x="296487" y="196385"/>
                  </a:cubicBezTo>
                  <a:cubicBezTo>
                    <a:pt x="356432" y="196385"/>
                    <a:pt x="405148" y="214524"/>
                    <a:pt x="442447" y="250705"/>
                  </a:cubicBezTo>
                  <a:cubicBezTo>
                    <a:pt x="479841" y="286886"/>
                    <a:pt x="498490" y="332469"/>
                    <a:pt x="498490" y="387453"/>
                  </a:cubicBezTo>
                  <a:cubicBezTo>
                    <a:pt x="498490" y="426103"/>
                    <a:pt x="488880" y="463234"/>
                    <a:pt x="469660" y="498846"/>
                  </a:cubicBezTo>
                  <a:cubicBezTo>
                    <a:pt x="450439" y="534457"/>
                    <a:pt x="423131" y="561712"/>
                    <a:pt x="387831" y="580515"/>
                  </a:cubicBezTo>
                  <a:cubicBezTo>
                    <a:pt x="352530" y="599318"/>
                    <a:pt x="307334" y="608719"/>
                    <a:pt x="252242" y="608719"/>
                  </a:cubicBezTo>
                  <a:cubicBezTo>
                    <a:pt x="212755" y="608719"/>
                    <a:pt x="178882" y="605015"/>
                    <a:pt x="150622" y="597513"/>
                  </a:cubicBezTo>
                  <a:cubicBezTo>
                    <a:pt x="122363" y="590011"/>
                    <a:pt x="98385" y="578900"/>
                    <a:pt x="78689" y="564086"/>
                  </a:cubicBezTo>
                  <a:cubicBezTo>
                    <a:pt x="58898" y="549272"/>
                    <a:pt x="42913" y="532463"/>
                    <a:pt x="30638" y="513660"/>
                  </a:cubicBezTo>
                  <a:cubicBezTo>
                    <a:pt x="18364" y="494857"/>
                    <a:pt x="8183" y="471496"/>
                    <a:pt x="0" y="443482"/>
                  </a:cubicBezTo>
                  <a:lnTo>
                    <a:pt x="168511" y="425154"/>
                  </a:lnTo>
                  <a:cubicBezTo>
                    <a:pt x="172602" y="452123"/>
                    <a:pt x="182117" y="472541"/>
                    <a:pt x="197150" y="486595"/>
                  </a:cubicBezTo>
                  <a:cubicBezTo>
                    <a:pt x="212184" y="500650"/>
                    <a:pt x="229977" y="507582"/>
                    <a:pt x="250720" y="507582"/>
                  </a:cubicBezTo>
                  <a:cubicBezTo>
                    <a:pt x="273936" y="507582"/>
                    <a:pt x="293062" y="498846"/>
                    <a:pt x="308190" y="481277"/>
                  </a:cubicBezTo>
                  <a:cubicBezTo>
                    <a:pt x="323319" y="463709"/>
                    <a:pt x="330836" y="437499"/>
                    <a:pt x="330836" y="402742"/>
                  </a:cubicBezTo>
                  <a:cubicBezTo>
                    <a:pt x="330836" y="367985"/>
                    <a:pt x="323224" y="341016"/>
                    <a:pt x="307905" y="324397"/>
                  </a:cubicBezTo>
                  <a:cubicBezTo>
                    <a:pt x="292586" y="307778"/>
                    <a:pt x="272319" y="299516"/>
                    <a:pt x="247009" y="299516"/>
                  </a:cubicBezTo>
                  <a:cubicBezTo>
                    <a:pt x="230929" y="299516"/>
                    <a:pt x="215419" y="303505"/>
                    <a:pt x="200386" y="311387"/>
                  </a:cubicBezTo>
                  <a:cubicBezTo>
                    <a:pt x="189253" y="317085"/>
                    <a:pt x="176979" y="327436"/>
                    <a:pt x="163563" y="342440"/>
                  </a:cubicBezTo>
                  <a:lnTo>
                    <a:pt x="21694" y="322023"/>
                  </a:lnTo>
                  <a:lnTo>
                    <a:pt x="74407" y="380"/>
                  </a:lnTo>
                  <a:close/>
                </a:path>
              </a:pathLst>
            </a:custGeom>
            <a:grpFill/>
            <a:ln w="9510" cap="flat">
              <a:noFill/>
              <a:prstDash val="solid"/>
              <a:miter/>
            </a:ln>
          </p:spPr>
          <p:txBody>
            <a:bodyPr rtlCol="0" anchor="ctr"/>
            <a:lstStyle/>
            <a:p>
              <a:endParaRPr lang="en-GB"/>
            </a:p>
          </p:txBody>
        </p:sp>
        <p:sp>
          <p:nvSpPr>
            <p:cNvPr id="12" name="Freeform 11">
              <a:extLst>
                <a:ext uri="{FF2B5EF4-FFF2-40B4-BE49-F238E27FC236}">
                  <a16:creationId xmlns:a16="http://schemas.microsoft.com/office/drawing/2014/main" id="{BA00CAAF-613C-ADA4-4611-12AA55FF4B79}"/>
                </a:ext>
              </a:extLst>
            </p:cNvPr>
            <p:cNvSpPr/>
            <p:nvPr/>
          </p:nvSpPr>
          <p:spPr>
            <a:xfrm>
              <a:off x="7047207" y="7186645"/>
              <a:ext cx="177930" cy="166566"/>
            </a:xfrm>
            <a:custGeom>
              <a:avLst/>
              <a:gdLst>
                <a:gd name="connsiteX0" fmla="*/ 0 w 177930"/>
                <a:gd name="connsiteY0" fmla="*/ 0 h 166566"/>
                <a:gd name="connsiteX1" fmla="*/ 177930 w 177930"/>
                <a:gd name="connsiteY1" fmla="*/ 0 h 166566"/>
                <a:gd name="connsiteX2" fmla="*/ 177930 w 177930"/>
                <a:gd name="connsiteY2" fmla="*/ 166567 h 166566"/>
                <a:gd name="connsiteX3" fmla="*/ 0 w 177930"/>
                <a:gd name="connsiteY3" fmla="*/ 166567 h 166566"/>
                <a:gd name="connsiteX4" fmla="*/ 0 w 177930"/>
                <a:gd name="connsiteY4" fmla="*/ 0 h 16656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7930" h="166566">
                  <a:moveTo>
                    <a:pt x="0" y="0"/>
                  </a:moveTo>
                  <a:lnTo>
                    <a:pt x="177930" y="0"/>
                  </a:lnTo>
                  <a:lnTo>
                    <a:pt x="177930" y="166567"/>
                  </a:lnTo>
                  <a:lnTo>
                    <a:pt x="0" y="166567"/>
                  </a:lnTo>
                  <a:lnTo>
                    <a:pt x="0" y="0"/>
                  </a:lnTo>
                  <a:close/>
                </a:path>
              </a:pathLst>
            </a:custGeom>
            <a:grpFill/>
            <a:ln w="9510" cap="flat">
              <a:noFill/>
              <a:prstDash val="solid"/>
              <a:miter/>
            </a:ln>
          </p:spPr>
          <p:txBody>
            <a:bodyPr rtlCol="0" anchor="ctr"/>
            <a:lstStyle/>
            <a:p>
              <a:endParaRPr lang="en-GB"/>
            </a:p>
          </p:txBody>
        </p:sp>
        <p:sp>
          <p:nvSpPr>
            <p:cNvPr id="13" name="Freeform 12">
              <a:extLst>
                <a:ext uri="{FF2B5EF4-FFF2-40B4-BE49-F238E27FC236}">
                  <a16:creationId xmlns:a16="http://schemas.microsoft.com/office/drawing/2014/main" id="{E4D19C98-B276-8B5A-73EA-959844C1010B}"/>
                </a:ext>
              </a:extLst>
            </p:cNvPr>
            <p:cNvSpPr/>
            <p:nvPr/>
          </p:nvSpPr>
          <p:spPr>
            <a:xfrm>
              <a:off x="7234176" y="6744683"/>
              <a:ext cx="490021" cy="618785"/>
            </a:xfrm>
            <a:custGeom>
              <a:avLst/>
              <a:gdLst>
                <a:gd name="connsiteX0" fmla="*/ 190 w 490021"/>
                <a:gd name="connsiteY0" fmla="*/ 306924 h 618785"/>
                <a:gd name="connsiteX1" fmla="*/ 61752 w 490021"/>
                <a:gd name="connsiteY1" fmla="*/ 68184 h 618785"/>
                <a:gd name="connsiteX2" fmla="*/ 249292 w 490021"/>
                <a:gd name="connsiteY2" fmla="*/ 0 h 618785"/>
                <a:gd name="connsiteX3" fmla="*/ 348629 w 490021"/>
                <a:gd name="connsiteY3" fmla="*/ 14909 h 618785"/>
                <a:gd name="connsiteX4" fmla="*/ 411999 w 490021"/>
                <a:gd name="connsiteY4" fmla="*/ 53655 h 618785"/>
                <a:gd name="connsiteX5" fmla="*/ 450630 w 490021"/>
                <a:gd name="connsiteY5" fmla="*/ 103891 h 618785"/>
                <a:gd name="connsiteX6" fmla="*/ 473275 w 490021"/>
                <a:gd name="connsiteY6" fmla="*/ 165332 h 618785"/>
                <a:gd name="connsiteX7" fmla="*/ 490022 w 490021"/>
                <a:gd name="connsiteY7" fmla="*/ 304929 h 618785"/>
                <a:gd name="connsiteX8" fmla="*/ 434835 w 490021"/>
                <a:gd name="connsiteY8" fmla="*/ 543289 h 618785"/>
                <a:gd name="connsiteX9" fmla="*/ 244630 w 490021"/>
                <a:gd name="connsiteY9" fmla="*/ 618785 h 618785"/>
                <a:gd name="connsiteX10" fmla="*/ 122363 w 490021"/>
                <a:gd name="connsiteY10" fmla="*/ 594664 h 618785"/>
                <a:gd name="connsiteX11" fmla="*/ 45862 w 490021"/>
                <a:gd name="connsiteY11" fmla="*/ 524011 h 618785"/>
                <a:gd name="connsiteX12" fmla="*/ 12084 w 490021"/>
                <a:gd name="connsiteY12" fmla="*/ 433605 h 618785"/>
                <a:gd name="connsiteX13" fmla="*/ 0 w 490021"/>
                <a:gd name="connsiteY13" fmla="*/ 306829 h 618785"/>
                <a:gd name="connsiteX14" fmla="*/ 165370 w 490021"/>
                <a:gd name="connsiteY14" fmla="*/ 307303 h 618785"/>
                <a:gd name="connsiteX15" fmla="*/ 185637 w 490021"/>
                <a:gd name="connsiteY15" fmla="*/ 463424 h 618785"/>
                <a:gd name="connsiteX16" fmla="*/ 244345 w 490021"/>
                <a:gd name="connsiteY16" fmla="*/ 505303 h 618785"/>
                <a:gd name="connsiteX17" fmla="*/ 288304 w 490021"/>
                <a:gd name="connsiteY17" fmla="*/ 487545 h 618785"/>
                <a:gd name="connsiteX18" fmla="*/ 315707 w 490021"/>
                <a:gd name="connsiteY18" fmla="*/ 431421 h 618785"/>
                <a:gd name="connsiteX19" fmla="*/ 324461 w 490021"/>
                <a:gd name="connsiteY19" fmla="*/ 311862 h 618785"/>
                <a:gd name="connsiteX20" fmla="*/ 304194 w 490021"/>
                <a:gd name="connsiteY20" fmla="*/ 151657 h 618785"/>
                <a:gd name="connsiteX21" fmla="*/ 243488 w 490021"/>
                <a:gd name="connsiteY21" fmla="*/ 110633 h 618785"/>
                <a:gd name="connsiteX22" fmla="*/ 183830 w 490021"/>
                <a:gd name="connsiteY22" fmla="*/ 152512 h 618785"/>
                <a:gd name="connsiteX23" fmla="*/ 165465 w 490021"/>
                <a:gd name="connsiteY23" fmla="*/ 307398 h 6187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490021" h="618785">
                  <a:moveTo>
                    <a:pt x="190" y="306924"/>
                  </a:moveTo>
                  <a:cubicBezTo>
                    <a:pt x="190" y="193157"/>
                    <a:pt x="20743" y="113577"/>
                    <a:pt x="61752" y="68184"/>
                  </a:cubicBezTo>
                  <a:cubicBezTo>
                    <a:pt x="102762" y="22696"/>
                    <a:pt x="165275" y="0"/>
                    <a:pt x="249292" y="0"/>
                  </a:cubicBezTo>
                  <a:cubicBezTo>
                    <a:pt x="289636" y="0"/>
                    <a:pt x="322748" y="4938"/>
                    <a:pt x="348629" y="14909"/>
                  </a:cubicBezTo>
                  <a:cubicBezTo>
                    <a:pt x="374510" y="24881"/>
                    <a:pt x="395633" y="37796"/>
                    <a:pt x="411999" y="53655"/>
                  </a:cubicBezTo>
                  <a:cubicBezTo>
                    <a:pt x="428365" y="69609"/>
                    <a:pt x="441210" y="86322"/>
                    <a:pt x="450630" y="103891"/>
                  </a:cubicBezTo>
                  <a:cubicBezTo>
                    <a:pt x="460050" y="121459"/>
                    <a:pt x="467566" y="141876"/>
                    <a:pt x="473275" y="165332"/>
                  </a:cubicBezTo>
                  <a:cubicBezTo>
                    <a:pt x="484408" y="209965"/>
                    <a:pt x="490022" y="256498"/>
                    <a:pt x="490022" y="304929"/>
                  </a:cubicBezTo>
                  <a:cubicBezTo>
                    <a:pt x="490022" y="413473"/>
                    <a:pt x="471658" y="492958"/>
                    <a:pt x="434835" y="543289"/>
                  </a:cubicBezTo>
                  <a:cubicBezTo>
                    <a:pt x="398012" y="593620"/>
                    <a:pt x="334642" y="618785"/>
                    <a:pt x="244630" y="618785"/>
                  </a:cubicBezTo>
                  <a:cubicBezTo>
                    <a:pt x="194201" y="618785"/>
                    <a:pt x="153477" y="610713"/>
                    <a:pt x="122363" y="594664"/>
                  </a:cubicBezTo>
                  <a:cubicBezTo>
                    <a:pt x="91249" y="578615"/>
                    <a:pt x="65749" y="555064"/>
                    <a:pt x="45862" y="524011"/>
                  </a:cubicBezTo>
                  <a:cubicBezTo>
                    <a:pt x="31399" y="501980"/>
                    <a:pt x="20172" y="471876"/>
                    <a:pt x="12084" y="433605"/>
                  </a:cubicBezTo>
                  <a:cubicBezTo>
                    <a:pt x="3996" y="395335"/>
                    <a:pt x="0" y="353171"/>
                    <a:pt x="0" y="306829"/>
                  </a:cubicBezTo>
                  <a:close/>
                  <a:moveTo>
                    <a:pt x="165370" y="307303"/>
                  </a:moveTo>
                  <a:cubicBezTo>
                    <a:pt x="165370" y="383464"/>
                    <a:pt x="172126" y="435505"/>
                    <a:pt x="185637" y="463424"/>
                  </a:cubicBezTo>
                  <a:cubicBezTo>
                    <a:pt x="199149" y="491344"/>
                    <a:pt x="218654" y="505303"/>
                    <a:pt x="244345" y="505303"/>
                  </a:cubicBezTo>
                  <a:cubicBezTo>
                    <a:pt x="261281" y="505303"/>
                    <a:pt x="275935" y="499415"/>
                    <a:pt x="288304" y="487545"/>
                  </a:cubicBezTo>
                  <a:cubicBezTo>
                    <a:pt x="300674" y="475674"/>
                    <a:pt x="309808" y="456967"/>
                    <a:pt x="315707" y="431421"/>
                  </a:cubicBezTo>
                  <a:cubicBezTo>
                    <a:pt x="321606" y="405876"/>
                    <a:pt x="324461" y="365991"/>
                    <a:pt x="324461" y="311862"/>
                  </a:cubicBezTo>
                  <a:cubicBezTo>
                    <a:pt x="324461" y="232377"/>
                    <a:pt x="317705" y="179007"/>
                    <a:pt x="304194" y="151657"/>
                  </a:cubicBezTo>
                  <a:cubicBezTo>
                    <a:pt x="290683" y="124308"/>
                    <a:pt x="270416" y="110633"/>
                    <a:pt x="243488" y="110633"/>
                  </a:cubicBezTo>
                  <a:cubicBezTo>
                    <a:pt x="216561" y="110633"/>
                    <a:pt x="196009" y="124593"/>
                    <a:pt x="183830" y="152512"/>
                  </a:cubicBezTo>
                  <a:cubicBezTo>
                    <a:pt x="171555" y="180432"/>
                    <a:pt x="165465" y="231997"/>
                    <a:pt x="165465" y="307398"/>
                  </a:cubicBezTo>
                  <a:close/>
                </a:path>
              </a:pathLst>
            </a:custGeom>
            <a:grpFill/>
            <a:ln w="9510" cap="flat">
              <a:noFill/>
              <a:prstDash val="solid"/>
              <a:miter/>
            </a:ln>
          </p:spPr>
          <p:txBody>
            <a:bodyPr rtlCol="0" anchor="ctr"/>
            <a:lstStyle/>
            <a:p>
              <a:endParaRPr lang="en-GB"/>
            </a:p>
          </p:txBody>
        </p:sp>
        <p:sp>
          <p:nvSpPr>
            <p:cNvPr id="14" name="Freeform 13">
              <a:extLst>
                <a:ext uri="{FF2B5EF4-FFF2-40B4-BE49-F238E27FC236}">
                  <a16:creationId xmlns:a16="http://schemas.microsoft.com/office/drawing/2014/main" id="{61993745-CFA0-2542-61FB-E74E4561AED2}"/>
                </a:ext>
              </a:extLst>
            </p:cNvPr>
            <p:cNvSpPr/>
            <p:nvPr/>
          </p:nvSpPr>
          <p:spPr>
            <a:xfrm>
              <a:off x="4441243" y="7434691"/>
              <a:ext cx="700683" cy="908520"/>
            </a:xfrm>
            <a:custGeom>
              <a:avLst/>
              <a:gdLst>
                <a:gd name="connsiteX0" fmla="*/ 0 w 700683"/>
                <a:gd name="connsiteY0" fmla="*/ 20037 h 908520"/>
                <a:gd name="connsiteX1" fmla="*/ 319323 w 700683"/>
                <a:gd name="connsiteY1" fmla="*/ 20037 h 908520"/>
                <a:gd name="connsiteX2" fmla="*/ 319323 w 700683"/>
                <a:gd name="connsiteY2" fmla="*/ 165617 h 908520"/>
                <a:gd name="connsiteX3" fmla="*/ 414473 w 700683"/>
                <a:gd name="connsiteY3" fmla="*/ 35517 h 908520"/>
                <a:gd name="connsiteX4" fmla="*/ 535599 w 700683"/>
                <a:gd name="connsiteY4" fmla="*/ 0 h 908520"/>
                <a:gd name="connsiteX5" fmla="*/ 700683 w 700683"/>
                <a:gd name="connsiteY5" fmla="*/ 46817 h 908520"/>
                <a:gd name="connsiteX6" fmla="*/ 595067 w 700683"/>
                <a:gd name="connsiteY6" fmla="*/ 289450 h 908520"/>
                <a:gd name="connsiteX7" fmla="*/ 499537 w 700683"/>
                <a:gd name="connsiteY7" fmla="*/ 264380 h 908520"/>
                <a:gd name="connsiteX8" fmla="*/ 395633 w 700683"/>
                <a:gd name="connsiteY8" fmla="*/ 319554 h 908520"/>
                <a:gd name="connsiteX9" fmla="*/ 342825 w 700683"/>
                <a:gd name="connsiteY9" fmla="*/ 610713 h 908520"/>
                <a:gd name="connsiteX10" fmla="*/ 342825 w 700683"/>
                <a:gd name="connsiteY10" fmla="*/ 908520 h 908520"/>
                <a:gd name="connsiteX11" fmla="*/ 0 w 700683"/>
                <a:gd name="connsiteY11" fmla="*/ 908520 h 908520"/>
                <a:gd name="connsiteX12" fmla="*/ 0 w 700683"/>
                <a:gd name="connsiteY12" fmla="*/ 20037 h 9085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700683" h="908520">
                  <a:moveTo>
                    <a:pt x="0" y="20037"/>
                  </a:moveTo>
                  <a:lnTo>
                    <a:pt x="319323" y="20037"/>
                  </a:lnTo>
                  <a:lnTo>
                    <a:pt x="319323" y="165617"/>
                  </a:lnTo>
                  <a:cubicBezTo>
                    <a:pt x="350056" y="102561"/>
                    <a:pt x="381741" y="59258"/>
                    <a:pt x="414473" y="35517"/>
                  </a:cubicBezTo>
                  <a:cubicBezTo>
                    <a:pt x="447204" y="11776"/>
                    <a:pt x="487548" y="0"/>
                    <a:pt x="535599" y="0"/>
                  </a:cubicBezTo>
                  <a:cubicBezTo>
                    <a:pt x="583649" y="0"/>
                    <a:pt x="640929" y="15669"/>
                    <a:pt x="700683" y="46817"/>
                  </a:cubicBezTo>
                  <a:lnTo>
                    <a:pt x="595067" y="289450"/>
                  </a:lnTo>
                  <a:cubicBezTo>
                    <a:pt x="554819" y="272737"/>
                    <a:pt x="522944" y="264380"/>
                    <a:pt x="499537" y="264380"/>
                  </a:cubicBezTo>
                  <a:cubicBezTo>
                    <a:pt x="454816" y="264380"/>
                    <a:pt x="420182" y="282803"/>
                    <a:pt x="395633" y="319554"/>
                  </a:cubicBezTo>
                  <a:cubicBezTo>
                    <a:pt x="360428" y="371404"/>
                    <a:pt x="342825" y="468457"/>
                    <a:pt x="342825" y="610713"/>
                  </a:cubicBezTo>
                  <a:lnTo>
                    <a:pt x="342825" y="908520"/>
                  </a:lnTo>
                  <a:lnTo>
                    <a:pt x="0" y="908520"/>
                  </a:lnTo>
                  <a:lnTo>
                    <a:pt x="0" y="20037"/>
                  </a:lnTo>
                  <a:close/>
                </a:path>
              </a:pathLst>
            </a:custGeom>
            <a:grpFill/>
            <a:ln w="9510" cap="flat">
              <a:noFill/>
              <a:prstDash val="solid"/>
              <a:miter/>
            </a:ln>
          </p:spPr>
          <p:txBody>
            <a:bodyPr rtlCol="0" anchor="ctr"/>
            <a:lstStyle/>
            <a:p>
              <a:endParaRPr lang="en-GB"/>
            </a:p>
          </p:txBody>
        </p:sp>
        <p:sp>
          <p:nvSpPr>
            <p:cNvPr id="15" name="Freeform 14">
              <a:extLst>
                <a:ext uri="{FF2B5EF4-FFF2-40B4-BE49-F238E27FC236}">
                  <a16:creationId xmlns:a16="http://schemas.microsoft.com/office/drawing/2014/main" id="{E6674590-6DA6-BCFB-0BBD-0EDBCD6D4D36}"/>
                </a:ext>
              </a:extLst>
            </p:cNvPr>
            <p:cNvSpPr/>
            <p:nvPr/>
          </p:nvSpPr>
          <p:spPr>
            <a:xfrm>
              <a:off x="5142022" y="7116752"/>
              <a:ext cx="341112" cy="1226459"/>
            </a:xfrm>
            <a:custGeom>
              <a:avLst/>
              <a:gdLst>
                <a:gd name="connsiteX0" fmla="*/ 0 w 341112"/>
                <a:gd name="connsiteY0" fmla="*/ 0 h 1226459"/>
                <a:gd name="connsiteX1" fmla="*/ 341112 w 341112"/>
                <a:gd name="connsiteY1" fmla="*/ 0 h 1226459"/>
                <a:gd name="connsiteX2" fmla="*/ 341112 w 341112"/>
                <a:gd name="connsiteY2" fmla="*/ 231712 h 1226459"/>
                <a:gd name="connsiteX3" fmla="*/ 0 w 341112"/>
                <a:gd name="connsiteY3" fmla="*/ 231712 h 1226459"/>
                <a:gd name="connsiteX4" fmla="*/ 0 w 341112"/>
                <a:gd name="connsiteY4" fmla="*/ 0 h 1226459"/>
                <a:gd name="connsiteX5" fmla="*/ 0 w 341112"/>
                <a:gd name="connsiteY5" fmla="*/ 337977 h 1226459"/>
                <a:gd name="connsiteX6" fmla="*/ 341112 w 341112"/>
                <a:gd name="connsiteY6" fmla="*/ 337977 h 1226459"/>
                <a:gd name="connsiteX7" fmla="*/ 341112 w 341112"/>
                <a:gd name="connsiteY7" fmla="*/ 1226460 h 1226459"/>
                <a:gd name="connsiteX8" fmla="*/ 0 w 341112"/>
                <a:gd name="connsiteY8" fmla="*/ 1226460 h 1226459"/>
                <a:gd name="connsiteX9" fmla="*/ 0 w 341112"/>
                <a:gd name="connsiteY9" fmla="*/ 337977 h 12264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41112" h="1226459">
                  <a:moveTo>
                    <a:pt x="0" y="0"/>
                  </a:moveTo>
                  <a:lnTo>
                    <a:pt x="341112" y="0"/>
                  </a:lnTo>
                  <a:lnTo>
                    <a:pt x="341112" y="231712"/>
                  </a:lnTo>
                  <a:lnTo>
                    <a:pt x="0" y="231712"/>
                  </a:lnTo>
                  <a:lnTo>
                    <a:pt x="0" y="0"/>
                  </a:lnTo>
                  <a:close/>
                  <a:moveTo>
                    <a:pt x="0" y="337977"/>
                  </a:moveTo>
                  <a:lnTo>
                    <a:pt x="341112" y="337977"/>
                  </a:lnTo>
                  <a:lnTo>
                    <a:pt x="341112" y="1226460"/>
                  </a:lnTo>
                  <a:lnTo>
                    <a:pt x="0" y="1226460"/>
                  </a:lnTo>
                  <a:lnTo>
                    <a:pt x="0" y="337977"/>
                  </a:lnTo>
                  <a:close/>
                </a:path>
              </a:pathLst>
            </a:custGeom>
            <a:grpFill/>
            <a:ln w="9510" cap="flat">
              <a:noFill/>
              <a:prstDash val="solid"/>
              <a:miter/>
            </a:ln>
          </p:spPr>
          <p:txBody>
            <a:bodyPr rtlCol="0" anchor="ctr"/>
            <a:lstStyle/>
            <a:p>
              <a:endParaRPr lang="en-GB"/>
            </a:p>
          </p:txBody>
        </p:sp>
        <p:sp>
          <p:nvSpPr>
            <p:cNvPr id="16" name="Freeform 15">
              <a:extLst>
                <a:ext uri="{FF2B5EF4-FFF2-40B4-BE49-F238E27FC236}">
                  <a16:creationId xmlns:a16="http://schemas.microsoft.com/office/drawing/2014/main" id="{66FEBF59-FEC5-1686-4EE6-B4D61C26C3A2}"/>
                </a:ext>
              </a:extLst>
            </p:cNvPr>
            <p:cNvSpPr/>
            <p:nvPr/>
          </p:nvSpPr>
          <p:spPr>
            <a:xfrm>
              <a:off x="6503806" y="7434596"/>
              <a:ext cx="981470" cy="1269193"/>
            </a:xfrm>
            <a:custGeom>
              <a:avLst/>
              <a:gdLst>
                <a:gd name="connsiteX0" fmla="*/ 661291 w 981470"/>
                <a:gd name="connsiteY0" fmla="*/ 20132 h 1269193"/>
                <a:gd name="connsiteX1" fmla="*/ 980614 w 981470"/>
                <a:gd name="connsiteY1" fmla="*/ 20132 h 1269193"/>
                <a:gd name="connsiteX2" fmla="*/ 980614 w 981470"/>
                <a:gd name="connsiteY2" fmla="*/ 859234 h 1269193"/>
                <a:gd name="connsiteX3" fmla="*/ 981471 w 981470"/>
                <a:gd name="connsiteY3" fmla="*/ 898549 h 1269193"/>
                <a:gd name="connsiteX4" fmla="*/ 945885 w 981470"/>
                <a:gd name="connsiteY4" fmla="*/ 1057899 h 1269193"/>
                <a:gd name="connsiteX5" fmla="*/ 851115 w 981470"/>
                <a:gd name="connsiteY5" fmla="*/ 1180497 h 1269193"/>
                <a:gd name="connsiteX6" fmla="*/ 701064 w 981470"/>
                <a:gd name="connsiteY6" fmla="*/ 1248301 h 1269193"/>
                <a:gd name="connsiteX7" fmla="*/ 492781 w 981470"/>
                <a:gd name="connsiteY7" fmla="*/ 1269193 h 1269193"/>
                <a:gd name="connsiteX8" fmla="*/ 124361 w 981470"/>
                <a:gd name="connsiteY8" fmla="*/ 1188854 h 1269193"/>
                <a:gd name="connsiteX9" fmla="*/ 24168 w 981470"/>
                <a:gd name="connsiteY9" fmla="*/ 973855 h 1269193"/>
                <a:gd name="connsiteX10" fmla="*/ 25881 w 981470"/>
                <a:gd name="connsiteY10" fmla="*/ 928653 h 1269193"/>
                <a:gd name="connsiteX11" fmla="*/ 357002 w 981470"/>
                <a:gd name="connsiteY11" fmla="*/ 966258 h 1269193"/>
                <a:gd name="connsiteX12" fmla="*/ 395538 w 981470"/>
                <a:gd name="connsiteY12" fmla="*/ 1029884 h 1269193"/>
                <a:gd name="connsiteX13" fmla="*/ 490307 w 981470"/>
                <a:gd name="connsiteY13" fmla="*/ 1055809 h 1269193"/>
                <a:gd name="connsiteX14" fmla="*/ 600491 w 981470"/>
                <a:gd name="connsiteY14" fmla="*/ 1016494 h 1269193"/>
                <a:gd name="connsiteX15" fmla="*/ 636933 w 981470"/>
                <a:gd name="connsiteY15" fmla="*/ 879271 h 1269193"/>
                <a:gd name="connsiteX16" fmla="*/ 636933 w 981470"/>
                <a:gd name="connsiteY16" fmla="*/ 744612 h 1269193"/>
                <a:gd name="connsiteX17" fmla="*/ 536360 w 981470"/>
                <a:gd name="connsiteY17" fmla="*/ 830745 h 1269193"/>
                <a:gd name="connsiteX18" fmla="*/ 366232 w 981470"/>
                <a:gd name="connsiteY18" fmla="*/ 872529 h 1269193"/>
                <a:gd name="connsiteX19" fmla="*/ 77928 w 981470"/>
                <a:gd name="connsiteY19" fmla="*/ 716883 h 1269193"/>
                <a:gd name="connsiteX20" fmla="*/ 0 w 981470"/>
                <a:gd name="connsiteY20" fmla="*/ 424964 h 1269193"/>
                <a:gd name="connsiteX21" fmla="*/ 100573 w 981470"/>
                <a:gd name="connsiteY21" fmla="*/ 108734 h 1269193"/>
                <a:gd name="connsiteX22" fmla="*/ 363758 w 981470"/>
                <a:gd name="connsiteY22" fmla="*/ 0 h 1269193"/>
                <a:gd name="connsiteX23" fmla="*/ 535218 w 981470"/>
                <a:gd name="connsiteY23" fmla="*/ 35137 h 1269193"/>
                <a:gd name="connsiteX24" fmla="*/ 661387 w 981470"/>
                <a:gd name="connsiteY24" fmla="*/ 151468 h 1269193"/>
                <a:gd name="connsiteX25" fmla="*/ 661387 w 981470"/>
                <a:gd name="connsiteY25" fmla="*/ 20132 h 1269193"/>
                <a:gd name="connsiteX26" fmla="*/ 340256 w 981470"/>
                <a:gd name="connsiteY26" fmla="*/ 450984 h 1269193"/>
                <a:gd name="connsiteX27" fmla="*/ 381361 w 981470"/>
                <a:gd name="connsiteY27" fmla="*/ 593620 h 1269193"/>
                <a:gd name="connsiteX28" fmla="*/ 489546 w 981470"/>
                <a:gd name="connsiteY28" fmla="*/ 640057 h 1269193"/>
                <a:gd name="connsiteX29" fmla="*/ 596399 w 981470"/>
                <a:gd name="connsiteY29" fmla="*/ 591910 h 1269193"/>
                <a:gd name="connsiteX30" fmla="*/ 639597 w 981470"/>
                <a:gd name="connsiteY30" fmla="*/ 446805 h 1269193"/>
                <a:gd name="connsiteX31" fmla="*/ 594306 w 981470"/>
                <a:gd name="connsiteY31" fmla="*/ 298282 h 1269193"/>
                <a:gd name="connsiteX32" fmla="*/ 483647 w 981470"/>
                <a:gd name="connsiteY32" fmla="*/ 246811 h 1269193"/>
                <a:gd name="connsiteX33" fmla="*/ 379267 w 981470"/>
                <a:gd name="connsiteY33" fmla="*/ 294103 h 1269193"/>
                <a:gd name="connsiteX34" fmla="*/ 340256 w 981470"/>
                <a:gd name="connsiteY34" fmla="*/ 450984 h 12691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Lst>
              <a:rect l="l" t="t" r="r" b="b"/>
              <a:pathLst>
                <a:path w="981470" h="1269193">
                  <a:moveTo>
                    <a:pt x="661291" y="20132"/>
                  </a:moveTo>
                  <a:lnTo>
                    <a:pt x="980614" y="20132"/>
                  </a:lnTo>
                  <a:lnTo>
                    <a:pt x="980614" y="859234"/>
                  </a:lnTo>
                  <a:lnTo>
                    <a:pt x="981471" y="898549"/>
                  </a:lnTo>
                  <a:cubicBezTo>
                    <a:pt x="981471" y="954293"/>
                    <a:pt x="969577" y="1007473"/>
                    <a:pt x="945885" y="1057899"/>
                  </a:cubicBezTo>
                  <a:cubicBezTo>
                    <a:pt x="922097" y="1108324"/>
                    <a:pt x="890603" y="1149254"/>
                    <a:pt x="851115" y="1180497"/>
                  </a:cubicBezTo>
                  <a:cubicBezTo>
                    <a:pt x="811723" y="1211740"/>
                    <a:pt x="761674" y="1234342"/>
                    <a:pt x="701064" y="1248301"/>
                  </a:cubicBezTo>
                  <a:cubicBezTo>
                    <a:pt x="640454" y="1262261"/>
                    <a:pt x="570994" y="1269193"/>
                    <a:pt x="492781" y="1269193"/>
                  </a:cubicBezTo>
                  <a:cubicBezTo>
                    <a:pt x="313994" y="1269193"/>
                    <a:pt x="191156" y="1242414"/>
                    <a:pt x="124361" y="1188854"/>
                  </a:cubicBezTo>
                  <a:cubicBezTo>
                    <a:pt x="57566" y="1135294"/>
                    <a:pt x="24168" y="1063596"/>
                    <a:pt x="24168" y="973855"/>
                  </a:cubicBezTo>
                  <a:cubicBezTo>
                    <a:pt x="24168" y="962745"/>
                    <a:pt x="24739" y="947645"/>
                    <a:pt x="25881" y="928653"/>
                  </a:cubicBezTo>
                  <a:lnTo>
                    <a:pt x="357002" y="966258"/>
                  </a:lnTo>
                  <a:cubicBezTo>
                    <a:pt x="365375" y="996932"/>
                    <a:pt x="378221" y="1018109"/>
                    <a:pt x="395538" y="1029884"/>
                  </a:cubicBezTo>
                  <a:cubicBezTo>
                    <a:pt x="420657" y="1047168"/>
                    <a:pt x="452247" y="1055809"/>
                    <a:pt x="490307" y="1055809"/>
                  </a:cubicBezTo>
                  <a:cubicBezTo>
                    <a:pt x="539500" y="1055809"/>
                    <a:pt x="576227" y="1042704"/>
                    <a:pt x="600491" y="1016494"/>
                  </a:cubicBezTo>
                  <a:cubicBezTo>
                    <a:pt x="624754" y="990284"/>
                    <a:pt x="636933" y="944512"/>
                    <a:pt x="636933" y="879271"/>
                  </a:cubicBezTo>
                  <a:lnTo>
                    <a:pt x="636933" y="744612"/>
                  </a:lnTo>
                  <a:cubicBezTo>
                    <a:pt x="603440" y="784212"/>
                    <a:pt x="569853" y="812986"/>
                    <a:pt x="536360" y="830745"/>
                  </a:cubicBezTo>
                  <a:cubicBezTo>
                    <a:pt x="483837" y="858664"/>
                    <a:pt x="427128" y="872529"/>
                    <a:pt x="366232" y="872529"/>
                  </a:cubicBezTo>
                  <a:cubicBezTo>
                    <a:pt x="247199" y="872529"/>
                    <a:pt x="151098" y="820679"/>
                    <a:pt x="77928" y="716883"/>
                  </a:cubicBezTo>
                  <a:cubicBezTo>
                    <a:pt x="25976" y="643286"/>
                    <a:pt x="0" y="545948"/>
                    <a:pt x="0" y="424964"/>
                  </a:cubicBezTo>
                  <a:cubicBezTo>
                    <a:pt x="0" y="286696"/>
                    <a:pt x="33493" y="181286"/>
                    <a:pt x="100573" y="108734"/>
                  </a:cubicBezTo>
                  <a:cubicBezTo>
                    <a:pt x="167654" y="36276"/>
                    <a:pt x="255382" y="0"/>
                    <a:pt x="363758" y="0"/>
                  </a:cubicBezTo>
                  <a:cubicBezTo>
                    <a:pt x="433027" y="0"/>
                    <a:pt x="490212" y="11681"/>
                    <a:pt x="535218" y="35137"/>
                  </a:cubicBezTo>
                  <a:cubicBezTo>
                    <a:pt x="580224" y="58593"/>
                    <a:pt x="622280" y="97338"/>
                    <a:pt x="661387" y="151468"/>
                  </a:cubicBezTo>
                  <a:lnTo>
                    <a:pt x="661387" y="20132"/>
                  </a:lnTo>
                  <a:close/>
                  <a:moveTo>
                    <a:pt x="340256" y="450984"/>
                  </a:moveTo>
                  <a:cubicBezTo>
                    <a:pt x="340256" y="515085"/>
                    <a:pt x="353958" y="562661"/>
                    <a:pt x="381361" y="593620"/>
                  </a:cubicBezTo>
                  <a:cubicBezTo>
                    <a:pt x="408764" y="624578"/>
                    <a:pt x="444826" y="640057"/>
                    <a:pt x="489546" y="640057"/>
                  </a:cubicBezTo>
                  <a:cubicBezTo>
                    <a:pt x="534266" y="640057"/>
                    <a:pt x="567664" y="624008"/>
                    <a:pt x="596399" y="591910"/>
                  </a:cubicBezTo>
                  <a:cubicBezTo>
                    <a:pt x="625135" y="559813"/>
                    <a:pt x="639597" y="511476"/>
                    <a:pt x="639597" y="446805"/>
                  </a:cubicBezTo>
                  <a:cubicBezTo>
                    <a:pt x="639597" y="382135"/>
                    <a:pt x="624468" y="332659"/>
                    <a:pt x="594306" y="298282"/>
                  </a:cubicBezTo>
                  <a:cubicBezTo>
                    <a:pt x="564144" y="264000"/>
                    <a:pt x="527225" y="246811"/>
                    <a:pt x="483647" y="246811"/>
                  </a:cubicBezTo>
                  <a:cubicBezTo>
                    <a:pt x="440068" y="246811"/>
                    <a:pt x="405243" y="262575"/>
                    <a:pt x="379267" y="294103"/>
                  </a:cubicBezTo>
                  <a:cubicBezTo>
                    <a:pt x="353291" y="325631"/>
                    <a:pt x="340256" y="377862"/>
                    <a:pt x="340256" y="450984"/>
                  </a:cubicBezTo>
                  <a:close/>
                </a:path>
              </a:pathLst>
            </a:custGeom>
            <a:grpFill/>
            <a:ln w="9510" cap="flat">
              <a:noFill/>
              <a:prstDash val="solid"/>
              <a:miter/>
            </a:ln>
          </p:spPr>
          <p:txBody>
            <a:bodyPr rtlCol="0" anchor="ctr"/>
            <a:lstStyle/>
            <a:p>
              <a:endParaRPr lang="en-GB"/>
            </a:p>
          </p:txBody>
        </p:sp>
        <p:sp>
          <p:nvSpPr>
            <p:cNvPr id="17" name="Freeform 16">
              <a:extLst>
                <a:ext uri="{FF2B5EF4-FFF2-40B4-BE49-F238E27FC236}">
                  <a16:creationId xmlns:a16="http://schemas.microsoft.com/office/drawing/2014/main" id="{34637077-61B5-D436-E2A3-2A0DEDBEA731}"/>
                </a:ext>
              </a:extLst>
            </p:cNvPr>
            <p:cNvSpPr/>
            <p:nvPr/>
          </p:nvSpPr>
          <p:spPr>
            <a:xfrm>
              <a:off x="7505448" y="7434786"/>
              <a:ext cx="1031043" cy="928557"/>
            </a:xfrm>
            <a:custGeom>
              <a:avLst/>
              <a:gdLst>
                <a:gd name="connsiteX0" fmla="*/ 1030949 w 1031043"/>
                <a:gd name="connsiteY0" fmla="*/ 548702 h 928557"/>
                <a:gd name="connsiteX1" fmla="*/ 347012 w 1031043"/>
                <a:gd name="connsiteY1" fmla="*/ 548702 h 928557"/>
                <a:gd name="connsiteX2" fmla="*/ 391447 w 1031043"/>
                <a:gd name="connsiteY2" fmla="*/ 670825 h 928557"/>
                <a:gd name="connsiteX3" fmla="*/ 520565 w 1031043"/>
                <a:gd name="connsiteY3" fmla="*/ 728564 h 928557"/>
                <a:gd name="connsiteX4" fmla="*/ 616095 w 1031043"/>
                <a:gd name="connsiteY4" fmla="*/ 703493 h 928557"/>
                <a:gd name="connsiteX5" fmla="*/ 675564 w 1031043"/>
                <a:gd name="connsiteY5" fmla="*/ 647464 h 928557"/>
                <a:gd name="connsiteX6" fmla="*/ 1011728 w 1031043"/>
                <a:gd name="connsiteY6" fmla="*/ 678423 h 928557"/>
                <a:gd name="connsiteX7" fmla="*/ 825615 w 1031043"/>
                <a:gd name="connsiteY7" fmla="*/ 870440 h 928557"/>
                <a:gd name="connsiteX8" fmla="*/ 512953 w 1031043"/>
                <a:gd name="connsiteY8" fmla="*/ 928558 h 928557"/>
                <a:gd name="connsiteX9" fmla="*/ 234640 w 1031043"/>
                <a:gd name="connsiteY9" fmla="*/ 878796 h 928557"/>
                <a:gd name="connsiteX10" fmla="*/ 66605 w 1031043"/>
                <a:gd name="connsiteY10" fmla="*/ 720682 h 928557"/>
                <a:gd name="connsiteX11" fmla="*/ 0 w 1031043"/>
                <a:gd name="connsiteY11" fmla="*/ 465988 h 928557"/>
                <a:gd name="connsiteX12" fmla="*/ 133686 w 1031043"/>
                <a:gd name="connsiteY12" fmla="*/ 128866 h 928557"/>
                <a:gd name="connsiteX13" fmla="*/ 502962 w 1031043"/>
                <a:gd name="connsiteY13" fmla="*/ 0 h 928557"/>
                <a:gd name="connsiteX14" fmla="*/ 804683 w 1031043"/>
                <a:gd name="connsiteY14" fmla="*/ 57738 h 928557"/>
                <a:gd name="connsiteX15" fmla="*/ 973193 w 1031043"/>
                <a:gd name="connsiteY15" fmla="*/ 225065 h 928557"/>
                <a:gd name="connsiteX16" fmla="*/ 1031044 w 1031043"/>
                <a:gd name="connsiteY16" fmla="*/ 510336 h 928557"/>
                <a:gd name="connsiteX17" fmla="*/ 1031044 w 1031043"/>
                <a:gd name="connsiteY17" fmla="*/ 548797 h 928557"/>
                <a:gd name="connsiteX18" fmla="*/ 683937 w 1031043"/>
                <a:gd name="connsiteY18" fmla="*/ 385554 h 928557"/>
                <a:gd name="connsiteX19" fmla="*/ 630748 w 1031043"/>
                <a:gd name="connsiteY19" fmla="*/ 244152 h 928557"/>
                <a:gd name="connsiteX20" fmla="*/ 517139 w 1031043"/>
                <a:gd name="connsiteY20" fmla="*/ 201514 h 928557"/>
                <a:gd name="connsiteX21" fmla="*/ 387165 w 1031043"/>
                <a:gd name="connsiteY21" fmla="*/ 265899 h 928557"/>
                <a:gd name="connsiteX22" fmla="*/ 347773 w 1031043"/>
                <a:gd name="connsiteY22" fmla="*/ 385554 h 928557"/>
                <a:gd name="connsiteX23" fmla="*/ 683937 w 1031043"/>
                <a:gd name="connsiteY23" fmla="*/ 385554 h 9285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1031043" h="928557">
                  <a:moveTo>
                    <a:pt x="1030949" y="548702"/>
                  </a:moveTo>
                  <a:lnTo>
                    <a:pt x="347012" y="548702"/>
                  </a:lnTo>
                  <a:cubicBezTo>
                    <a:pt x="353196" y="603401"/>
                    <a:pt x="367945" y="644046"/>
                    <a:pt x="391447" y="670825"/>
                  </a:cubicBezTo>
                  <a:cubicBezTo>
                    <a:pt x="424368" y="709286"/>
                    <a:pt x="467471" y="728564"/>
                    <a:pt x="520565" y="728564"/>
                  </a:cubicBezTo>
                  <a:cubicBezTo>
                    <a:pt x="554058" y="728564"/>
                    <a:pt x="585933" y="720207"/>
                    <a:pt x="616095" y="703493"/>
                  </a:cubicBezTo>
                  <a:cubicBezTo>
                    <a:pt x="634554" y="692857"/>
                    <a:pt x="654346" y="674244"/>
                    <a:pt x="675564" y="647464"/>
                  </a:cubicBezTo>
                  <a:lnTo>
                    <a:pt x="1011728" y="678423"/>
                  </a:lnTo>
                  <a:cubicBezTo>
                    <a:pt x="960348" y="767689"/>
                    <a:pt x="898310" y="831694"/>
                    <a:pt x="825615" y="870440"/>
                  </a:cubicBezTo>
                  <a:cubicBezTo>
                    <a:pt x="753016" y="909185"/>
                    <a:pt x="648732" y="928558"/>
                    <a:pt x="512953" y="928558"/>
                  </a:cubicBezTo>
                  <a:cubicBezTo>
                    <a:pt x="395062" y="928558"/>
                    <a:pt x="302291" y="911939"/>
                    <a:pt x="234640" y="878796"/>
                  </a:cubicBezTo>
                  <a:cubicBezTo>
                    <a:pt x="166988" y="845654"/>
                    <a:pt x="111040" y="792949"/>
                    <a:pt x="66605" y="720682"/>
                  </a:cubicBezTo>
                  <a:cubicBezTo>
                    <a:pt x="22170" y="648509"/>
                    <a:pt x="0" y="563516"/>
                    <a:pt x="0" y="465988"/>
                  </a:cubicBezTo>
                  <a:cubicBezTo>
                    <a:pt x="0" y="327151"/>
                    <a:pt x="44530" y="214714"/>
                    <a:pt x="133686" y="128866"/>
                  </a:cubicBezTo>
                  <a:cubicBezTo>
                    <a:pt x="222841" y="43019"/>
                    <a:pt x="345870" y="0"/>
                    <a:pt x="502962" y="0"/>
                  </a:cubicBezTo>
                  <a:cubicBezTo>
                    <a:pt x="630368" y="0"/>
                    <a:pt x="730941" y="19278"/>
                    <a:pt x="804683" y="57738"/>
                  </a:cubicBezTo>
                  <a:cubicBezTo>
                    <a:pt x="878424" y="96198"/>
                    <a:pt x="934562" y="152037"/>
                    <a:pt x="973193" y="225065"/>
                  </a:cubicBezTo>
                  <a:cubicBezTo>
                    <a:pt x="1011728" y="298092"/>
                    <a:pt x="1031044" y="393246"/>
                    <a:pt x="1031044" y="510336"/>
                  </a:cubicBezTo>
                  <a:lnTo>
                    <a:pt x="1031044" y="548797"/>
                  </a:lnTo>
                  <a:close/>
                  <a:moveTo>
                    <a:pt x="683937" y="385554"/>
                  </a:moveTo>
                  <a:cubicBezTo>
                    <a:pt x="677182" y="319744"/>
                    <a:pt x="659484" y="272642"/>
                    <a:pt x="630748" y="244152"/>
                  </a:cubicBezTo>
                  <a:cubicBezTo>
                    <a:pt x="601918" y="215663"/>
                    <a:pt x="564144" y="201514"/>
                    <a:pt x="517139" y="201514"/>
                  </a:cubicBezTo>
                  <a:cubicBezTo>
                    <a:pt x="462904" y="201514"/>
                    <a:pt x="419611" y="222975"/>
                    <a:pt x="387165" y="265899"/>
                  </a:cubicBezTo>
                  <a:cubicBezTo>
                    <a:pt x="366517" y="292679"/>
                    <a:pt x="353387" y="332564"/>
                    <a:pt x="347773" y="385554"/>
                  </a:cubicBezTo>
                  <a:lnTo>
                    <a:pt x="683937" y="385554"/>
                  </a:lnTo>
                  <a:close/>
                </a:path>
              </a:pathLst>
            </a:custGeom>
            <a:grpFill/>
            <a:ln w="9510" cap="flat">
              <a:noFill/>
              <a:prstDash val="solid"/>
              <a:miter/>
            </a:ln>
          </p:spPr>
          <p:txBody>
            <a:bodyPr rtlCol="0" anchor="ctr"/>
            <a:lstStyle/>
            <a:p>
              <a:endParaRPr lang="en-GB"/>
            </a:p>
          </p:txBody>
        </p:sp>
        <p:sp>
          <p:nvSpPr>
            <p:cNvPr id="18" name="Freeform 17">
              <a:extLst>
                <a:ext uri="{FF2B5EF4-FFF2-40B4-BE49-F238E27FC236}">
                  <a16:creationId xmlns:a16="http://schemas.microsoft.com/office/drawing/2014/main" id="{2EFC63A2-DB12-EC9E-C6CE-A312AAA4EBF7}"/>
                </a:ext>
              </a:extLst>
            </p:cNvPr>
            <p:cNvSpPr/>
            <p:nvPr/>
          </p:nvSpPr>
          <p:spPr>
            <a:xfrm>
              <a:off x="8524694" y="7434596"/>
              <a:ext cx="946265" cy="928652"/>
            </a:xfrm>
            <a:custGeom>
              <a:avLst/>
              <a:gdLst>
                <a:gd name="connsiteX0" fmla="*/ 0 w 946265"/>
                <a:gd name="connsiteY0" fmla="*/ 661804 h 928652"/>
                <a:gd name="connsiteX1" fmla="*/ 338638 w 946265"/>
                <a:gd name="connsiteY1" fmla="*/ 629991 h 928652"/>
                <a:gd name="connsiteX2" fmla="*/ 397346 w 946265"/>
                <a:gd name="connsiteY2" fmla="*/ 716123 h 928652"/>
                <a:gd name="connsiteX3" fmla="*/ 497919 w 946265"/>
                <a:gd name="connsiteY3" fmla="*/ 742048 h 928652"/>
                <a:gd name="connsiteX4" fmla="*/ 604391 w 946265"/>
                <a:gd name="connsiteY4" fmla="*/ 712799 h 928652"/>
                <a:gd name="connsiteX5" fmla="*/ 633698 w 946265"/>
                <a:gd name="connsiteY5" fmla="*/ 658480 h 928652"/>
                <a:gd name="connsiteX6" fmla="*/ 595162 w 946265"/>
                <a:gd name="connsiteY6" fmla="*/ 601692 h 928652"/>
                <a:gd name="connsiteX7" fmla="*/ 448441 w 946265"/>
                <a:gd name="connsiteY7" fmla="*/ 566650 h 928652"/>
                <a:gd name="connsiteX8" fmla="*/ 201623 w 946265"/>
                <a:gd name="connsiteY8" fmla="*/ 509387 h 928652"/>
                <a:gd name="connsiteX9" fmla="*/ 85064 w 946265"/>
                <a:gd name="connsiteY9" fmla="*/ 420405 h 928652"/>
                <a:gd name="connsiteX10" fmla="*/ 37679 w 946265"/>
                <a:gd name="connsiteY10" fmla="*/ 277485 h 928652"/>
                <a:gd name="connsiteX11" fmla="*/ 88775 w 946265"/>
                <a:gd name="connsiteY11" fmla="*/ 126207 h 928652"/>
                <a:gd name="connsiteX12" fmla="*/ 229597 w 946265"/>
                <a:gd name="connsiteY12" fmla="*/ 31338 h 928652"/>
                <a:gd name="connsiteX13" fmla="*/ 470135 w 946265"/>
                <a:gd name="connsiteY13" fmla="*/ 0 h 928652"/>
                <a:gd name="connsiteX14" fmla="*/ 705251 w 946265"/>
                <a:gd name="connsiteY14" fmla="*/ 24216 h 928652"/>
                <a:gd name="connsiteX15" fmla="*/ 831800 w 946265"/>
                <a:gd name="connsiteY15" fmla="*/ 99522 h 928652"/>
                <a:gd name="connsiteX16" fmla="*/ 916007 w 946265"/>
                <a:gd name="connsiteY16" fmla="*/ 237600 h 928652"/>
                <a:gd name="connsiteX17" fmla="*/ 592498 w 946265"/>
                <a:gd name="connsiteY17" fmla="*/ 269413 h 928652"/>
                <a:gd name="connsiteX18" fmla="*/ 550632 w 946265"/>
                <a:gd name="connsiteY18" fmla="*/ 206642 h 928652"/>
                <a:gd name="connsiteX19" fmla="*/ 453389 w 946265"/>
                <a:gd name="connsiteY19" fmla="*/ 179862 h 928652"/>
                <a:gd name="connsiteX20" fmla="*/ 369181 w 946265"/>
                <a:gd name="connsiteY20" fmla="*/ 200374 h 928652"/>
                <a:gd name="connsiteX21" fmla="*/ 342825 w 946265"/>
                <a:gd name="connsiteY21" fmla="*/ 250040 h 928652"/>
                <a:gd name="connsiteX22" fmla="*/ 376318 w 946265"/>
                <a:gd name="connsiteY22" fmla="*/ 299326 h 928652"/>
                <a:gd name="connsiteX23" fmla="*/ 522182 w 946265"/>
                <a:gd name="connsiteY23" fmla="*/ 329430 h 928652"/>
                <a:gd name="connsiteX24" fmla="*/ 775281 w 946265"/>
                <a:gd name="connsiteY24" fmla="*/ 382895 h 928652"/>
                <a:gd name="connsiteX25" fmla="*/ 902306 w 946265"/>
                <a:gd name="connsiteY25" fmla="*/ 480708 h 928652"/>
                <a:gd name="connsiteX26" fmla="*/ 946265 w 946265"/>
                <a:gd name="connsiteY26" fmla="*/ 620305 h 928652"/>
                <a:gd name="connsiteX27" fmla="*/ 899737 w 946265"/>
                <a:gd name="connsiteY27" fmla="*/ 769873 h 928652"/>
                <a:gd name="connsiteX28" fmla="*/ 753016 w 946265"/>
                <a:gd name="connsiteY28" fmla="*/ 885634 h 928652"/>
                <a:gd name="connsiteX29" fmla="*/ 480221 w 946265"/>
                <a:gd name="connsiteY29" fmla="*/ 928653 h 928652"/>
                <a:gd name="connsiteX30" fmla="*/ 132829 w 946265"/>
                <a:gd name="connsiteY30" fmla="*/ 859234 h 928652"/>
                <a:gd name="connsiteX31" fmla="*/ 0 w 946265"/>
                <a:gd name="connsiteY31" fmla="*/ 661804 h 9286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Lst>
              <a:rect l="l" t="t" r="r" b="b"/>
              <a:pathLst>
                <a:path w="946265" h="928652">
                  <a:moveTo>
                    <a:pt x="0" y="661804"/>
                  </a:moveTo>
                  <a:lnTo>
                    <a:pt x="338638" y="629991"/>
                  </a:lnTo>
                  <a:cubicBezTo>
                    <a:pt x="352625" y="670161"/>
                    <a:pt x="372131" y="698840"/>
                    <a:pt x="397346" y="716123"/>
                  </a:cubicBezTo>
                  <a:cubicBezTo>
                    <a:pt x="422465" y="733407"/>
                    <a:pt x="456053" y="742048"/>
                    <a:pt x="497919" y="742048"/>
                  </a:cubicBezTo>
                  <a:cubicBezTo>
                    <a:pt x="543781" y="742048"/>
                    <a:pt x="579272" y="732267"/>
                    <a:pt x="604391" y="712799"/>
                  </a:cubicBezTo>
                  <a:cubicBezTo>
                    <a:pt x="623898" y="698365"/>
                    <a:pt x="633698" y="680227"/>
                    <a:pt x="633698" y="658480"/>
                  </a:cubicBezTo>
                  <a:cubicBezTo>
                    <a:pt x="633698" y="633979"/>
                    <a:pt x="620853" y="615082"/>
                    <a:pt x="595162" y="601692"/>
                  </a:cubicBezTo>
                  <a:cubicBezTo>
                    <a:pt x="576703" y="592195"/>
                    <a:pt x="527796" y="580515"/>
                    <a:pt x="448441" y="566650"/>
                  </a:cubicBezTo>
                  <a:cubicBezTo>
                    <a:pt x="329980" y="546043"/>
                    <a:pt x="247675" y="526955"/>
                    <a:pt x="201623" y="509387"/>
                  </a:cubicBezTo>
                  <a:cubicBezTo>
                    <a:pt x="155475" y="491818"/>
                    <a:pt x="116654" y="462190"/>
                    <a:pt x="85064" y="420405"/>
                  </a:cubicBezTo>
                  <a:cubicBezTo>
                    <a:pt x="53474" y="378621"/>
                    <a:pt x="37679" y="330949"/>
                    <a:pt x="37679" y="277485"/>
                  </a:cubicBezTo>
                  <a:cubicBezTo>
                    <a:pt x="37679" y="218987"/>
                    <a:pt x="54711" y="168561"/>
                    <a:pt x="88775" y="126207"/>
                  </a:cubicBezTo>
                  <a:cubicBezTo>
                    <a:pt x="122838" y="83853"/>
                    <a:pt x="169747" y="52230"/>
                    <a:pt x="229597" y="31338"/>
                  </a:cubicBezTo>
                  <a:cubicBezTo>
                    <a:pt x="289350" y="10446"/>
                    <a:pt x="369562" y="0"/>
                    <a:pt x="470135" y="0"/>
                  </a:cubicBezTo>
                  <a:cubicBezTo>
                    <a:pt x="576323" y="0"/>
                    <a:pt x="654631" y="8072"/>
                    <a:pt x="705251" y="24216"/>
                  </a:cubicBezTo>
                  <a:cubicBezTo>
                    <a:pt x="755775" y="40360"/>
                    <a:pt x="798022" y="65525"/>
                    <a:pt x="831800" y="99522"/>
                  </a:cubicBezTo>
                  <a:cubicBezTo>
                    <a:pt x="865578" y="133519"/>
                    <a:pt x="893647" y="179577"/>
                    <a:pt x="916007" y="237600"/>
                  </a:cubicBezTo>
                  <a:lnTo>
                    <a:pt x="592498" y="269413"/>
                  </a:lnTo>
                  <a:cubicBezTo>
                    <a:pt x="584125" y="240924"/>
                    <a:pt x="570138" y="220031"/>
                    <a:pt x="550632" y="206642"/>
                  </a:cubicBezTo>
                  <a:cubicBezTo>
                    <a:pt x="523800" y="188788"/>
                    <a:pt x="491354" y="179862"/>
                    <a:pt x="453389" y="179862"/>
                  </a:cubicBezTo>
                  <a:cubicBezTo>
                    <a:pt x="415424" y="179862"/>
                    <a:pt x="386784" y="186699"/>
                    <a:pt x="369181" y="200374"/>
                  </a:cubicBezTo>
                  <a:cubicBezTo>
                    <a:pt x="351579" y="214049"/>
                    <a:pt x="342825" y="230573"/>
                    <a:pt x="342825" y="250040"/>
                  </a:cubicBezTo>
                  <a:cubicBezTo>
                    <a:pt x="342825" y="271787"/>
                    <a:pt x="353958" y="288216"/>
                    <a:pt x="376318" y="299326"/>
                  </a:cubicBezTo>
                  <a:cubicBezTo>
                    <a:pt x="398678" y="310437"/>
                    <a:pt x="447300" y="320503"/>
                    <a:pt x="522182" y="329430"/>
                  </a:cubicBezTo>
                  <a:cubicBezTo>
                    <a:pt x="635601" y="342250"/>
                    <a:pt x="719999" y="360103"/>
                    <a:pt x="775281" y="382895"/>
                  </a:cubicBezTo>
                  <a:cubicBezTo>
                    <a:pt x="830563" y="405781"/>
                    <a:pt x="872905" y="438354"/>
                    <a:pt x="902306" y="480708"/>
                  </a:cubicBezTo>
                  <a:cubicBezTo>
                    <a:pt x="931707" y="523061"/>
                    <a:pt x="946265" y="569594"/>
                    <a:pt x="946265" y="620305"/>
                  </a:cubicBezTo>
                  <a:cubicBezTo>
                    <a:pt x="946265" y="671015"/>
                    <a:pt x="930756" y="721441"/>
                    <a:pt x="899737" y="769873"/>
                  </a:cubicBezTo>
                  <a:cubicBezTo>
                    <a:pt x="868718" y="818304"/>
                    <a:pt x="819811" y="856955"/>
                    <a:pt x="753016" y="885634"/>
                  </a:cubicBezTo>
                  <a:cubicBezTo>
                    <a:pt x="686221" y="914313"/>
                    <a:pt x="595257" y="928653"/>
                    <a:pt x="480221" y="928653"/>
                  </a:cubicBezTo>
                  <a:cubicBezTo>
                    <a:pt x="317610" y="928653"/>
                    <a:pt x="201812" y="905481"/>
                    <a:pt x="132829" y="859234"/>
                  </a:cubicBezTo>
                  <a:cubicBezTo>
                    <a:pt x="63845" y="812986"/>
                    <a:pt x="19506" y="747177"/>
                    <a:pt x="0" y="661804"/>
                  </a:cubicBezTo>
                  <a:close/>
                </a:path>
              </a:pathLst>
            </a:custGeom>
            <a:grpFill/>
            <a:ln w="9510" cap="flat">
              <a:noFill/>
              <a:prstDash val="solid"/>
              <a:miter/>
            </a:ln>
          </p:spPr>
          <p:txBody>
            <a:bodyPr rtlCol="0" anchor="ctr"/>
            <a:lstStyle/>
            <a:p>
              <a:endParaRPr lang="en-GB"/>
            </a:p>
          </p:txBody>
        </p:sp>
        <p:sp>
          <p:nvSpPr>
            <p:cNvPr id="19" name="Freeform 18">
              <a:extLst>
                <a:ext uri="{FF2B5EF4-FFF2-40B4-BE49-F238E27FC236}">
                  <a16:creationId xmlns:a16="http://schemas.microsoft.com/office/drawing/2014/main" id="{2C6491D3-9893-4C11-2546-C9AC1BA6D16D}"/>
                </a:ext>
              </a:extLst>
            </p:cNvPr>
            <p:cNvSpPr/>
            <p:nvPr/>
          </p:nvSpPr>
          <p:spPr>
            <a:xfrm>
              <a:off x="3437032" y="6597742"/>
              <a:ext cx="3048410" cy="1765601"/>
            </a:xfrm>
            <a:custGeom>
              <a:avLst/>
              <a:gdLst>
                <a:gd name="connsiteX0" fmla="*/ 0 w 3048410"/>
                <a:gd name="connsiteY0" fmla="*/ 519010 h 1765601"/>
                <a:gd name="connsiteX1" fmla="*/ 0 w 3048410"/>
                <a:gd name="connsiteY1" fmla="*/ 1745469 h 1765601"/>
                <a:gd name="connsiteX2" fmla="*/ 319323 w 3048410"/>
                <a:gd name="connsiteY2" fmla="*/ 1745469 h 1765601"/>
                <a:gd name="connsiteX3" fmla="*/ 319323 w 3048410"/>
                <a:gd name="connsiteY3" fmla="*/ 1614134 h 1765601"/>
                <a:gd name="connsiteX4" fmla="*/ 441686 w 3048410"/>
                <a:gd name="connsiteY4" fmla="*/ 1727046 h 1765601"/>
                <a:gd name="connsiteX5" fmla="*/ 606009 w 3048410"/>
                <a:gd name="connsiteY5" fmla="*/ 1765507 h 1765601"/>
                <a:gd name="connsiteX6" fmla="*/ 796690 w 3048410"/>
                <a:gd name="connsiteY6" fmla="*/ 1710713 h 1765601"/>
                <a:gd name="connsiteX7" fmla="*/ 931232 w 3048410"/>
                <a:gd name="connsiteY7" fmla="*/ 1545095 h 1765601"/>
                <a:gd name="connsiteX8" fmla="*/ 979853 w 3048410"/>
                <a:gd name="connsiteY8" fmla="*/ 1288693 h 1765601"/>
                <a:gd name="connsiteX9" fmla="*/ 873380 w 3048410"/>
                <a:gd name="connsiteY9" fmla="*/ 953660 h 1765601"/>
                <a:gd name="connsiteX10" fmla="*/ 604297 w 3048410"/>
                <a:gd name="connsiteY10" fmla="*/ 836949 h 1765601"/>
                <a:gd name="connsiteX11" fmla="*/ 460525 w 3048410"/>
                <a:gd name="connsiteY11" fmla="*/ 863729 h 1765601"/>
                <a:gd name="connsiteX12" fmla="*/ 344442 w 3048410"/>
                <a:gd name="connsiteY12" fmla="*/ 944068 h 1765601"/>
                <a:gd name="connsiteX13" fmla="*/ 344442 w 3048410"/>
                <a:gd name="connsiteY13" fmla="*/ 670667 h 1765601"/>
                <a:gd name="connsiteX14" fmla="*/ 2703873 w 3048410"/>
                <a:gd name="connsiteY14" fmla="*/ 670382 h 1765601"/>
                <a:gd name="connsiteX15" fmla="*/ 2703873 w 3048410"/>
                <a:gd name="connsiteY15" fmla="*/ 944068 h 1765601"/>
                <a:gd name="connsiteX16" fmla="*/ 2588647 w 3048410"/>
                <a:gd name="connsiteY16" fmla="*/ 863729 h 1765601"/>
                <a:gd name="connsiteX17" fmla="*/ 2444019 w 3048410"/>
                <a:gd name="connsiteY17" fmla="*/ 836949 h 1765601"/>
                <a:gd name="connsiteX18" fmla="*/ 2174555 w 3048410"/>
                <a:gd name="connsiteY18" fmla="*/ 954040 h 1765601"/>
                <a:gd name="connsiteX19" fmla="*/ 2068558 w 3048410"/>
                <a:gd name="connsiteY19" fmla="*/ 1292016 h 1765601"/>
                <a:gd name="connsiteX20" fmla="*/ 2164564 w 3048410"/>
                <a:gd name="connsiteY20" fmla="*/ 1627524 h 1765601"/>
                <a:gd name="connsiteX21" fmla="*/ 2442401 w 3048410"/>
                <a:gd name="connsiteY21" fmla="*/ 1765602 h 1765601"/>
                <a:gd name="connsiteX22" fmla="*/ 2606725 w 3048410"/>
                <a:gd name="connsiteY22" fmla="*/ 1727141 h 1765601"/>
                <a:gd name="connsiteX23" fmla="*/ 2729088 w 3048410"/>
                <a:gd name="connsiteY23" fmla="*/ 1614229 h 1765601"/>
                <a:gd name="connsiteX24" fmla="*/ 2729088 w 3048410"/>
                <a:gd name="connsiteY24" fmla="*/ 1745564 h 1765601"/>
                <a:gd name="connsiteX25" fmla="*/ 3048411 w 3048410"/>
                <a:gd name="connsiteY25" fmla="*/ 1745564 h 1765601"/>
                <a:gd name="connsiteX26" fmla="*/ 3048411 w 3048410"/>
                <a:gd name="connsiteY26" fmla="*/ 519010 h 1765601"/>
                <a:gd name="connsiteX27" fmla="*/ 0 w 3048410"/>
                <a:gd name="connsiteY27" fmla="*/ 519010 h 1765601"/>
                <a:gd name="connsiteX28" fmla="*/ 386023 w 3048410"/>
                <a:gd name="connsiteY28" fmla="*/ 1142638 h 1765601"/>
                <a:gd name="connsiteX29" fmla="*/ 499632 w 3048410"/>
                <a:gd name="connsiteY29" fmla="*/ 1091168 h 1765601"/>
                <a:gd name="connsiteX30" fmla="*/ 598112 w 3048410"/>
                <a:gd name="connsiteY30" fmla="*/ 1140549 h 1765601"/>
                <a:gd name="connsiteX31" fmla="*/ 638741 w 3048410"/>
                <a:gd name="connsiteY31" fmla="*/ 1295340 h 1765601"/>
                <a:gd name="connsiteX32" fmla="*/ 597256 w 3048410"/>
                <a:gd name="connsiteY32" fmla="*/ 1465611 h 1765601"/>
                <a:gd name="connsiteX33" fmla="*/ 494589 w 3048410"/>
                <a:gd name="connsiteY33" fmla="*/ 1516226 h 1765601"/>
                <a:gd name="connsiteX34" fmla="*/ 385167 w 3048410"/>
                <a:gd name="connsiteY34" fmla="*/ 1464756 h 1765601"/>
                <a:gd name="connsiteX35" fmla="*/ 341969 w 3048410"/>
                <a:gd name="connsiteY35" fmla="*/ 1298664 h 1765601"/>
                <a:gd name="connsiteX36" fmla="*/ 385928 w 3048410"/>
                <a:gd name="connsiteY36" fmla="*/ 1142638 h 1765601"/>
                <a:gd name="connsiteX37" fmla="*/ 2662863 w 3048410"/>
                <a:gd name="connsiteY37" fmla="*/ 1465136 h 1765601"/>
                <a:gd name="connsiteX38" fmla="*/ 2553917 w 3048410"/>
                <a:gd name="connsiteY38" fmla="*/ 1516131 h 1765601"/>
                <a:gd name="connsiteX39" fmla="*/ 2451250 w 3048410"/>
                <a:gd name="connsiteY39" fmla="*/ 1465516 h 1765601"/>
                <a:gd name="connsiteX40" fmla="*/ 2409765 w 3048410"/>
                <a:gd name="connsiteY40" fmla="*/ 1306166 h 1765601"/>
                <a:gd name="connsiteX41" fmla="*/ 2450013 w 3048410"/>
                <a:gd name="connsiteY41" fmla="*/ 1140549 h 1765601"/>
                <a:gd name="connsiteX42" fmla="*/ 2549730 w 3048410"/>
                <a:gd name="connsiteY42" fmla="*/ 1091168 h 1765601"/>
                <a:gd name="connsiteX43" fmla="*/ 2662007 w 3048410"/>
                <a:gd name="connsiteY43" fmla="*/ 1142638 h 1765601"/>
                <a:gd name="connsiteX44" fmla="*/ 2706442 w 3048410"/>
                <a:gd name="connsiteY44" fmla="*/ 1298664 h 1765601"/>
                <a:gd name="connsiteX45" fmla="*/ 2662863 w 3048410"/>
                <a:gd name="connsiteY45" fmla="*/ 1465136 h 17656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Lst>
              <a:rect l="l" t="t" r="r" b="b"/>
              <a:pathLst>
                <a:path w="3048410" h="1765601">
                  <a:moveTo>
                    <a:pt x="0" y="519010"/>
                  </a:moveTo>
                  <a:lnTo>
                    <a:pt x="0" y="1745469"/>
                  </a:lnTo>
                  <a:lnTo>
                    <a:pt x="319323" y="1745469"/>
                  </a:lnTo>
                  <a:lnTo>
                    <a:pt x="319323" y="1614134"/>
                  </a:lnTo>
                  <a:cubicBezTo>
                    <a:pt x="363472" y="1669308"/>
                    <a:pt x="404292" y="1707009"/>
                    <a:pt x="441686" y="1727046"/>
                  </a:cubicBezTo>
                  <a:cubicBezTo>
                    <a:pt x="491449" y="1752687"/>
                    <a:pt x="546160" y="1765507"/>
                    <a:pt x="606009" y="1765507"/>
                  </a:cubicBezTo>
                  <a:cubicBezTo>
                    <a:pt x="675849" y="1765507"/>
                    <a:pt x="739409" y="1747274"/>
                    <a:pt x="796690" y="1710713"/>
                  </a:cubicBezTo>
                  <a:cubicBezTo>
                    <a:pt x="853970" y="1674151"/>
                    <a:pt x="898785" y="1618977"/>
                    <a:pt x="931232" y="1545095"/>
                  </a:cubicBezTo>
                  <a:cubicBezTo>
                    <a:pt x="963678" y="1471213"/>
                    <a:pt x="979853" y="1385746"/>
                    <a:pt x="979853" y="1288693"/>
                  </a:cubicBezTo>
                  <a:cubicBezTo>
                    <a:pt x="979853" y="1143113"/>
                    <a:pt x="944362" y="1031435"/>
                    <a:pt x="873380" y="953660"/>
                  </a:cubicBezTo>
                  <a:cubicBezTo>
                    <a:pt x="802399" y="875884"/>
                    <a:pt x="712768" y="836949"/>
                    <a:pt x="604297" y="836949"/>
                  </a:cubicBezTo>
                  <a:cubicBezTo>
                    <a:pt x="551774" y="836949"/>
                    <a:pt x="503818" y="845876"/>
                    <a:pt x="460525" y="863729"/>
                  </a:cubicBezTo>
                  <a:cubicBezTo>
                    <a:pt x="417232" y="881582"/>
                    <a:pt x="378506" y="908362"/>
                    <a:pt x="344442" y="944068"/>
                  </a:cubicBezTo>
                  <a:lnTo>
                    <a:pt x="344442" y="670667"/>
                  </a:lnTo>
                  <a:cubicBezTo>
                    <a:pt x="407146" y="632302"/>
                    <a:pt x="1653419" y="-110791"/>
                    <a:pt x="2703873" y="670382"/>
                  </a:cubicBezTo>
                  <a:lnTo>
                    <a:pt x="2703873" y="944068"/>
                  </a:lnTo>
                  <a:cubicBezTo>
                    <a:pt x="2670380" y="908362"/>
                    <a:pt x="2631940" y="881582"/>
                    <a:pt x="2588647" y="863729"/>
                  </a:cubicBezTo>
                  <a:cubicBezTo>
                    <a:pt x="2545354" y="845876"/>
                    <a:pt x="2497113" y="836949"/>
                    <a:pt x="2444019" y="836949"/>
                  </a:cubicBezTo>
                  <a:cubicBezTo>
                    <a:pt x="2335072" y="836949"/>
                    <a:pt x="2245251" y="875979"/>
                    <a:pt x="2174555" y="954040"/>
                  </a:cubicBezTo>
                  <a:cubicBezTo>
                    <a:pt x="2103858" y="1032100"/>
                    <a:pt x="2068558" y="1144727"/>
                    <a:pt x="2068558" y="1292016"/>
                  </a:cubicBezTo>
                  <a:cubicBezTo>
                    <a:pt x="2068558" y="1423637"/>
                    <a:pt x="2100528" y="1535504"/>
                    <a:pt x="2164564" y="1627524"/>
                  </a:cubicBezTo>
                  <a:cubicBezTo>
                    <a:pt x="2228505" y="1719544"/>
                    <a:pt x="2321180" y="1765602"/>
                    <a:pt x="2442401" y="1765602"/>
                  </a:cubicBezTo>
                  <a:cubicBezTo>
                    <a:pt x="2502726" y="1765602"/>
                    <a:pt x="2557533" y="1752782"/>
                    <a:pt x="2606725" y="1727141"/>
                  </a:cubicBezTo>
                  <a:cubicBezTo>
                    <a:pt x="2643643" y="1707674"/>
                    <a:pt x="2684367" y="1669973"/>
                    <a:pt x="2729088" y="1614229"/>
                  </a:cubicBezTo>
                  <a:lnTo>
                    <a:pt x="2729088" y="1745564"/>
                  </a:lnTo>
                  <a:lnTo>
                    <a:pt x="3048411" y="1745564"/>
                  </a:lnTo>
                  <a:lnTo>
                    <a:pt x="3048411" y="519010"/>
                  </a:lnTo>
                  <a:cubicBezTo>
                    <a:pt x="1524205" y="-648762"/>
                    <a:pt x="0" y="519010"/>
                    <a:pt x="0" y="519010"/>
                  </a:cubicBezTo>
                  <a:close/>
                  <a:moveTo>
                    <a:pt x="386023" y="1142638"/>
                  </a:moveTo>
                  <a:cubicBezTo>
                    <a:pt x="415329" y="1108356"/>
                    <a:pt x="453199" y="1091168"/>
                    <a:pt x="499632" y="1091168"/>
                  </a:cubicBezTo>
                  <a:cubicBezTo>
                    <a:pt x="538168" y="1091168"/>
                    <a:pt x="570994" y="1107596"/>
                    <a:pt x="598112" y="1140549"/>
                  </a:cubicBezTo>
                  <a:cubicBezTo>
                    <a:pt x="625230" y="1173501"/>
                    <a:pt x="638741" y="1225067"/>
                    <a:pt x="638741" y="1295340"/>
                  </a:cubicBezTo>
                  <a:cubicBezTo>
                    <a:pt x="638741" y="1375110"/>
                    <a:pt x="624944" y="1431803"/>
                    <a:pt x="597256" y="1465611"/>
                  </a:cubicBezTo>
                  <a:cubicBezTo>
                    <a:pt x="569567" y="1499323"/>
                    <a:pt x="535313" y="1516226"/>
                    <a:pt x="494589" y="1516226"/>
                  </a:cubicBezTo>
                  <a:cubicBezTo>
                    <a:pt x="450439" y="1516226"/>
                    <a:pt x="413997" y="1499038"/>
                    <a:pt x="385167" y="1464756"/>
                  </a:cubicBezTo>
                  <a:cubicBezTo>
                    <a:pt x="356336" y="1430474"/>
                    <a:pt x="341969" y="1375110"/>
                    <a:pt x="341969" y="1298664"/>
                  </a:cubicBezTo>
                  <a:cubicBezTo>
                    <a:pt x="341969" y="1228960"/>
                    <a:pt x="356622" y="1176920"/>
                    <a:pt x="385928" y="1142638"/>
                  </a:cubicBezTo>
                  <a:close/>
                  <a:moveTo>
                    <a:pt x="2662863" y="1465136"/>
                  </a:moveTo>
                  <a:cubicBezTo>
                    <a:pt x="2633843" y="1499133"/>
                    <a:pt x="2597496" y="1516131"/>
                    <a:pt x="2553917" y="1516131"/>
                  </a:cubicBezTo>
                  <a:cubicBezTo>
                    <a:pt x="2513098" y="1516131"/>
                    <a:pt x="2478939" y="1499228"/>
                    <a:pt x="2451250" y="1465516"/>
                  </a:cubicBezTo>
                  <a:cubicBezTo>
                    <a:pt x="2423562" y="1431803"/>
                    <a:pt x="2409765" y="1378624"/>
                    <a:pt x="2409765" y="1306166"/>
                  </a:cubicBezTo>
                  <a:cubicBezTo>
                    <a:pt x="2409765" y="1228676"/>
                    <a:pt x="2423181" y="1173406"/>
                    <a:pt x="2450013" y="1140549"/>
                  </a:cubicBezTo>
                  <a:cubicBezTo>
                    <a:pt x="2476846" y="1107691"/>
                    <a:pt x="2510053" y="1091168"/>
                    <a:pt x="2549730" y="1091168"/>
                  </a:cubicBezTo>
                  <a:cubicBezTo>
                    <a:pt x="2595022" y="1091168"/>
                    <a:pt x="2632416" y="1108356"/>
                    <a:pt x="2662007" y="1142638"/>
                  </a:cubicBezTo>
                  <a:cubicBezTo>
                    <a:pt x="2691599" y="1176920"/>
                    <a:pt x="2706442" y="1228960"/>
                    <a:pt x="2706442" y="1298664"/>
                  </a:cubicBezTo>
                  <a:cubicBezTo>
                    <a:pt x="2706442" y="1375585"/>
                    <a:pt x="2691884" y="1431139"/>
                    <a:pt x="2662863" y="1465136"/>
                  </a:cubicBezTo>
                  <a:close/>
                </a:path>
              </a:pathLst>
            </a:custGeom>
            <a:grpFill/>
            <a:ln w="9510" cap="flat">
              <a:noFill/>
              <a:prstDash val="solid"/>
              <a:miter/>
            </a:ln>
          </p:spPr>
          <p:txBody>
            <a:bodyPr rtlCol="0" anchor="ctr"/>
            <a:lstStyle/>
            <a:p>
              <a:endParaRPr lang="en-GB"/>
            </a:p>
          </p:txBody>
        </p:sp>
      </p:grpSp>
      <p:sp>
        <p:nvSpPr>
          <p:cNvPr id="3" name="Picture Placeholder 2">
            <a:extLst>
              <a:ext uri="{FF2B5EF4-FFF2-40B4-BE49-F238E27FC236}">
                <a16:creationId xmlns:a16="http://schemas.microsoft.com/office/drawing/2014/main" id="{1F7F01C8-5674-2974-6E59-5CEFD66AA6F5}"/>
              </a:ext>
            </a:extLst>
          </p:cNvPr>
          <p:cNvSpPr>
            <a:spLocks noGrp="1"/>
          </p:cNvSpPr>
          <p:nvPr>
            <p:ph type="pic" idx="1"/>
          </p:nvPr>
        </p:nvSpPr>
        <p:spPr>
          <a:xfrm>
            <a:off x="5195888" y="0"/>
            <a:ext cx="6996112" cy="6858000"/>
          </a:xfrm>
        </p:spPr>
        <p:txBody>
          <a:bodyPr anchor="ctr"/>
          <a:lstStyle>
            <a:lvl1pPr marL="0" indent="0" algn="ctr">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GB"/>
              <a:t>Click icon to add picture</a:t>
            </a:r>
            <a:endParaRPr lang="en-GB" dirty="0"/>
          </a:p>
        </p:txBody>
      </p:sp>
      <p:sp>
        <p:nvSpPr>
          <p:cNvPr id="10" name="Slide Number Placeholder 8">
            <a:extLst>
              <a:ext uri="{FF2B5EF4-FFF2-40B4-BE49-F238E27FC236}">
                <a16:creationId xmlns:a16="http://schemas.microsoft.com/office/drawing/2014/main" id="{106299D3-C521-0866-D5EA-890B9BF583C2}"/>
              </a:ext>
            </a:extLst>
          </p:cNvPr>
          <p:cNvSpPr txBox="1">
            <a:spLocks/>
          </p:cNvSpPr>
          <p:nvPr/>
        </p:nvSpPr>
        <p:spPr>
          <a:xfrm>
            <a:off x="11424013" y="6093188"/>
            <a:ext cx="360000" cy="360000"/>
          </a:xfrm>
          <a:prstGeom prst="rect">
            <a:avLst/>
          </a:prstGeom>
          <a:ln w="6350">
            <a:solidFill>
              <a:schemeClr val="accent2"/>
            </a:solidFill>
          </a:ln>
        </p:spPr>
        <p:txBody>
          <a:bodyPr anchor="ctr"/>
          <a:lstStyle>
            <a:defPPr>
              <a:defRPr lang="en-US"/>
            </a:defPPr>
            <a:lvl1pPr>
              <a:defRPr lang="en-GB" sz="1000" b="0" i="0" smtClean="0">
                <a:solidFill>
                  <a:schemeClr val="accent3"/>
                </a:solidFill>
                <a:cs typeface="Arial Black" panose="020B0604020202020204"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fld id="{39A6C3BA-FDD9-4F43-AE47-A68C3EE7A01F}" type="slidenum">
              <a:rPr lang="en-GB" smtClean="0">
                <a:solidFill>
                  <a:schemeClr val="accent2"/>
                </a:solidFill>
              </a:rPr>
              <a:pPr lvl="0"/>
              <a:t>‹Nr.›</a:t>
            </a:fld>
            <a:endParaRPr lang="en-GB" dirty="0">
              <a:solidFill>
                <a:schemeClr val="accent2"/>
              </a:solidFill>
            </a:endParaRPr>
          </a:p>
        </p:txBody>
      </p:sp>
      <p:sp>
        <p:nvSpPr>
          <p:cNvPr id="4" name="Text Placeholder 3">
            <a:extLst>
              <a:ext uri="{FF2B5EF4-FFF2-40B4-BE49-F238E27FC236}">
                <a16:creationId xmlns:a16="http://schemas.microsoft.com/office/drawing/2014/main" id="{8DF54786-28B4-672F-769D-8931095C92FB}"/>
              </a:ext>
            </a:extLst>
          </p:cNvPr>
          <p:cNvSpPr>
            <a:spLocks noGrp="1"/>
          </p:cNvSpPr>
          <p:nvPr>
            <p:ph type="body" sz="half" idx="2"/>
          </p:nvPr>
        </p:nvSpPr>
        <p:spPr>
          <a:xfrm>
            <a:off x="407989" y="4870087"/>
            <a:ext cx="3708400" cy="1037489"/>
          </a:xfrm>
        </p:spPr>
        <p:txBody>
          <a:bodyPr/>
          <a:lstStyle>
            <a:lvl1pPr marL="0" indent="0">
              <a:buNone/>
              <a:defRPr sz="1600">
                <a:solidFill>
                  <a:schemeClr val="accent2"/>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2" name="Title 1">
            <a:extLst>
              <a:ext uri="{FF2B5EF4-FFF2-40B4-BE49-F238E27FC236}">
                <a16:creationId xmlns:a16="http://schemas.microsoft.com/office/drawing/2014/main" id="{A3110B91-685E-EDBD-D00B-B1CB08A7B3C6}"/>
              </a:ext>
            </a:extLst>
          </p:cNvPr>
          <p:cNvSpPr>
            <a:spLocks noGrp="1"/>
          </p:cNvSpPr>
          <p:nvPr>
            <p:ph type="title"/>
          </p:nvPr>
        </p:nvSpPr>
        <p:spPr>
          <a:xfrm>
            <a:off x="407989" y="3269887"/>
            <a:ext cx="3708400" cy="1600200"/>
          </a:xfrm>
        </p:spPr>
        <p:txBody>
          <a:bodyPr anchor="b"/>
          <a:lstStyle>
            <a:lvl1pPr>
              <a:defRPr sz="3200" spc="-200" baseline="0">
                <a:solidFill>
                  <a:schemeClr val="accent1"/>
                </a:solidFill>
              </a:defRPr>
            </a:lvl1pPr>
          </a:lstStyle>
          <a:p>
            <a:r>
              <a:rPr lang="en-GB"/>
              <a:t>Click to edit Master title style</a:t>
            </a:r>
            <a:endParaRPr lang="en-GB" dirty="0"/>
          </a:p>
        </p:txBody>
      </p:sp>
      <p:grpSp>
        <p:nvGrpSpPr>
          <p:cNvPr id="5" name="Logo_Dark teal">
            <a:extLst>
              <a:ext uri="{FF2B5EF4-FFF2-40B4-BE49-F238E27FC236}">
                <a16:creationId xmlns:a16="http://schemas.microsoft.com/office/drawing/2014/main" id="{DC72E9DB-79C0-5333-36B7-04CB62843C14}"/>
              </a:ext>
            </a:extLst>
          </p:cNvPr>
          <p:cNvGrpSpPr/>
          <p:nvPr userDrawn="1"/>
        </p:nvGrpSpPr>
        <p:grpSpPr>
          <a:xfrm>
            <a:off x="407988" y="6190748"/>
            <a:ext cx="911237" cy="318053"/>
            <a:chOff x="3437032" y="6597742"/>
            <a:chExt cx="6033927" cy="2106047"/>
          </a:xfrm>
          <a:solidFill>
            <a:schemeClr val="accent2"/>
          </a:solidFill>
        </p:grpSpPr>
        <p:sp>
          <p:nvSpPr>
            <p:cNvPr id="6" name="Freeform 5">
              <a:extLst>
                <a:ext uri="{FF2B5EF4-FFF2-40B4-BE49-F238E27FC236}">
                  <a16:creationId xmlns:a16="http://schemas.microsoft.com/office/drawing/2014/main" id="{83A9548F-BC00-94D7-86C0-C814BADD5537}"/>
                </a:ext>
              </a:extLst>
            </p:cNvPr>
            <p:cNvSpPr/>
            <p:nvPr/>
          </p:nvSpPr>
          <p:spPr>
            <a:xfrm>
              <a:off x="6540629" y="6754844"/>
              <a:ext cx="498490" cy="608718"/>
            </a:xfrm>
            <a:custGeom>
              <a:avLst/>
              <a:gdLst>
                <a:gd name="connsiteX0" fmla="*/ 74407 w 498490"/>
                <a:gd name="connsiteY0" fmla="*/ 0 h 608718"/>
                <a:gd name="connsiteX1" fmla="*/ 469850 w 498490"/>
                <a:gd name="connsiteY1" fmla="*/ 0 h 608718"/>
                <a:gd name="connsiteX2" fmla="*/ 469850 w 498490"/>
                <a:gd name="connsiteY2" fmla="*/ 132665 h 608718"/>
                <a:gd name="connsiteX3" fmla="*/ 202003 w 498490"/>
                <a:gd name="connsiteY3" fmla="*/ 132665 h 608718"/>
                <a:gd name="connsiteX4" fmla="*/ 187731 w 498490"/>
                <a:gd name="connsiteY4" fmla="*/ 222501 h 608718"/>
                <a:gd name="connsiteX5" fmla="*/ 242727 w 498490"/>
                <a:gd name="connsiteY5" fmla="*/ 202938 h 608718"/>
                <a:gd name="connsiteX6" fmla="*/ 296487 w 498490"/>
                <a:gd name="connsiteY6" fmla="*/ 196385 h 608718"/>
                <a:gd name="connsiteX7" fmla="*/ 442447 w 498490"/>
                <a:gd name="connsiteY7" fmla="*/ 250705 h 608718"/>
                <a:gd name="connsiteX8" fmla="*/ 498490 w 498490"/>
                <a:gd name="connsiteY8" fmla="*/ 387453 h 608718"/>
                <a:gd name="connsiteX9" fmla="*/ 469660 w 498490"/>
                <a:gd name="connsiteY9" fmla="*/ 498846 h 608718"/>
                <a:gd name="connsiteX10" fmla="*/ 387831 w 498490"/>
                <a:gd name="connsiteY10" fmla="*/ 580515 h 608718"/>
                <a:gd name="connsiteX11" fmla="*/ 252242 w 498490"/>
                <a:gd name="connsiteY11" fmla="*/ 608719 h 608718"/>
                <a:gd name="connsiteX12" fmla="*/ 150622 w 498490"/>
                <a:gd name="connsiteY12" fmla="*/ 597513 h 608718"/>
                <a:gd name="connsiteX13" fmla="*/ 78689 w 498490"/>
                <a:gd name="connsiteY13" fmla="*/ 564086 h 608718"/>
                <a:gd name="connsiteX14" fmla="*/ 30638 w 498490"/>
                <a:gd name="connsiteY14" fmla="*/ 513660 h 608718"/>
                <a:gd name="connsiteX15" fmla="*/ 0 w 498490"/>
                <a:gd name="connsiteY15" fmla="*/ 443482 h 608718"/>
                <a:gd name="connsiteX16" fmla="*/ 168511 w 498490"/>
                <a:gd name="connsiteY16" fmla="*/ 425154 h 608718"/>
                <a:gd name="connsiteX17" fmla="*/ 197150 w 498490"/>
                <a:gd name="connsiteY17" fmla="*/ 486595 h 608718"/>
                <a:gd name="connsiteX18" fmla="*/ 250720 w 498490"/>
                <a:gd name="connsiteY18" fmla="*/ 507582 h 608718"/>
                <a:gd name="connsiteX19" fmla="*/ 308190 w 498490"/>
                <a:gd name="connsiteY19" fmla="*/ 481277 h 608718"/>
                <a:gd name="connsiteX20" fmla="*/ 330836 w 498490"/>
                <a:gd name="connsiteY20" fmla="*/ 402742 h 608718"/>
                <a:gd name="connsiteX21" fmla="*/ 307905 w 498490"/>
                <a:gd name="connsiteY21" fmla="*/ 324397 h 608718"/>
                <a:gd name="connsiteX22" fmla="*/ 247009 w 498490"/>
                <a:gd name="connsiteY22" fmla="*/ 299516 h 608718"/>
                <a:gd name="connsiteX23" fmla="*/ 200386 w 498490"/>
                <a:gd name="connsiteY23" fmla="*/ 311387 h 608718"/>
                <a:gd name="connsiteX24" fmla="*/ 163563 w 498490"/>
                <a:gd name="connsiteY24" fmla="*/ 342440 h 608718"/>
                <a:gd name="connsiteX25" fmla="*/ 21694 w 498490"/>
                <a:gd name="connsiteY25" fmla="*/ 322023 h 608718"/>
                <a:gd name="connsiteX26" fmla="*/ 74407 w 498490"/>
                <a:gd name="connsiteY26" fmla="*/ 380 h 6087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498490" h="608718">
                  <a:moveTo>
                    <a:pt x="74407" y="0"/>
                  </a:moveTo>
                  <a:lnTo>
                    <a:pt x="469850" y="0"/>
                  </a:lnTo>
                  <a:lnTo>
                    <a:pt x="469850" y="132665"/>
                  </a:lnTo>
                  <a:lnTo>
                    <a:pt x="202003" y="132665"/>
                  </a:lnTo>
                  <a:lnTo>
                    <a:pt x="187731" y="222501"/>
                  </a:lnTo>
                  <a:cubicBezTo>
                    <a:pt x="206285" y="213764"/>
                    <a:pt x="224554" y="207306"/>
                    <a:pt x="242727" y="202938"/>
                  </a:cubicBezTo>
                  <a:cubicBezTo>
                    <a:pt x="260901" y="198570"/>
                    <a:pt x="278789" y="196385"/>
                    <a:pt x="296487" y="196385"/>
                  </a:cubicBezTo>
                  <a:cubicBezTo>
                    <a:pt x="356432" y="196385"/>
                    <a:pt x="405148" y="214524"/>
                    <a:pt x="442447" y="250705"/>
                  </a:cubicBezTo>
                  <a:cubicBezTo>
                    <a:pt x="479841" y="286886"/>
                    <a:pt x="498490" y="332469"/>
                    <a:pt x="498490" y="387453"/>
                  </a:cubicBezTo>
                  <a:cubicBezTo>
                    <a:pt x="498490" y="426103"/>
                    <a:pt x="488880" y="463234"/>
                    <a:pt x="469660" y="498846"/>
                  </a:cubicBezTo>
                  <a:cubicBezTo>
                    <a:pt x="450439" y="534457"/>
                    <a:pt x="423131" y="561712"/>
                    <a:pt x="387831" y="580515"/>
                  </a:cubicBezTo>
                  <a:cubicBezTo>
                    <a:pt x="352530" y="599318"/>
                    <a:pt x="307334" y="608719"/>
                    <a:pt x="252242" y="608719"/>
                  </a:cubicBezTo>
                  <a:cubicBezTo>
                    <a:pt x="212755" y="608719"/>
                    <a:pt x="178882" y="605015"/>
                    <a:pt x="150622" y="597513"/>
                  </a:cubicBezTo>
                  <a:cubicBezTo>
                    <a:pt x="122363" y="590011"/>
                    <a:pt x="98385" y="578900"/>
                    <a:pt x="78689" y="564086"/>
                  </a:cubicBezTo>
                  <a:cubicBezTo>
                    <a:pt x="58898" y="549272"/>
                    <a:pt x="42913" y="532463"/>
                    <a:pt x="30638" y="513660"/>
                  </a:cubicBezTo>
                  <a:cubicBezTo>
                    <a:pt x="18364" y="494857"/>
                    <a:pt x="8183" y="471496"/>
                    <a:pt x="0" y="443482"/>
                  </a:cubicBezTo>
                  <a:lnTo>
                    <a:pt x="168511" y="425154"/>
                  </a:lnTo>
                  <a:cubicBezTo>
                    <a:pt x="172602" y="452123"/>
                    <a:pt x="182117" y="472541"/>
                    <a:pt x="197150" y="486595"/>
                  </a:cubicBezTo>
                  <a:cubicBezTo>
                    <a:pt x="212184" y="500650"/>
                    <a:pt x="229977" y="507582"/>
                    <a:pt x="250720" y="507582"/>
                  </a:cubicBezTo>
                  <a:cubicBezTo>
                    <a:pt x="273936" y="507582"/>
                    <a:pt x="293062" y="498846"/>
                    <a:pt x="308190" y="481277"/>
                  </a:cubicBezTo>
                  <a:cubicBezTo>
                    <a:pt x="323319" y="463709"/>
                    <a:pt x="330836" y="437499"/>
                    <a:pt x="330836" y="402742"/>
                  </a:cubicBezTo>
                  <a:cubicBezTo>
                    <a:pt x="330836" y="367985"/>
                    <a:pt x="323224" y="341016"/>
                    <a:pt x="307905" y="324397"/>
                  </a:cubicBezTo>
                  <a:cubicBezTo>
                    <a:pt x="292586" y="307778"/>
                    <a:pt x="272319" y="299516"/>
                    <a:pt x="247009" y="299516"/>
                  </a:cubicBezTo>
                  <a:cubicBezTo>
                    <a:pt x="230929" y="299516"/>
                    <a:pt x="215419" y="303505"/>
                    <a:pt x="200386" y="311387"/>
                  </a:cubicBezTo>
                  <a:cubicBezTo>
                    <a:pt x="189253" y="317085"/>
                    <a:pt x="176979" y="327436"/>
                    <a:pt x="163563" y="342440"/>
                  </a:cubicBezTo>
                  <a:lnTo>
                    <a:pt x="21694" y="322023"/>
                  </a:lnTo>
                  <a:lnTo>
                    <a:pt x="74407" y="380"/>
                  </a:lnTo>
                  <a:close/>
                </a:path>
              </a:pathLst>
            </a:custGeom>
            <a:grpFill/>
            <a:ln w="9510" cap="flat">
              <a:noFill/>
              <a:prstDash val="solid"/>
              <a:miter/>
            </a:ln>
          </p:spPr>
          <p:txBody>
            <a:bodyPr rtlCol="0" anchor="ctr"/>
            <a:lstStyle/>
            <a:p>
              <a:endParaRPr lang="en-GB"/>
            </a:p>
          </p:txBody>
        </p:sp>
        <p:sp>
          <p:nvSpPr>
            <p:cNvPr id="9" name="Freeform 8">
              <a:extLst>
                <a:ext uri="{FF2B5EF4-FFF2-40B4-BE49-F238E27FC236}">
                  <a16:creationId xmlns:a16="http://schemas.microsoft.com/office/drawing/2014/main" id="{98154FEA-277F-9659-4B37-4B6C23BD3452}"/>
                </a:ext>
              </a:extLst>
            </p:cNvPr>
            <p:cNvSpPr/>
            <p:nvPr/>
          </p:nvSpPr>
          <p:spPr>
            <a:xfrm>
              <a:off x="7047207" y="7186645"/>
              <a:ext cx="177930" cy="166566"/>
            </a:xfrm>
            <a:custGeom>
              <a:avLst/>
              <a:gdLst>
                <a:gd name="connsiteX0" fmla="*/ 0 w 177930"/>
                <a:gd name="connsiteY0" fmla="*/ 0 h 166566"/>
                <a:gd name="connsiteX1" fmla="*/ 177930 w 177930"/>
                <a:gd name="connsiteY1" fmla="*/ 0 h 166566"/>
                <a:gd name="connsiteX2" fmla="*/ 177930 w 177930"/>
                <a:gd name="connsiteY2" fmla="*/ 166567 h 166566"/>
                <a:gd name="connsiteX3" fmla="*/ 0 w 177930"/>
                <a:gd name="connsiteY3" fmla="*/ 166567 h 166566"/>
                <a:gd name="connsiteX4" fmla="*/ 0 w 177930"/>
                <a:gd name="connsiteY4" fmla="*/ 0 h 16656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7930" h="166566">
                  <a:moveTo>
                    <a:pt x="0" y="0"/>
                  </a:moveTo>
                  <a:lnTo>
                    <a:pt x="177930" y="0"/>
                  </a:lnTo>
                  <a:lnTo>
                    <a:pt x="177930" y="166567"/>
                  </a:lnTo>
                  <a:lnTo>
                    <a:pt x="0" y="166567"/>
                  </a:lnTo>
                  <a:lnTo>
                    <a:pt x="0" y="0"/>
                  </a:lnTo>
                  <a:close/>
                </a:path>
              </a:pathLst>
            </a:custGeom>
            <a:grpFill/>
            <a:ln w="9510" cap="flat">
              <a:noFill/>
              <a:prstDash val="solid"/>
              <a:miter/>
            </a:ln>
          </p:spPr>
          <p:txBody>
            <a:bodyPr rtlCol="0" anchor="ctr"/>
            <a:lstStyle/>
            <a:p>
              <a:endParaRPr lang="en-GB"/>
            </a:p>
          </p:txBody>
        </p:sp>
        <p:sp>
          <p:nvSpPr>
            <p:cNvPr id="11" name="Freeform 10">
              <a:extLst>
                <a:ext uri="{FF2B5EF4-FFF2-40B4-BE49-F238E27FC236}">
                  <a16:creationId xmlns:a16="http://schemas.microsoft.com/office/drawing/2014/main" id="{529DB3A3-57AD-848D-B48A-FC6A45B88CD3}"/>
                </a:ext>
              </a:extLst>
            </p:cNvPr>
            <p:cNvSpPr/>
            <p:nvPr/>
          </p:nvSpPr>
          <p:spPr>
            <a:xfrm>
              <a:off x="7234176" y="6744683"/>
              <a:ext cx="490021" cy="618785"/>
            </a:xfrm>
            <a:custGeom>
              <a:avLst/>
              <a:gdLst>
                <a:gd name="connsiteX0" fmla="*/ 190 w 490021"/>
                <a:gd name="connsiteY0" fmla="*/ 306924 h 618785"/>
                <a:gd name="connsiteX1" fmla="*/ 61752 w 490021"/>
                <a:gd name="connsiteY1" fmla="*/ 68184 h 618785"/>
                <a:gd name="connsiteX2" fmla="*/ 249292 w 490021"/>
                <a:gd name="connsiteY2" fmla="*/ 0 h 618785"/>
                <a:gd name="connsiteX3" fmla="*/ 348629 w 490021"/>
                <a:gd name="connsiteY3" fmla="*/ 14909 h 618785"/>
                <a:gd name="connsiteX4" fmla="*/ 411999 w 490021"/>
                <a:gd name="connsiteY4" fmla="*/ 53655 h 618785"/>
                <a:gd name="connsiteX5" fmla="*/ 450630 w 490021"/>
                <a:gd name="connsiteY5" fmla="*/ 103891 h 618785"/>
                <a:gd name="connsiteX6" fmla="*/ 473275 w 490021"/>
                <a:gd name="connsiteY6" fmla="*/ 165332 h 618785"/>
                <a:gd name="connsiteX7" fmla="*/ 490022 w 490021"/>
                <a:gd name="connsiteY7" fmla="*/ 304929 h 618785"/>
                <a:gd name="connsiteX8" fmla="*/ 434835 w 490021"/>
                <a:gd name="connsiteY8" fmla="*/ 543289 h 618785"/>
                <a:gd name="connsiteX9" fmla="*/ 244630 w 490021"/>
                <a:gd name="connsiteY9" fmla="*/ 618785 h 618785"/>
                <a:gd name="connsiteX10" fmla="*/ 122363 w 490021"/>
                <a:gd name="connsiteY10" fmla="*/ 594664 h 618785"/>
                <a:gd name="connsiteX11" fmla="*/ 45862 w 490021"/>
                <a:gd name="connsiteY11" fmla="*/ 524011 h 618785"/>
                <a:gd name="connsiteX12" fmla="*/ 12084 w 490021"/>
                <a:gd name="connsiteY12" fmla="*/ 433605 h 618785"/>
                <a:gd name="connsiteX13" fmla="*/ 0 w 490021"/>
                <a:gd name="connsiteY13" fmla="*/ 306829 h 618785"/>
                <a:gd name="connsiteX14" fmla="*/ 165370 w 490021"/>
                <a:gd name="connsiteY14" fmla="*/ 307303 h 618785"/>
                <a:gd name="connsiteX15" fmla="*/ 185637 w 490021"/>
                <a:gd name="connsiteY15" fmla="*/ 463424 h 618785"/>
                <a:gd name="connsiteX16" fmla="*/ 244345 w 490021"/>
                <a:gd name="connsiteY16" fmla="*/ 505303 h 618785"/>
                <a:gd name="connsiteX17" fmla="*/ 288304 w 490021"/>
                <a:gd name="connsiteY17" fmla="*/ 487545 h 618785"/>
                <a:gd name="connsiteX18" fmla="*/ 315707 w 490021"/>
                <a:gd name="connsiteY18" fmla="*/ 431421 h 618785"/>
                <a:gd name="connsiteX19" fmla="*/ 324461 w 490021"/>
                <a:gd name="connsiteY19" fmla="*/ 311862 h 618785"/>
                <a:gd name="connsiteX20" fmla="*/ 304194 w 490021"/>
                <a:gd name="connsiteY20" fmla="*/ 151657 h 618785"/>
                <a:gd name="connsiteX21" fmla="*/ 243488 w 490021"/>
                <a:gd name="connsiteY21" fmla="*/ 110633 h 618785"/>
                <a:gd name="connsiteX22" fmla="*/ 183830 w 490021"/>
                <a:gd name="connsiteY22" fmla="*/ 152512 h 618785"/>
                <a:gd name="connsiteX23" fmla="*/ 165465 w 490021"/>
                <a:gd name="connsiteY23" fmla="*/ 307398 h 6187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490021" h="618785">
                  <a:moveTo>
                    <a:pt x="190" y="306924"/>
                  </a:moveTo>
                  <a:cubicBezTo>
                    <a:pt x="190" y="193157"/>
                    <a:pt x="20743" y="113577"/>
                    <a:pt x="61752" y="68184"/>
                  </a:cubicBezTo>
                  <a:cubicBezTo>
                    <a:pt x="102762" y="22696"/>
                    <a:pt x="165275" y="0"/>
                    <a:pt x="249292" y="0"/>
                  </a:cubicBezTo>
                  <a:cubicBezTo>
                    <a:pt x="289636" y="0"/>
                    <a:pt x="322748" y="4938"/>
                    <a:pt x="348629" y="14909"/>
                  </a:cubicBezTo>
                  <a:cubicBezTo>
                    <a:pt x="374510" y="24881"/>
                    <a:pt x="395633" y="37796"/>
                    <a:pt x="411999" y="53655"/>
                  </a:cubicBezTo>
                  <a:cubicBezTo>
                    <a:pt x="428365" y="69609"/>
                    <a:pt x="441210" y="86322"/>
                    <a:pt x="450630" y="103891"/>
                  </a:cubicBezTo>
                  <a:cubicBezTo>
                    <a:pt x="460050" y="121459"/>
                    <a:pt x="467566" y="141876"/>
                    <a:pt x="473275" y="165332"/>
                  </a:cubicBezTo>
                  <a:cubicBezTo>
                    <a:pt x="484408" y="209965"/>
                    <a:pt x="490022" y="256498"/>
                    <a:pt x="490022" y="304929"/>
                  </a:cubicBezTo>
                  <a:cubicBezTo>
                    <a:pt x="490022" y="413473"/>
                    <a:pt x="471658" y="492958"/>
                    <a:pt x="434835" y="543289"/>
                  </a:cubicBezTo>
                  <a:cubicBezTo>
                    <a:pt x="398012" y="593620"/>
                    <a:pt x="334642" y="618785"/>
                    <a:pt x="244630" y="618785"/>
                  </a:cubicBezTo>
                  <a:cubicBezTo>
                    <a:pt x="194201" y="618785"/>
                    <a:pt x="153477" y="610713"/>
                    <a:pt x="122363" y="594664"/>
                  </a:cubicBezTo>
                  <a:cubicBezTo>
                    <a:pt x="91249" y="578615"/>
                    <a:pt x="65749" y="555064"/>
                    <a:pt x="45862" y="524011"/>
                  </a:cubicBezTo>
                  <a:cubicBezTo>
                    <a:pt x="31399" y="501980"/>
                    <a:pt x="20172" y="471876"/>
                    <a:pt x="12084" y="433605"/>
                  </a:cubicBezTo>
                  <a:cubicBezTo>
                    <a:pt x="3996" y="395335"/>
                    <a:pt x="0" y="353171"/>
                    <a:pt x="0" y="306829"/>
                  </a:cubicBezTo>
                  <a:close/>
                  <a:moveTo>
                    <a:pt x="165370" y="307303"/>
                  </a:moveTo>
                  <a:cubicBezTo>
                    <a:pt x="165370" y="383464"/>
                    <a:pt x="172126" y="435505"/>
                    <a:pt x="185637" y="463424"/>
                  </a:cubicBezTo>
                  <a:cubicBezTo>
                    <a:pt x="199149" y="491344"/>
                    <a:pt x="218654" y="505303"/>
                    <a:pt x="244345" y="505303"/>
                  </a:cubicBezTo>
                  <a:cubicBezTo>
                    <a:pt x="261281" y="505303"/>
                    <a:pt x="275935" y="499415"/>
                    <a:pt x="288304" y="487545"/>
                  </a:cubicBezTo>
                  <a:cubicBezTo>
                    <a:pt x="300674" y="475674"/>
                    <a:pt x="309808" y="456967"/>
                    <a:pt x="315707" y="431421"/>
                  </a:cubicBezTo>
                  <a:cubicBezTo>
                    <a:pt x="321606" y="405876"/>
                    <a:pt x="324461" y="365991"/>
                    <a:pt x="324461" y="311862"/>
                  </a:cubicBezTo>
                  <a:cubicBezTo>
                    <a:pt x="324461" y="232377"/>
                    <a:pt x="317705" y="179007"/>
                    <a:pt x="304194" y="151657"/>
                  </a:cubicBezTo>
                  <a:cubicBezTo>
                    <a:pt x="290683" y="124308"/>
                    <a:pt x="270416" y="110633"/>
                    <a:pt x="243488" y="110633"/>
                  </a:cubicBezTo>
                  <a:cubicBezTo>
                    <a:pt x="216561" y="110633"/>
                    <a:pt x="196009" y="124593"/>
                    <a:pt x="183830" y="152512"/>
                  </a:cubicBezTo>
                  <a:cubicBezTo>
                    <a:pt x="171555" y="180432"/>
                    <a:pt x="165465" y="231997"/>
                    <a:pt x="165465" y="307398"/>
                  </a:cubicBezTo>
                  <a:close/>
                </a:path>
              </a:pathLst>
            </a:custGeom>
            <a:grpFill/>
            <a:ln w="9510" cap="flat">
              <a:noFill/>
              <a:prstDash val="solid"/>
              <a:miter/>
            </a:ln>
          </p:spPr>
          <p:txBody>
            <a:bodyPr rtlCol="0" anchor="ctr"/>
            <a:lstStyle/>
            <a:p>
              <a:endParaRPr lang="en-GB"/>
            </a:p>
          </p:txBody>
        </p:sp>
        <p:sp>
          <p:nvSpPr>
            <p:cNvPr id="20" name="Freeform 19">
              <a:extLst>
                <a:ext uri="{FF2B5EF4-FFF2-40B4-BE49-F238E27FC236}">
                  <a16:creationId xmlns:a16="http://schemas.microsoft.com/office/drawing/2014/main" id="{1D3FAAB6-7791-0DBD-A7E3-633F6985DD7F}"/>
                </a:ext>
              </a:extLst>
            </p:cNvPr>
            <p:cNvSpPr/>
            <p:nvPr/>
          </p:nvSpPr>
          <p:spPr>
            <a:xfrm>
              <a:off x="4441243" y="7434691"/>
              <a:ext cx="700683" cy="908520"/>
            </a:xfrm>
            <a:custGeom>
              <a:avLst/>
              <a:gdLst>
                <a:gd name="connsiteX0" fmla="*/ 0 w 700683"/>
                <a:gd name="connsiteY0" fmla="*/ 20037 h 908520"/>
                <a:gd name="connsiteX1" fmla="*/ 319323 w 700683"/>
                <a:gd name="connsiteY1" fmla="*/ 20037 h 908520"/>
                <a:gd name="connsiteX2" fmla="*/ 319323 w 700683"/>
                <a:gd name="connsiteY2" fmla="*/ 165617 h 908520"/>
                <a:gd name="connsiteX3" fmla="*/ 414473 w 700683"/>
                <a:gd name="connsiteY3" fmla="*/ 35517 h 908520"/>
                <a:gd name="connsiteX4" fmla="*/ 535599 w 700683"/>
                <a:gd name="connsiteY4" fmla="*/ 0 h 908520"/>
                <a:gd name="connsiteX5" fmla="*/ 700683 w 700683"/>
                <a:gd name="connsiteY5" fmla="*/ 46817 h 908520"/>
                <a:gd name="connsiteX6" fmla="*/ 595067 w 700683"/>
                <a:gd name="connsiteY6" fmla="*/ 289450 h 908520"/>
                <a:gd name="connsiteX7" fmla="*/ 499537 w 700683"/>
                <a:gd name="connsiteY7" fmla="*/ 264380 h 908520"/>
                <a:gd name="connsiteX8" fmla="*/ 395633 w 700683"/>
                <a:gd name="connsiteY8" fmla="*/ 319554 h 908520"/>
                <a:gd name="connsiteX9" fmla="*/ 342825 w 700683"/>
                <a:gd name="connsiteY9" fmla="*/ 610713 h 908520"/>
                <a:gd name="connsiteX10" fmla="*/ 342825 w 700683"/>
                <a:gd name="connsiteY10" fmla="*/ 908520 h 908520"/>
                <a:gd name="connsiteX11" fmla="*/ 0 w 700683"/>
                <a:gd name="connsiteY11" fmla="*/ 908520 h 908520"/>
                <a:gd name="connsiteX12" fmla="*/ 0 w 700683"/>
                <a:gd name="connsiteY12" fmla="*/ 20037 h 9085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700683" h="908520">
                  <a:moveTo>
                    <a:pt x="0" y="20037"/>
                  </a:moveTo>
                  <a:lnTo>
                    <a:pt x="319323" y="20037"/>
                  </a:lnTo>
                  <a:lnTo>
                    <a:pt x="319323" y="165617"/>
                  </a:lnTo>
                  <a:cubicBezTo>
                    <a:pt x="350056" y="102561"/>
                    <a:pt x="381741" y="59258"/>
                    <a:pt x="414473" y="35517"/>
                  </a:cubicBezTo>
                  <a:cubicBezTo>
                    <a:pt x="447204" y="11776"/>
                    <a:pt x="487548" y="0"/>
                    <a:pt x="535599" y="0"/>
                  </a:cubicBezTo>
                  <a:cubicBezTo>
                    <a:pt x="583649" y="0"/>
                    <a:pt x="640929" y="15669"/>
                    <a:pt x="700683" y="46817"/>
                  </a:cubicBezTo>
                  <a:lnTo>
                    <a:pt x="595067" y="289450"/>
                  </a:lnTo>
                  <a:cubicBezTo>
                    <a:pt x="554819" y="272737"/>
                    <a:pt x="522944" y="264380"/>
                    <a:pt x="499537" y="264380"/>
                  </a:cubicBezTo>
                  <a:cubicBezTo>
                    <a:pt x="454816" y="264380"/>
                    <a:pt x="420182" y="282803"/>
                    <a:pt x="395633" y="319554"/>
                  </a:cubicBezTo>
                  <a:cubicBezTo>
                    <a:pt x="360428" y="371404"/>
                    <a:pt x="342825" y="468457"/>
                    <a:pt x="342825" y="610713"/>
                  </a:cubicBezTo>
                  <a:lnTo>
                    <a:pt x="342825" y="908520"/>
                  </a:lnTo>
                  <a:lnTo>
                    <a:pt x="0" y="908520"/>
                  </a:lnTo>
                  <a:lnTo>
                    <a:pt x="0" y="20037"/>
                  </a:lnTo>
                  <a:close/>
                </a:path>
              </a:pathLst>
            </a:custGeom>
            <a:grpFill/>
            <a:ln w="9510" cap="flat">
              <a:noFill/>
              <a:prstDash val="solid"/>
              <a:miter/>
            </a:ln>
          </p:spPr>
          <p:txBody>
            <a:bodyPr rtlCol="0" anchor="ctr"/>
            <a:lstStyle/>
            <a:p>
              <a:endParaRPr lang="en-GB"/>
            </a:p>
          </p:txBody>
        </p:sp>
        <p:sp>
          <p:nvSpPr>
            <p:cNvPr id="21" name="Freeform 20">
              <a:extLst>
                <a:ext uri="{FF2B5EF4-FFF2-40B4-BE49-F238E27FC236}">
                  <a16:creationId xmlns:a16="http://schemas.microsoft.com/office/drawing/2014/main" id="{8321AC5B-A527-F26F-E0B2-F686F536F6CD}"/>
                </a:ext>
              </a:extLst>
            </p:cNvPr>
            <p:cNvSpPr/>
            <p:nvPr/>
          </p:nvSpPr>
          <p:spPr>
            <a:xfrm>
              <a:off x="5142022" y="7116752"/>
              <a:ext cx="341112" cy="1226459"/>
            </a:xfrm>
            <a:custGeom>
              <a:avLst/>
              <a:gdLst>
                <a:gd name="connsiteX0" fmla="*/ 0 w 341112"/>
                <a:gd name="connsiteY0" fmla="*/ 0 h 1226459"/>
                <a:gd name="connsiteX1" fmla="*/ 341112 w 341112"/>
                <a:gd name="connsiteY1" fmla="*/ 0 h 1226459"/>
                <a:gd name="connsiteX2" fmla="*/ 341112 w 341112"/>
                <a:gd name="connsiteY2" fmla="*/ 231712 h 1226459"/>
                <a:gd name="connsiteX3" fmla="*/ 0 w 341112"/>
                <a:gd name="connsiteY3" fmla="*/ 231712 h 1226459"/>
                <a:gd name="connsiteX4" fmla="*/ 0 w 341112"/>
                <a:gd name="connsiteY4" fmla="*/ 0 h 1226459"/>
                <a:gd name="connsiteX5" fmla="*/ 0 w 341112"/>
                <a:gd name="connsiteY5" fmla="*/ 337977 h 1226459"/>
                <a:gd name="connsiteX6" fmla="*/ 341112 w 341112"/>
                <a:gd name="connsiteY6" fmla="*/ 337977 h 1226459"/>
                <a:gd name="connsiteX7" fmla="*/ 341112 w 341112"/>
                <a:gd name="connsiteY7" fmla="*/ 1226460 h 1226459"/>
                <a:gd name="connsiteX8" fmla="*/ 0 w 341112"/>
                <a:gd name="connsiteY8" fmla="*/ 1226460 h 1226459"/>
                <a:gd name="connsiteX9" fmla="*/ 0 w 341112"/>
                <a:gd name="connsiteY9" fmla="*/ 337977 h 12264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41112" h="1226459">
                  <a:moveTo>
                    <a:pt x="0" y="0"/>
                  </a:moveTo>
                  <a:lnTo>
                    <a:pt x="341112" y="0"/>
                  </a:lnTo>
                  <a:lnTo>
                    <a:pt x="341112" y="231712"/>
                  </a:lnTo>
                  <a:lnTo>
                    <a:pt x="0" y="231712"/>
                  </a:lnTo>
                  <a:lnTo>
                    <a:pt x="0" y="0"/>
                  </a:lnTo>
                  <a:close/>
                  <a:moveTo>
                    <a:pt x="0" y="337977"/>
                  </a:moveTo>
                  <a:lnTo>
                    <a:pt x="341112" y="337977"/>
                  </a:lnTo>
                  <a:lnTo>
                    <a:pt x="341112" y="1226460"/>
                  </a:lnTo>
                  <a:lnTo>
                    <a:pt x="0" y="1226460"/>
                  </a:lnTo>
                  <a:lnTo>
                    <a:pt x="0" y="337977"/>
                  </a:lnTo>
                  <a:close/>
                </a:path>
              </a:pathLst>
            </a:custGeom>
            <a:grpFill/>
            <a:ln w="9510" cap="flat">
              <a:noFill/>
              <a:prstDash val="solid"/>
              <a:miter/>
            </a:ln>
          </p:spPr>
          <p:txBody>
            <a:bodyPr rtlCol="0" anchor="ctr"/>
            <a:lstStyle/>
            <a:p>
              <a:endParaRPr lang="en-GB"/>
            </a:p>
          </p:txBody>
        </p:sp>
        <p:sp>
          <p:nvSpPr>
            <p:cNvPr id="22" name="Freeform 21">
              <a:extLst>
                <a:ext uri="{FF2B5EF4-FFF2-40B4-BE49-F238E27FC236}">
                  <a16:creationId xmlns:a16="http://schemas.microsoft.com/office/drawing/2014/main" id="{8E6BCDE4-8F71-236E-73B3-0B6E14493703}"/>
                </a:ext>
              </a:extLst>
            </p:cNvPr>
            <p:cNvSpPr/>
            <p:nvPr/>
          </p:nvSpPr>
          <p:spPr>
            <a:xfrm>
              <a:off x="6503806" y="7434596"/>
              <a:ext cx="981470" cy="1269193"/>
            </a:xfrm>
            <a:custGeom>
              <a:avLst/>
              <a:gdLst>
                <a:gd name="connsiteX0" fmla="*/ 661291 w 981470"/>
                <a:gd name="connsiteY0" fmla="*/ 20132 h 1269193"/>
                <a:gd name="connsiteX1" fmla="*/ 980614 w 981470"/>
                <a:gd name="connsiteY1" fmla="*/ 20132 h 1269193"/>
                <a:gd name="connsiteX2" fmla="*/ 980614 w 981470"/>
                <a:gd name="connsiteY2" fmla="*/ 859234 h 1269193"/>
                <a:gd name="connsiteX3" fmla="*/ 981471 w 981470"/>
                <a:gd name="connsiteY3" fmla="*/ 898549 h 1269193"/>
                <a:gd name="connsiteX4" fmla="*/ 945885 w 981470"/>
                <a:gd name="connsiteY4" fmla="*/ 1057899 h 1269193"/>
                <a:gd name="connsiteX5" fmla="*/ 851115 w 981470"/>
                <a:gd name="connsiteY5" fmla="*/ 1180497 h 1269193"/>
                <a:gd name="connsiteX6" fmla="*/ 701064 w 981470"/>
                <a:gd name="connsiteY6" fmla="*/ 1248301 h 1269193"/>
                <a:gd name="connsiteX7" fmla="*/ 492781 w 981470"/>
                <a:gd name="connsiteY7" fmla="*/ 1269193 h 1269193"/>
                <a:gd name="connsiteX8" fmla="*/ 124361 w 981470"/>
                <a:gd name="connsiteY8" fmla="*/ 1188854 h 1269193"/>
                <a:gd name="connsiteX9" fmla="*/ 24168 w 981470"/>
                <a:gd name="connsiteY9" fmla="*/ 973855 h 1269193"/>
                <a:gd name="connsiteX10" fmla="*/ 25881 w 981470"/>
                <a:gd name="connsiteY10" fmla="*/ 928653 h 1269193"/>
                <a:gd name="connsiteX11" fmla="*/ 357002 w 981470"/>
                <a:gd name="connsiteY11" fmla="*/ 966258 h 1269193"/>
                <a:gd name="connsiteX12" fmla="*/ 395538 w 981470"/>
                <a:gd name="connsiteY12" fmla="*/ 1029884 h 1269193"/>
                <a:gd name="connsiteX13" fmla="*/ 490307 w 981470"/>
                <a:gd name="connsiteY13" fmla="*/ 1055809 h 1269193"/>
                <a:gd name="connsiteX14" fmla="*/ 600491 w 981470"/>
                <a:gd name="connsiteY14" fmla="*/ 1016494 h 1269193"/>
                <a:gd name="connsiteX15" fmla="*/ 636933 w 981470"/>
                <a:gd name="connsiteY15" fmla="*/ 879271 h 1269193"/>
                <a:gd name="connsiteX16" fmla="*/ 636933 w 981470"/>
                <a:gd name="connsiteY16" fmla="*/ 744612 h 1269193"/>
                <a:gd name="connsiteX17" fmla="*/ 536360 w 981470"/>
                <a:gd name="connsiteY17" fmla="*/ 830745 h 1269193"/>
                <a:gd name="connsiteX18" fmla="*/ 366232 w 981470"/>
                <a:gd name="connsiteY18" fmla="*/ 872529 h 1269193"/>
                <a:gd name="connsiteX19" fmla="*/ 77928 w 981470"/>
                <a:gd name="connsiteY19" fmla="*/ 716883 h 1269193"/>
                <a:gd name="connsiteX20" fmla="*/ 0 w 981470"/>
                <a:gd name="connsiteY20" fmla="*/ 424964 h 1269193"/>
                <a:gd name="connsiteX21" fmla="*/ 100573 w 981470"/>
                <a:gd name="connsiteY21" fmla="*/ 108734 h 1269193"/>
                <a:gd name="connsiteX22" fmla="*/ 363758 w 981470"/>
                <a:gd name="connsiteY22" fmla="*/ 0 h 1269193"/>
                <a:gd name="connsiteX23" fmla="*/ 535218 w 981470"/>
                <a:gd name="connsiteY23" fmla="*/ 35137 h 1269193"/>
                <a:gd name="connsiteX24" fmla="*/ 661387 w 981470"/>
                <a:gd name="connsiteY24" fmla="*/ 151468 h 1269193"/>
                <a:gd name="connsiteX25" fmla="*/ 661387 w 981470"/>
                <a:gd name="connsiteY25" fmla="*/ 20132 h 1269193"/>
                <a:gd name="connsiteX26" fmla="*/ 340256 w 981470"/>
                <a:gd name="connsiteY26" fmla="*/ 450984 h 1269193"/>
                <a:gd name="connsiteX27" fmla="*/ 381361 w 981470"/>
                <a:gd name="connsiteY27" fmla="*/ 593620 h 1269193"/>
                <a:gd name="connsiteX28" fmla="*/ 489546 w 981470"/>
                <a:gd name="connsiteY28" fmla="*/ 640057 h 1269193"/>
                <a:gd name="connsiteX29" fmla="*/ 596399 w 981470"/>
                <a:gd name="connsiteY29" fmla="*/ 591910 h 1269193"/>
                <a:gd name="connsiteX30" fmla="*/ 639597 w 981470"/>
                <a:gd name="connsiteY30" fmla="*/ 446805 h 1269193"/>
                <a:gd name="connsiteX31" fmla="*/ 594306 w 981470"/>
                <a:gd name="connsiteY31" fmla="*/ 298282 h 1269193"/>
                <a:gd name="connsiteX32" fmla="*/ 483647 w 981470"/>
                <a:gd name="connsiteY32" fmla="*/ 246811 h 1269193"/>
                <a:gd name="connsiteX33" fmla="*/ 379267 w 981470"/>
                <a:gd name="connsiteY33" fmla="*/ 294103 h 1269193"/>
                <a:gd name="connsiteX34" fmla="*/ 340256 w 981470"/>
                <a:gd name="connsiteY34" fmla="*/ 450984 h 12691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Lst>
              <a:rect l="l" t="t" r="r" b="b"/>
              <a:pathLst>
                <a:path w="981470" h="1269193">
                  <a:moveTo>
                    <a:pt x="661291" y="20132"/>
                  </a:moveTo>
                  <a:lnTo>
                    <a:pt x="980614" y="20132"/>
                  </a:lnTo>
                  <a:lnTo>
                    <a:pt x="980614" y="859234"/>
                  </a:lnTo>
                  <a:lnTo>
                    <a:pt x="981471" y="898549"/>
                  </a:lnTo>
                  <a:cubicBezTo>
                    <a:pt x="981471" y="954293"/>
                    <a:pt x="969577" y="1007473"/>
                    <a:pt x="945885" y="1057899"/>
                  </a:cubicBezTo>
                  <a:cubicBezTo>
                    <a:pt x="922097" y="1108324"/>
                    <a:pt x="890603" y="1149254"/>
                    <a:pt x="851115" y="1180497"/>
                  </a:cubicBezTo>
                  <a:cubicBezTo>
                    <a:pt x="811723" y="1211740"/>
                    <a:pt x="761674" y="1234342"/>
                    <a:pt x="701064" y="1248301"/>
                  </a:cubicBezTo>
                  <a:cubicBezTo>
                    <a:pt x="640454" y="1262261"/>
                    <a:pt x="570994" y="1269193"/>
                    <a:pt x="492781" y="1269193"/>
                  </a:cubicBezTo>
                  <a:cubicBezTo>
                    <a:pt x="313994" y="1269193"/>
                    <a:pt x="191156" y="1242414"/>
                    <a:pt x="124361" y="1188854"/>
                  </a:cubicBezTo>
                  <a:cubicBezTo>
                    <a:pt x="57566" y="1135294"/>
                    <a:pt x="24168" y="1063596"/>
                    <a:pt x="24168" y="973855"/>
                  </a:cubicBezTo>
                  <a:cubicBezTo>
                    <a:pt x="24168" y="962745"/>
                    <a:pt x="24739" y="947645"/>
                    <a:pt x="25881" y="928653"/>
                  </a:cubicBezTo>
                  <a:lnTo>
                    <a:pt x="357002" y="966258"/>
                  </a:lnTo>
                  <a:cubicBezTo>
                    <a:pt x="365375" y="996932"/>
                    <a:pt x="378221" y="1018109"/>
                    <a:pt x="395538" y="1029884"/>
                  </a:cubicBezTo>
                  <a:cubicBezTo>
                    <a:pt x="420657" y="1047168"/>
                    <a:pt x="452247" y="1055809"/>
                    <a:pt x="490307" y="1055809"/>
                  </a:cubicBezTo>
                  <a:cubicBezTo>
                    <a:pt x="539500" y="1055809"/>
                    <a:pt x="576227" y="1042704"/>
                    <a:pt x="600491" y="1016494"/>
                  </a:cubicBezTo>
                  <a:cubicBezTo>
                    <a:pt x="624754" y="990284"/>
                    <a:pt x="636933" y="944512"/>
                    <a:pt x="636933" y="879271"/>
                  </a:cubicBezTo>
                  <a:lnTo>
                    <a:pt x="636933" y="744612"/>
                  </a:lnTo>
                  <a:cubicBezTo>
                    <a:pt x="603440" y="784212"/>
                    <a:pt x="569853" y="812986"/>
                    <a:pt x="536360" y="830745"/>
                  </a:cubicBezTo>
                  <a:cubicBezTo>
                    <a:pt x="483837" y="858664"/>
                    <a:pt x="427128" y="872529"/>
                    <a:pt x="366232" y="872529"/>
                  </a:cubicBezTo>
                  <a:cubicBezTo>
                    <a:pt x="247199" y="872529"/>
                    <a:pt x="151098" y="820679"/>
                    <a:pt x="77928" y="716883"/>
                  </a:cubicBezTo>
                  <a:cubicBezTo>
                    <a:pt x="25976" y="643286"/>
                    <a:pt x="0" y="545948"/>
                    <a:pt x="0" y="424964"/>
                  </a:cubicBezTo>
                  <a:cubicBezTo>
                    <a:pt x="0" y="286696"/>
                    <a:pt x="33493" y="181286"/>
                    <a:pt x="100573" y="108734"/>
                  </a:cubicBezTo>
                  <a:cubicBezTo>
                    <a:pt x="167654" y="36276"/>
                    <a:pt x="255382" y="0"/>
                    <a:pt x="363758" y="0"/>
                  </a:cubicBezTo>
                  <a:cubicBezTo>
                    <a:pt x="433027" y="0"/>
                    <a:pt x="490212" y="11681"/>
                    <a:pt x="535218" y="35137"/>
                  </a:cubicBezTo>
                  <a:cubicBezTo>
                    <a:pt x="580224" y="58593"/>
                    <a:pt x="622280" y="97338"/>
                    <a:pt x="661387" y="151468"/>
                  </a:cubicBezTo>
                  <a:lnTo>
                    <a:pt x="661387" y="20132"/>
                  </a:lnTo>
                  <a:close/>
                  <a:moveTo>
                    <a:pt x="340256" y="450984"/>
                  </a:moveTo>
                  <a:cubicBezTo>
                    <a:pt x="340256" y="515085"/>
                    <a:pt x="353958" y="562661"/>
                    <a:pt x="381361" y="593620"/>
                  </a:cubicBezTo>
                  <a:cubicBezTo>
                    <a:pt x="408764" y="624578"/>
                    <a:pt x="444826" y="640057"/>
                    <a:pt x="489546" y="640057"/>
                  </a:cubicBezTo>
                  <a:cubicBezTo>
                    <a:pt x="534266" y="640057"/>
                    <a:pt x="567664" y="624008"/>
                    <a:pt x="596399" y="591910"/>
                  </a:cubicBezTo>
                  <a:cubicBezTo>
                    <a:pt x="625135" y="559813"/>
                    <a:pt x="639597" y="511476"/>
                    <a:pt x="639597" y="446805"/>
                  </a:cubicBezTo>
                  <a:cubicBezTo>
                    <a:pt x="639597" y="382135"/>
                    <a:pt x="624468" y="332659"/>
                    <a:pt x="594306" y="298282"/>
                  </a:cubicBezTo>
                  <a:cubicBezTo>
                    <a:pt x="564144" y="264000"/>
                    <a:pt x="527225" y="246811"/>
                    <a:pt x="483647" y="246811"/>
                  </a:cubicBezTo>
                  <a:cubicBezTo>
                    <a:pt x="440068" y="246811"/>
                    <a:pt x="405243" y="262575"/>
                    <a:pt x="379267" y="294103"/>
                  </a:cubicBezTo>
                  <a:cubicBezTo>
                    <a:pt x="353291" y="325631"/>
                    <a:pt x="340256" y="377862"/>
                    <a:pt x="340256" y="450984"/>
                  </a:cubicBezTo>
                  <a:close/>
                </a:path>
              </a:pathLst>
            </a:custGeom>
            <a:grpFill/>
            <a:ln w="9510" cap="flat">
              <a:noFill/>
              <a:prstDash val="solid"/>
              <a:miter/>
            </a:ln>
          </p:spPr>
          <p:txBody>
            <a:bodyPr rtlCol="0" anchor="ctr"/>
            <a:lstStyle/>
            <a:p>
              <a:endParaRPr lang="en-GB"/>
            </a:p>
          </p:txBody>
        </p:sp>
        <p:sp>
          <p:nvSpPr>
            <p:cNvPr id="23" name="Freeform 22">
              <a:extLst>
                <a:ext uri="{FF2B5EF4-FFF2-40B4-BE49-F238E27FC236}">
                  <a16:creationId xmlns:a16="http://schemas.microsoft.com/office/drawing/2014/main" id="{62C292DE-ED20-BB51-973F-BF465F48011A}"/>
                </a:ext>
              </a:extLst>
            </p:cNvPr>
            <p:cNvSpPr/>
            <p:nvPr/>
          </p:nvSpPr>
          <p:spPr>
            <a:xfrm>
              <a:off x="7505448" y="7434786"/>
              <a:ext cx="1031043" cy="928557"/>
            </a:xfrm>
            <a:custGeom>
              <a:avLst/>
              <a:gdLst>
                <a:gd name="connsiteX0" fmla="*/ 1030949 w 1031043"/>
                <a:gd name="connsiteY0" fmla="*/ 548702 h 928557"/>
                <a:gd name="connsiteX1" fmla="*/ 347012 w 1031043"/>
                <a:gd name="connsiteY1" fmla="*/ 548702 h 928557"/>
                <a:gd name="connsiteX2" fmla="*/ 391447 w 1031043"/>
                <a:gd name="connsiteY2" fmla="*/ 670825 h 928557"/>
                <a:gd name="connsiteX3" fmla="*/ 520565 w 1031043"/>
                <a:gd name="connsiteY3" fmla="*/ 728564 h 928557"/>
                <a:gd name="connsiteX4" fmla="*/ 616095 w 1031043"/>
                <a:gd name="connsiteY4" fmla="*/ 703493 h 928557"/>
                <a:gd name="connsiteX5" fmla="*/ 675564 w 1031043"/>
                <a:gd name="connsiteY5" fmla="*/ 647464 h 928557"/>
                <a:gd name="connsiteX6" fmla="*/ 1011728 w 1031043"/>
                <a:gd name="connsiteY6" fmla="*/ 678423 h 928557"/>
                <a:gd name="connsiteX7" fmla="*/ 825615 w 1031043"/>
                <a:gd name="connsiteY7" fmla="*/ 870440 h 928557"/>
                <a:gd name="connsiteX8" fmla="*/ 512953 w 1031043"/>
                <a:gd name="connsiteY8" fmla="*/ 928558 h 928557"/>
                <a:gd name="connsiteX9" fmla="*/ 234640 w 1031043"/>
                <a:gd name="connsiteY9" fmla="*/ 878796 h 928557"/>
                <a:gd name="connsiteX10" fmla="*/ 66605 w 1031043"/>
                <a:gd name="connsiteY10" fmla="*/ 720682 h 928557"/>
                <a:gd name="connsiteX11" fmla="*/ 0 w 1031043"/>
                <a:gd name="connsiteY11" fmla="*/ 465988 h 928557"/>
                <a:gd name="connsiteX12" fmla="*/ 133686 w 1031043"/>
                <a:gd name="connsiteY12" fmla="*/ 128866 h 928557"/>
                <a:gd name="connsiteX13" fmla="*/ 502962 w 1031043"/>
                <a:gd name="connsiteY13" fmla="*/ 0 h 928557"/>
                <a:gd name="connsiteX14" fmla="*/ 804683 w 1031043"/>
                <a:gd name="connsiteY14" fmla="*/ 57738 h 928557"/>
                <a:gd name="connsiteX15" fmla="*/ 973193 w 1031043"/>
                <a:gd name="connsiteY15" fmla="*/ 225065 h 928557"/>
                <a:gd name="connsiteX16" fmla="*/ 1031044 w 1031043"/>
                <a:gd name="connsiteY16" fmla="*/ 510336 h 928557"/>
                <a:gd name="connsiteX17" fmla="*/ 1031044 w 1031043"/>
                <a:gd name="connsiteY17" fmla="*/ 548797 h 928557"/>
                <a:gd name="connsiteX18" fmla="*/ 683937 w 1031043"/>
                <a:gd name="connsiteY18" fmla="*/ 385554 h 928557"/>
                <a:gd name="connsiteX19" fmla="*/ 630748 w 1031043"/>
                <a:gd name="connsiteY19" fmla="*/ 244152 h 928557"/>
                <a:gd name="connsiteX20" fmla="*/ 517139 w 1031043"/>
                <a:gd name="connsiteY20" fmla="*/ 201514 h 928557"/>
                <a:gd name="connsiteX21" fmla="*/ 387165 w 1031043"/>
                <a:gd name="connsiteY21" fmla="*/ 265899 h 928557"/>
                <a:gd name="connsiteX22" fmla="*/ 347773 w 1031043"/>
                <a:gd name="connsiteY22" fmla="*/ 385554 h 928557"/>
                <a:gd name="connsiteX23" fmla="*/ 683937 w 1031043"/>
                <a:gd name="connsiteY23" fmla="*/ 385554 h 9285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1031043" h="928557">
                  <a:moveTo>
                    <a:pt x="1030949" y="548702"/>
                  </a:moveTo>
                  <a:lnTo>
                    <a:pt x="347012" y="548702"/>
                  </a:lnTo>
                  <a:cubicBezTo>
                    <a:pt x="353196" y="603401"/>
                    <a:pt x="367945" y="644046"/>
                    <a:pt x="391447" y="670825"/>
                  </a:cubicBezTo>
                  <a:cubicBezTo>
                    <a:pt x="424368" y="709286"/>
                    <a:pt x="467471" y="728564"/>
                    <a:pt x="520565" y="728564"/>
                  </a:cubicBezTo>
                  <a:cubicBezTo>
                    <a:pt x="554058" y="728564"/>
                    <a:pt x="585933" y="720207"/>
                    <a:pt x="616095" y="703493"/>
                  </a:cubicBezTo>
                  <a:cubicBezTo>
                    <a:pt x="634554" y="692857"/>
                    <a:pt x="654346" y="674244"/>
                    <a:pt x="675564" y="647464"/>
                  </a:cubicBezTo>
                  <a:lnTo>
                    <a:pt x="1011728" y="678423"/>
                  </a:lnTo>
                  <a:cubicBezTo>
                    <a:pt x="960348" y="767689"/>
                    <a:pt x="898310" y="831694"/>
                    <a:pt x="825615" y="870440"/>
                  </a:cubicBezTo>
                  <a:cubicBezTo>
                    <a:pt x="753016" y="909185"/>
                    <a:pt x="648732" y="928558"/>
                    <a:pt x="512953" y="928558"/>
                  </a:cubicBezTo>
                  <a:cubicBezTo>
                    <a:pt x="395062" y="928558"/>
                    <a:pt x="302291" y="911939"/>
                    <a:pt x="234640" y="878796"/>
                  </a:cubicBezTo>
                  <a:cubicBezTo>
                    <a:pt x="166988" y="845654"/>
                    <a:pt x="111040" y="792949"/>
                    <a:pt x="66605" y="720682"/>
                  </a:cubicBezTo>
                  <a:cubicBezTo>
                    <a:pt x="22170" y="648509"/>
                    <a:pt x="0" y="563516"/>
                    <a:pt x="0" y="465988"/>
                  </a:cubicBezTo>
                  <a:cubicBezTo>
                    <a:pt x="0" y="327151"/>
                    <a:pt x="44530" y="214714"/>
                    <a:pt x="133686" y="128866"/>
                  </a:cubicBezTo>
                  <a:cubicBezTo>
                    <a:pt x="222841" y="43019"/>
                    <a:pt x="345870" y="0"/>
                    <a:pt x="502962" y="0"/>
                  </a:cubicBezTo>
                  <a:cubicBezTo>
                    <a:pt x="630368" y="0"/>
                    <a:pt x="730941" y="19278"/>
                    <a:pt x="804683" y="57738"/>
                  </a:cubicBezTo>
                  <a:cubicBezTo>
                    <a:pt x="878424" y="96198"/>
                    <a:pt x="934562" y="152037"/>
                    <a:pt x="973193" y="225065"/>
                  </a:cubicBezTo>
                  <a:cubicBezTo>
                    <a:pt x="1011728" y="298092"/>
                    <a:pt x="1031044" y="393246"/>
                    <a:pt x="1031044" y="510336"/>
                  </a:cubicBezTo>
                  <a:lnTo>
                    <a:pt x="1031044" y="548797"/>
                  </a:lnTo>
                  <a:close/>
                  <a:moveTo>
                    <a:pt x="683937" y="385554"/>
                  </a:moveTo>
                  <a:cubicBezTo>
                    <a:pt x="677182" y="319744"/>
                    <a:pt x="659484" y="272642"/>
                    <a:pt x="630748" y="244152"/>
                  </a:cubicBezTo>
                  <a:cubicBezTo>
                    <a:pt x="601918" y="215663"/>
                    <a:pt x="564144" y="201514"/>
                    <a:pt x="517139" y="201514"/>
                  </a:cubicBezTo>
                  <a:cubicBezTo>
                    <a:pt x="462904" y="201514"/>
                    <a:pt x="419611" y="222975"/>
                    <a:pt x="387165" y="265899"/>
                  </a:cubicBezTo>
                  <a:cubicBezTo>
                    <a:pt x="366517" y="292679"/>
                    <a:pt x="353387" y="332564"/>
                    <a:pt x="347773" y="385554"/>
                  </a:cubicBezTo>
                  <a:lnTo>
                    <a:pt x="683937" y="385554"/>
                  </a:lnTo>
                  <a:close/>
                </a:path>
              </a:pathLst>
            </a:custGeom>
            <a:grpFill/>
            <a:ln w="9510" cap="flat">
              <a:noFill/>
              <a:prstDash val="solid"/>
              <a:miter/>
            </a:ln>
          </p:spPr>
          <p:txBody>
            <a:bodyPr rtlCol="0" anchor="ctr"/>
            <a:lstStyle/>
            <a:p>
              <a:endParaRPr lang="en-GB"/>
            </a:p>
          </p:txBody>
        </p:sp>
        <p:sp>
          <p:nvSpPr>
            <p:cNvPr id="24" name="Freeform 23">
              <a:extLst>
                <a:ext uri="{FF2B5EF4-FFF2-40B4-BE49-F238E27FC236}">
                  <a16:creationId xmlns:a16="http://schemas.microsoft.com/office/drawing/2014/main" id="{75C72B46-7518-9969-EA96-1924789914F2}"/>
                </a:ext>
              </a:extLst>
            </p:cNvPr>
            <p:cNvSpPr/>
            <p:nvPr/>
          </p:nvSpPr>
          <p:spPr>
            <a:xfrm>
              <a:off x="8524694" y="7434596"/>
              <a:ext cx="946265" cy="928652"/>
            </a:xfrm>
            <a:custGeom>
              <a:avLst/>
              <a:gdLst>
                <a:gd name="connsiteX0" fmla="*/ 0 w 946265"/>
                <a:gd name="connsiteY0" fmla="*/ 661804 h 928652"/>
                <a:gd name="connsiteX1" fmla="*/ 338638 w 946265"/>
                <a:gd name="connsiteY1" fmla="*/ 629991 h 928652"/>
                <a:gd name="connsiteX2" fmla="*/ 397346 w 946265"/>
                <a:gd name="connsiteY2" fmla="*/ 716123 h 928652"/>
                <a:gd name="connsiteX3" fmla="*/ 497919 w 946265"/>
                <a:gd name="connsiteY3" fmla="*/ 742048 h 928652"/>
                <a:gd name="connsiteX4" fmla="*/ 604391 w 946265"/>
                <a:gd name="connsiteY4" fmla="*/ 712799 h 928652"/>
                <a:gd name="connsiteX5" fmla="*/ 633698 w 946265"/>
                <a:gd name="connsiteY5" fmla="*/ 658480 h 928652"/>
                <a:gd name="connsiteX6" fmla="*/ 595162 w 946265"/>
                <a:gd name="connsiteY6" fmla="*/ 601692 h 928652"/>
                <a:gd name="connsiteX7" fmla="*/ 448441 w 946265"/>
                <a:gd name="connsiteY7" fmla="*/ 566650 h 928652"/>
                <a:gd name="connsiteX8" fmla="*/ 201623 w 946265"/>
                <a:gd name="connsiteY8" fmla="*/ 509387 h 928652"/>
                <a:gd name="connsiteX9" fmla="*/ 85064 w 946265"/>
                <a:gd name="connsiteY9" fmla="*/ 420405 h 928652"/>
                <a:gd name="connsiteX10" fmla="*/ 37679 w 946265"/>
                <a:gd name="connsiteY10" fmla="*/ 277485 h 928652"/>
                <a:gd name="connsiteX11" fmla="*/ 88775 w 946265"/>
                <a:gd name="connsiteY11" fmla="*/ 126207 h 928652"/>
                <a:gd name="connsiteX12" fmla="*/ 229597 w 946265"/>
                <a:gd name="connsiteY12" fmla="*/ 31338 h 928652"/>
                <a:gd name="connsiteX13" fmla="*/ 470135 w 946265"/>
                <a:gd name="connsiteY13" fmla="*/ 0 h 928652"/>
                <a:gd name="connsiteX14" fmla="*/ 705251 w 946265"/>
                <a:gd name="connsiteY14" fmla="*/ 24216 h 928652"/>
                <a:gd name="connsiteX15" fmla="*/ 831800 w 946265"/>
                <a:gd name="connsiteY15" fmla="*/ 99522 h 928652"/>
                <a:gd name="connsiteX16" fmla="*/ 916007 w 946265"/>
                <a:gd name="connsiteY16" fmla="*/ 237600 h 928652"/>
                <a:gd name="connsiteX17" fmla="*/ 592498 w 946265"/>
                <a:gd name="connsiteY17" fmla="*/ 269413 h 928652"/>
                <a:gd name="connsiteX18" fmla="*/ 550632 w 946265"/>
                <a:gd name="connsiteY18" fmla="*/ 206642 h 928652"/>
                <a:gd name="connsiteX19" fmla="*/ 453389 w 946265"/>
                <a:gd name="connsiteY19" fmla="*/ 179862 h 928652"/>
                <a:gd name="connsiteX20" fmla="*/ 369181 w 946265"/>
                <a:gd name="connsiteY20" fmla="*/ 200374 h 928652"/>
                <a:gd name="connsiteX21" fmla="*/ 342825 w 946265"/>
                <a:gd name="connsiteY21" fmla="*/ 250040 h 928652"/>
                <a:gd name="connsiteX22" fmla="*/ 376318 w 946265"/>
                <a:gd name="connsiteY22" fmla="*/ 299326 h 928652"/>
                <a:gd name="connsiteX23" fmla="*/ 522182 w 946265"/>
                <a:gd name="connsiteY23" fmla="*/ 329430 h 928652"/>
                <a:gd name="connsiteX24" fmla="*/ 775281 w 946265"/>
                <a:gd name="connsiteY24" fmla="*/ 382895 h 928652"/>
                <a:gd name="connsiteX25" fmla="*/ 902306 w 946265"/>
                <a:gd name="connsiteY25" fmla="*/ 480708 h 928652"/>
                <a:gd name="connsiteX26" fmla="*/ 946265 w 946265"/>
                <a:gd name="connsiteY26" fmla="*/ 620305 h 928652"/>
                <a:gd name="connsiteX27" fmla="*/ 899737 w 946265"/>
                <a:gd name="connsiteY27" fmla="*/ 769873 h 928652"/>
                <a:gd name="connsiteX28" fmla="*/ 753016 w 946265"/>
                <a:gd name="connsiteY28" fmla="*/ 885634 h 928652"/>
                <a:gd name="connsiteX29" fmla="*/ 480221 w 946265"/>
                <a:gd name="connsiteY29" fmla="*/ 928653 h 928652"/>
                <a:gd name="connsiteX30" fmla="*/ 132829 w 946265"/>
                <a:gd name="connsiteY30" fmla="*/ 859234 h 928652"/>
                <a:gd name="connsiteX31" fmla="*/ 0 w 946265"/>
                <a:gd name="connsiteY31" fmla="*/ 661804 h 9286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Lst>
              <a:rect l="l" t="t" r="r" b="b"/>
              <a:pathLst>
                <a:path w="946265" h="928652">
                  <a:moveTo>
                    <a:pt x="0" y="661804"/>
                  </a:moveTo>
                  <a:lnTo>
                    <a:pt x="338638" y="629991"/>
                  </a:lnTo>
                  <a:cubicBezTo>
                    <a:pt x="352625" y="670161"/>
                    <a:pt x="372131" y="698840"/>
                    <a:pt x="397346" y="716123"/>
                  </a:cubicBezTo>
                  <a:cubicBezTo>
                    <a:pt x="422465" y="733407"/>
                    <a:pt x="456053" y="742048"/>
                    <a:pt x="497919" y="742048"/>
                  </a:cubicBezTo>
                  <a:cubicBezTo>
                    <a:pt x="543781" y="742048"/>
                    <a:pt x="579272" y="732267"/>
                    <a:pt x="604391" y="712799"/>
                  </a:cubicBezTo>
                  <a:cubicBezTo>
                    <a:pt x="623898" y="698365"/>
                    <a:pt x="633698" y="680227"/>
                    <a:pt x="633698" y="658480"/>
                  </a:cubicBezTo>
                  <a:cubicBezTo>
                    <a:pt x="633698" y="633979"/>
                    <a:pt x="620853" y="615082"/>
                    <a:pt x="595162" y="601692"/>
                  </a:cubicBezTo>
                  <a:cubicBezTo>
                    <a:pt x="576703" y="592195"/>
                    <a:pt x="527796" y="580515"/>
                    <a:pt x="448441" y="566650"/>
                  </a:cubicBezTo>
                  <a:cubicBezTo>
                    <a:pt x="329980" y="546043"/>
                    <a:pt x="247675" y="526955"/>
                    <a:pt x="201623" y="509387"/>
                  </a:cubicBezTo>
                  <a:cubicBezTo>
                    <a:pt x="155475" y="491818"/>
                    <a:pt x="116654" y="462190"/>
                    <a:pt x="85064" y="420405"/>
                  </a:cubicBezTo>
                  <a:cubicBezTo>
                    <a:pt x="53474" y="378621"/>
                    <a:pt x="37679" y="330949"/>
                    <a:pt x="37679" y="277485"/>
                  </a:cubicBezTo>
                  <a:cubicBezTo>
                    <a:pt x="37679" y="218987"/>
                    <a:pt x="54711" y="168561"/>
                    <a:pt x="88775" y="126207"/>
                  </a:cubicBezTo>
                  <a:cubicBezTo>
                    <a:pt x="122838" y="83853"/>
                    <a:pt x="169747" y="52230"/>
                    <a:pt x="229597" y="31338"/>
                  </a:cubicBezTo>
                  <a:cubicBezTo>
                    <a:pt x="289350" y="10446"/>
                    <a:pt x="369562" y="0"/>
                    <a:pt x="470135" y="0"/>
                  </a:cubicBezTo>
                  <a:cubicBezTo>
                    <a:pt x="576323" y="0"/>
                    <a:pt x="654631" y="8072"/>
                    <a:pt x="705251" y="24216"/>
                  </a:cubicBezTo>
                  <a:cubicBezTo>
                    <a:pt x="755775" y="40360"/>
                    <a:pt x="798022" y="65525"/>
                    <a:pt x="831800" y="99522"/>
                  </a:cubicBezTo>
                  <a:cubicBezTo>
                    <a:pt x="865578" y="133519"/>
                    <a:pt x="893647" y="179577"/>
                    <a:pt x="916007" y="237600"/>
                  </a:cubicBezTo>
                  <a:lnTo>
                    <a:pt x="592498" y="269413"/>
                  </a:lnTo>
                  <a:cubicBezTo>
                    <a:pt x="584125" y="240924"/>
                    <a:pt x="570138" y="220031"/>
                    <a:pt x="550632" y="206642"/>
                  </a:cubicBezTo>
                  <a:cubicBezTo>
                    <a:pt x="523800" y="188788"/>
                    <a:pt x="491354" y="179862"/>
                    <a:pt x="453389" y="179862"/>
                  </a:cubicBezTo>
                  <a:cubicBezTo>
                    <a:pt x="415424" y="179862"/>
                    <a:pt x="386784" y="186699"/>
                    <a:pt x="369181" y="200374"/>
                  </a:cubicBezTo>
                  <a:cubicBezTo>
                    <a:pt x="351579" y="214049"/>
                    <a:pt x="342825" y="230573"/>
                    <a:pt x="342825" y="250040"/>
                  </a:cubicBezTo>
                  <a:cubicBezTo>
                    <a:pt x="342825" y="271787"/>
                    <a:pt x="353958" y="288216"/>
                    <a:pt x="376318" y="299326"/>
                  </a:cubicBezTo>
                  <a:cubicBezTo>
                    <a:pt x="398678" y="310437"/>
                    <a:pt x="447300" y="320503"/>
                    <a:pt x="522182" y="329430"/>
                  </a:cubicBezTo>
                  <a:cubicBezTo>
                    <a:pt x="635601" y="342250"/>
                    <a:pt x="719999" y="360103"/>
                    <a:pt x="775281" y="382895"/>
                  </a:cubicBezTo>
                  <a:cubicBezTo>
                    <a:pt x="830563" y="405781"/>
                    <a:pt x="872905" y="438354"/>
                    <a:pt x="902306" y="480708"/>
                  </a:cubicBezTo>
                  <a:cubicBezTo>
                    <a:pt x="931707" y="523061"/>
                    <a:pt x="946265" y="569594"/>
                    <a:pt x="946265" y="620305"/>
                  </a:cubicBezTo>
                  <a:cubicBezTo>
                    <a:pt x="946265" y="671015"/>
                    <a:pt x="930756" y="721441"/>
                    <a:pt x="899737" y="769873"/>
                  </a:cubicBezTo>
                  <a:cubicBezTo>
                    <a:pt x="868718" y="818304"/>
                    <a:pt x="819811" y="856955"/>
                    <a:pt x="753016" y="885634"/>
                  </a:cubicBezTo>
                  <a:cubicBezTo>
                    <a:pt x="686221" y="914313"/>
                    <a:pt x="595257" y="928653"/>
                    <a:pt x="480221" y="928653"/>
                  </a:cubicBezTo>
                  <a:cubicBezTo>
                    <a:pt x="317610" y="928653"/>
                    <a:pt x="201812" y="905481"/>
                    <a:pt x="132829" y="859234"/>
                  </a:cubicBezTo>
                  <a:cubicBezTo>
                    <a:pt x="63845" y="812986"/>
                    <a:pt x="19506" y="747177"/>
                    <a:pt x="0" y="661804"/>
                  </a:cubicBezTo>
                  <a:close/>
                </a:path>
              </a:pathLst>
            </a:custGeom>
            <a:grpFill/>
            <a:ln w="9510" cap="flat">
              <a:noFill/>
              <a:prstDash val="solid"/>
              <a:miter/>
            </a:ln>
          </p:spPr>
          <p:txBody>
            <a:bodyPr rtlCol="0" anchor="ctr"/>
            <a:lstStyle/>
            <a:p>
              <a:endParaRPr lang="en-GB"/>
            </a:p>
          </p:txBody>
        </p:sp>
        <p:sp>
          <p:nvSpPr>
            <p:cNvPr id="25" name="Freeform 24">
              <a:extLst>
                <a:ext uri="{FF2B5EF4-FFF2-40B4-BE49-F238E27FC236}">
                  <a16:creationId xmlns:a16="http://schemas.microsoft.com/office/drawing/2014/main" id="{DED2B3FD-4FE9-DBD5-17C0-E71BF16E6BDF}"/>
                </a:ext>
              </a:extLst>
            </p:cNvPr>
            <p:cNvSpPr/>
            <p:nvPr/>
          </p:nvSpPr>
          <p:spPr>
            <a:xfrm>
              <a:off x="3437032" y="6597742"/>
              <a:ext cx="3048410" cy="1765601"/>
            </a:xfrm>
            <a:custGeom>
              <a:avLst/>
              <a:gdLst>
                <a:gd name="connsiteX0" fmla="*/ 0 w 3048410"/>
                <a:gd name="connsiteY0" fmla="*/ 519010 h 1765601"/>
                <a:gd name="connsiteX1" fmla="*/ 0 w 3048410"/>
                <a:gd name="connsiteY1" fmla="*/ 1745469 h 1765601"/>
                <a:gd name="connsiteX2" fmla="*/ 319323 w 3048410"/>
                <a:gd name="connsiteY2" fmla="*/ 1745469 h 1765601"/>
                <a:gd name="connsiteX3" fmla="*/ 319323 w 3048410"/>
                <a:gd name="connsiteY3" fmla="*/ 1614134 h 1765601"/>
                <a:gd name="connsiteX4" fmla="*/ 441686 w 3048410"/>
                <a:gd name="connsiteY4" fmla="*/ 1727046 h 1765601"/>
                <a:gd name="connsiteX5" fmla="*/ 606009 w 3048410"/>
                <a:gd name="connsiteY5" fmla="*/ 1765507 h 1765601"/>
                <a:gd name="connsiteX6" fmla="*/ 796690 w 3048410"/>
                <a:gd name="connsiteY6" fmla="*/ 1710713 h 1765601"/>
                <a:gd name="connsiteX7" fmla="*/ 931232 w 3048410"/>
                <a:gd name="connsiteY7" fmla="*/ 1545095 h 1765601"/>
                <a:gd name="connsiteX8" fmla="*/ 979853 w 3048410"/>
                <a:gd name="connsiteY8" fmla="*/ 1288693 h 1765601"/>
                <a:gd name="connsiteX9" fmla="*/ 873380 w 3048410"/>
                <a:gd name="connsiteY9" fmla="*/ 953660 h 1765601"/>
                <a:gd name="connsiteX10" fmla="*/ 604297 w 3048410"/>
                <a:gd name="connsiteY10" fmla="*/ 836949 h 1765601"/>
                <a:gd name="connsiteX11" fmla="*/ 460525 w 3048410"/>
                <a:gd name="connsiteY11" fmla="*/ 863729 h 1765601"/>
                <a:gd name="connsiteX12" fmla="*/ 344442 w 3048410"/>
                <a:gd name="connsiteY12" fmla="*/ 944068 h 1765601"/>
                <a:gd name="connsiteX13" fmla="*/ 344442 w 3048410"/>
                <a:gd name="connsiteY13" fmla="*/ 670667 h 1765601"/>
                <a:gd name="connsiteX14" fmla="*/ 2703873 w 3048410"/>
                <a:gd name="connsiteY14" fmla="*/ 670382 h 1765601"/>
                <a:gd name="connsiteX15" fmla="*/ 2703873 w 3048410"/>
                <a:gd name="connsiteY15" fmla="*/ 944068 h 1765601"/>
                <a:gd name="connsiteX16" fmla="*/ 2588647 w 3048410"/>
                <a:gd name="connsiteY16" fmla="*/ 863729 h 1765601"/>
                <a:gd name="connsiteX17" fmla="*/ 2444019 w 3048410"/>
                <a:gd name="connsiteY17" fmla="*/ 836949 h 1765601"/>
                <a:gd name="connsiteX18" fmla="*/ 2174555 w 3048410"/>
                <a:gd name="connsiteY18" fmla="*/ 954040 h 1765601"/>
                <a:gd name="connsiteX19" fmla="*/ 2068558 w 3048410"/>
                <a:gd name="connsiteY19" fmla="*/ 1292016 h 1765601"/>
                <a:gd name="connsiteX20" fmla="*/ 2164564 w 3048410"/>
                <a:gd name="connsiteY20" fmla="*/ 1627524 h 1765601"/>
                <a:gd name="connsiteX21" fmla="*/ 2442401 w 3048410"/>
                <a:gd name="connsiteY21" fmla="*/ 1765602 h 1765601"/>
                <a:gd name="connsiteX22" fmla="*/ 2606725 w 3048410"/>
                <a:gd name="connsiteY22" fmla="*/ 1727141 h 1765601"/>
                <a:gd name="connsiteX23" fmla="*/ 2729088 w 3048410"/>
                <a:gd name="connsiteY23" fmla="*/ 1614229 h 1765601"/>
                <a:gd name="connsiteX24" fmla="*/ 2729088 w 3048410"/>
                <a:gd name="connsiteY24" fmla="*/ 1745564 h 1765601"/>
                <a:gd name="connsiteX25" fmla="*/ 3048411 w 3048410"/>
                <a:gd name="connsiteY25" fmla="*/ 1745564 h 1765601"/>
                <a:gd name="connsiteX26" fmla="*/ 3048411 w 3048410"/>
                <a:gd name="connsiteY26" fmla="*/ 519010 h 1765601"/>
                <a:gd name="connsiteX27" fmla="*/ 0 w 3048410"/>
                <a:gd name="connsiteY27" fmla="*/ 519010 h 1765601"/>
                <a:gd name="connsiteX28" fmla="*/ 386023 w 3048410"/>
                <a:gd name="connsiteY28" fmla="*/ 1142638 h 1765601"/>
                <a:gd name="connsiteX29" fmla="*/ 499632 w 3048410"/>
                <a:gd name="connsiteY29" fmla="*/ 1091168 h 1765601"/>
                <a:gd name="connsiteX30" fmla="*/ 598112 w 3048410"/>
                <a:gd name="connsiteY30" fmla="*/ 1140549 h 1765601"/>
                <a:gd name="connsiteX31" fmla="*/ 638741 w 3048410"/>
                <a:gd name="connsiteY31" fmla="*/ 1295340 h 1765601"/>
                <a:gd name="connsiteX32" fmla="*/ 597256 w 3048410"/>
                <a:gd name="connsiteY32" fmla="*/ 1465611 h 1765601"/>
                <a:gd name="connsiteX33" fmla="*/ 494589 w 3048410"/>
                <a:gd name="connsiteY33" fmla="*/ 1516226 h 1765601"/>
                <a:gd name="connsiteX34" fmla="*/ 385167 w 3048410"/>
                <a:gd name="connsiteY34" fmla="*/ 1464756 h 1765601"/>
                <a:gd name="connsiteX35" fmla="*/ 341969 w 3048410"/>
                <a:gd name="connsiteY35" fmla="*/ 1298664 h 1765601"/>
                <a:gd name="connsiteX36" fmla="*/ 385928 w 3048410"/>
                <a:gd name="connsiteY36" fmla="*/ 1142638 h 1765601"/>
                <a:gd name="connsiteX37" fmla="*/ 2662863 w 3048410"/>
                <a:gd name="connsiteY37" fmla="*/ 1465136 h 1765601"/>
                <a:gd name="connsiteX38" fmla="*/ 2553917 w 3048410"/>
                <a:gd name="connsiteY38" fmla="*/ 1516131 h 1765601"/>
                <a:gd name="connsiteX39" fmla="*/ 2451250 w 3048410"/>
                <a:gd name="connsiteY39" fmla="*/ 1465516 h 1765601"/>
                <a:gd name="connsiteX40" fmla="*/ 2409765 w 3048410"/>
                <a:gd name="connsiteY40" fmla="*/ 1306166 h 1765601"/>
                <a:gd name="connsiteX41" fmla="*/ 2450013 w 3048410"/>
                <a:gd name="connsiteY41" fmla="*/ 1140549 h 1765601"/>
                <a:gd name="connsiteX42" fmla="*/ 2549730 w 3048410"/>
                <a:gd name="connsiteY42" fmla="*/ 1091168 h 1765601"/>
                <a:gd name="connsiteX43" fmla="*/ 2662007 w 3048410"/>
                <a:gd name="connsiteY43" fmla="*/ 1142638 h 1765601"/>
                <a:gd name="connsiteX44" fmla="*/ 2706442 w 3048410"/>
                <a:gd name="connsiteY44" fmla="*/ 1298664 h 1765601"/>
                <a:gd name="connsiteX45" fmla="*/ 2662863 w 3048410"/>
                <a:gd name="connsiteY45" fmla="*/ 1465136 h 17656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Lst>
              <a:rect l="l" t="t" r="r" b="b"/>
              <a:pathLst>
                <a:path w="3048410" h="1765601">
                  <a:moveTo>
                    <a:pt x="0" y="519010"/>
                  </a:moveTo>
                  <a:lnTo>
                    <a:pt x="0" y="1745469"/>
                  </a:lnTo>
                  <a:lnTo>
                    <a:pt x="319323" y="1745469"/>
                  </a:lnTo>
                  <a:lnTo>
                    <a:pt x="319323" y="1614134"/>
                  </a:lnTo>
                  <a:cubicBezTo>
                    <a:pt x="363472" y="1669308"/>
                    <a:pt x="404292" y="1707009"/>
                    <a:pt x="441686" y="1727046"/>
                  </a:cubicBezTo>
                  <a:cubicBezTo>
                    <a:pt x="491449" y="1752687"/>
                    <a:pt x="546160" y="1765507"/>
                    <a:pt x="606009" y="1765507"/>
                  </a:cubicBezTo>
                  <a:cubicBezTo>
                    <a:pt x="675849" y="1765507"/>
                    <a:pt x="739409" y="1747274"/>
                    <a:pt x="796690" y="1710713"/>
                  </a:cubicBezTo>
                  <a:cubicBezTo>
                    <a:pt x="853970" y="1674151"/>
                    <a:pt x="898785" y="1618977"/>
                    <a:pt x="931232" y="1545095"/>
                  </a:cubicBezTo>
                  <a:cubicBezTo>
                    <a:pt x="963678" y="1471213"/>
                    <a:pt x="979853" y="1385746"/>
                    <a:pt x="979853" y="1288693"/>
                  </a:cubicBezTo>
                  <a:cubicBezTo>
                    <a:pt x="979853" y="1143113"/>
                    <a:pt x="944362" y="1031435"/>
                    <a:pt x="873380" y="953660"/>
                  </a:cubicBezTo>
                  <a:cubicBezTo>
                    <a:pt x="802399" y="875884"/>
                    <a:pt x="712768" y="836949"/>
                    <a:pt x="604297" y="836949"/>
                  </a:cubicBezTo>
                  <a:cubicBezTo>
                    <a:pt x="551774" y="836949"/>
                    <a:pt x="503818" y="845876"/>
                    <a:pt x="460525" y="863729"/>
                  </a:cubicBezTo>
                  <a:cubicBezTo>
                    <a:pt x="417232" y="881582"/>
                    <a:pt x="378506" y="908362"/>
                    <a:pt x="344442" y="944068"/>
                  </a:cubicBezTo>
                  <a:lnTo>
                    <a:pt x="344442" y="670667"/>
                  </a:lnTo>
                  <a:cubicBezTo>
                    <a:pt x="407146" y="632302"/>
                    <a:pt x="1653419" y="-110791"/>
                    <a:pt x="2703873" y="670382"/>
                  </a:cubicBezTo>
                  <a:lnTo>
                    <a:pt x="2703873" y="944068"/>
                  </a:lnTo>
                  <a:cubicBezTo>
                    <a:pt x="2670380" y="908362"/>
                    <a:pt x="2631940" y="881582"/>
                    <a:pt x="2588647" y="863729"/>
                  </a:cubicBezTo>
                  <a:cubicBezTo>
                    <a:pt x="2545354" y="845876"/>
                    <a:pt x="2497113" y="836949"/>
                    <a:pt x="2444019" y="836949"/>
                  </a:cubicBezTo>
                  <a:cubicBezTo>
                    <a:pt x="2335072" y="836949"/>
                    <a:pt x="2245251" y="875979"/>
                    <a:pt x="2174555" y="954040"/>
                  </a:cubicBezTo>
                  <a:cubicBezTo>
                    <a:pt x="2103858" y="1032100"/>
                    <a:pt x="2068558" y="1144727"/>
                    <a:pt x="2068558" y="1292016"/>
                  </a:cubicBezTo>
                  <a:cubicBezTo>
                    <a:pt x="2068558" y="1423637"/>
                    <a:pt x="2100528" y="1535504"/>
                    <a:pt x="2164564" y="1627524"/>
                  </a:cubicBezTo>
                  <a:cubicBezTo>
                    <a:pt x="2228505" y="1719544"/>
                    <a:pt x="2321180" y="1765602"/>
                    <a:pt x="2442401" y="1765602"/>
                  </a:cubicBezTo>
                  <a:cubicBezTo>
                    <a:pt x="2502726" y="1765602"/>
                    <a:pt x="2557533" y="1752782"/>
                    <a:pt x="2606725" y="1727141"/>
                  </a:cubicBezTo>
                  <a:cubicBezTo>
                    <a:pt x="2643643" y="1707674"/>
                    <a:pt x="2684367" y="1669973"/>
                    <a:pt x="2729088" y="1614229"/>
                  </a:cubicBezTo>
                  <a:lnTo>
                    <a:pt x="2729088" y="1745564"/>
                  </a:lnTo>
                  <a:lnTo>
                    <a:pt x="3048411" y="1745564"/>
                  </a:lnTo>
                  <a:lnTo>
                    <a:pt x="3048411" y="519010"/>
                  </a:lnTo>
                  <a:cubicBezTo>
                    <a:pt x="1524205" y="-648762"/>
                    <a:pt x="0" y="519010"/>
                    <a:pt x="0" y="519010"/>
                  </a:cubicBezTo>
                  <a:close/>
                  <a:moveTo>
                    <a:pt x="386023" y="1142638"/>
                  </a:moveTo>
                  <a:cubicBezTo>
                    <a:pt x="415329" y="1108356"/>
                    <a:pt x="453199" y="1091168"/>
                    <a:pt x="499632" y="1091168"/>
                  </a:cubicBezTo>
                  <a:cubicBezTo>
                    <a:pt x="538168" y="1091168"/>
                    <a:pt x="570994" y="1107596"/>
                    <a:pt x="598112" y="1140549"/>
                  </a:cubicBezTo>
                  <a:cubicBezTo>
                    <a:pt x="625230" y="1173501"/>
                    <a:pt x="638741" y="1225067"/>
                    <a:pt x="638741" y="1295340"/>
                  </a:cubicBezTo>
                  <a:cubicBezTo>
                    <a:pt x="638741" y="1375110"/>
                    <a:pt x="624944" y="1431803"/>
                    <a:pt x="597256" y="1465611"/>
                  </a:cubicBezTo>
                  <a:cubicBezTo>
                    <a:pt x="569567" y="1499323"/>
                    <a:pt x="535313" y="1516226"/>
                    <a:pt x="494589" y="1516226"/>
                  </a:cubicBezTo>
                  <a:cubicBezTo>
                    <a:pt x="450439" y="1516226"/>
                    <a:pt x="413997" y="1499038"/>
                    <a:pt x="385167" y="1464756"/>
                  </a:cubicBezTo>
                  <a:cubicBezTo>
                    <a:pt x="356336" y="1430474"/>
                    <a:pt x="341969" y="1375110"/>
                    <a:pt x="341969" y="1298664"/>
                  </a:cubicBezTo>
                  <a:cubicBezTo>
                    <a:pt x="341969" y="1228960"/>
                    <a:pt x="356622" y="1176920"/>
                    <a:pt x="385928" y="1142638"/>
                  </a:cubicBezTo>
                  <a:close/>
                  <a:moveTo>
                    <a:pt x="2662863" y="1465136"/>
                  </a:moveTo>
                  <a:cubicBezTo>
                    <a:pt x="2633843" y="1499133"/>
                    <a:pt x="2597496" y="1516131"/>
                    <a:pt x="2553917" y="1516131"/>
                  </a:cubicBezTo>
                  <a:cubicBezTo>
                    <a:pt x="2513098" y="1516131"/>
                    <a:pt x="2478939" y="1499228"/>
                    <a:pt x="2451250" y="1465516"/>
                  </a:cubicBezTo>
                  <a:cubicBezTo>
                    <a:pt x="2423562" y="1431803"/>
                    <a:pt x="2409765" y="1378624"/>
                    <a:pt x="2409765" y="1306166"/>
                  </a:cubicBezTo>
                  <a:cubicBezTo>
                    <a:pt x="2409765" y="1228676"/>
                    <a:pt x="2423181" y="1173406"/>
                    <a:pt x="2450013" y="1140549"/>
                  </a:cubicBezTo>
                  <a:cubicBezTo>
                    <a:pt x="2476846" y="1107691"/>
                    <a:pt x="2510053" y="1091168"/>
                    <a:pt x="2549730" y="1091168"/>
                  </a:cubicBezTo>
                  <a:cubicBezTo>
                    <a:pt x="2595022" y="1091168"/>
                    <a:pt x="2632416" y="1108356"/>
                    <a:pt x="2662007" y="1142638"/>
                  </a:cubicBezTo>
                  <a:cubicBezTo>
                    <a:pt x="2691599" y="1176920"/>
                    <a:pt x="2706442" y="1228960"/>
                    <a:pt x="2706442" y="1298664"/>
                  </a:cubicBezTo>
                  <a:cubicBezTo>
                    <a:pt x="2706442" y="1375585"/>
                    <a:pt x="2691884" y="1431139"/>
                    <a:pt x="2662863" y="1465136"/>
                  </a:cubicBezTo>
                  <a:close/>
                </a:path>
              </a:pathLst>
            </a:custGeom>
            <a:grpFill/>
            <a:ln w="9510" cap="flat">
              <a:noFill/>
              <a:prstDash val="solid"/>
              <a:miter/>
            </a:ln>
          </p:spPr>
          <p:txBody>
            <a:bodyPr rtlCol="0" anchor="ctr"/>
            <a:lstStyle/>
            <a:p>
              <a:endParaRPr lang="en-GB"/>
            </a:p>
          </p:txBody>
        </p:sp>
      </p:grpSp>
      <p:sp>
        <p:nvSpPr>
          <p:cNvPr id="26" name="Slide Number Placeholder 8">
            <a:extLst>
              <a:ext uri="{FF2B5EF4-FFF2-40B4-BE49-F238E27FC236}">
                <a16:creationId xmlns:a16="http://schemas.microsoft.com/office/drawing/2014/main" id="{EE8A79BA-05B9-C7C4-8035-96FD03F3F3AD}"/>
              </a:ext>
            </a:extLst>
          </p:cNvPr>
          <p:cNvSpPr txBox="1">
            <a:spLocks/>
          </p:cNvSpPr>
          <p:nvPr userDrawn="1"/>
        </p:nvSpPr>
        <p:spPr>
          <a:xfrm>
            <a:off x="11424013" y="6093188"/>
            <a:ext cx="360000" cy="360000"/>
          </a:xfrm>
          <a:prstGeom prst="rect">
            <a:avLst/>
          </a:prstGeom>
          <a:ln w="6350">
            <a:solidFill>
              <a:schemeClr val="accent2"/>
            </a:solidFill>
          </a:ln>
        </p:spPr>
        <p:txBody>
          <a:bodyPr anchor="ctr"/>
          <a:lstStyle>
            <a:defPPr>
              <a:defRPr lang="en-US"/>
            </a:defPPr>
            <a:lvl1pPr>
              <a:defRPr lang="en-GB" sz="1000" b="0" i="0" smtClean="0">
                <a:solidFill>
                  <a:schemeClr val="accent3"/>
                </a:solidFill>
                <a:cs typeface="Arial Black" panose="020B0604020202020204"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fld id="{39A6C3BA-FDD9-4F43-AE47-A68C3EE7A01F}" type="slidenum">
              <a:rPr lang="en-GB" smtClean="0">
                <a:solidFill>
                  <a:schemeClr val="accent2"/>
                </a:solidFill>
              </a:rPr>
              <a:pPr lvl="0"/>
              <a:t>‹Nr.›</a:t>
            </a:fld>
            <a:endParaRPr lang="en-GB" dirty="0">
              <a:solidFill>
                <a:schemeClr val="accent2"/>
              </a:solidFill>
            </a:endParaRPr>
          </a:p>
        </p:txBody>
      </p:sp>
    </p:spTree>
    <p:extLst>
      <p:ext uri="{BB962C8B-B14F-4D97-AF65-F5344CB8AC3E}">
        <p14:creationId xmlns:p14="http://schemas.microsoft.com/office/powerpoint/2010/main" val="3444182123"/>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1_Title and Content">
    <p:spTree>
      <p:nvGrpSpPr>
        <p:cNvPr id="1" name=""/>
        <p:cNvGrpSpPr/>
        <p:nvPr/>
      </p:nvGrpSpPr>
      <p:grpSpPr>
        <a:xfrm>
          <a:off x="0" y="0"/>
          <a:ext cx="0" cy="0"/>
          <a:chOff x="0" y="0"/>
          <a:chExt cx="0" cy="0"/>
        </a:xfrm>
      </p:grpSpPr>
      <p:grpSp>
        <p:nvGrpSpPr>
          <p:cNvPr id="12" name="Logo_Dark teal">
            <a:extLst>
              <a:ext uri="{FF2B5EF4-FFF2-40B4-BE49-F238E27FC236}">
                <a16:creationId xmlns:a16="http://schemas.microsoft.com/office/drawing/2014/main" id="{BF31DAC6-EC58-1A98-C0F4-F72A3D9631F2}"/>
              </a:ext>
            </a:extLst>
          </p:cNvPr>
          <p:cNvGrpSpPr/>
          <p:nvPr/>
        </p:nvGrpSpPr>
        <p:grpSpPr>
          <a:xfrm>
            <a:off x="407988" y="6190748"/>
            <a:ext cx="911237" cy="318053"/>
            <a:chOff x="3437032" y="6597742"/>
            <a:chExt cx="6033927" cy="2106047"/>
          </a:xfrm>
          <a:solidFill>
            <a:schemeClr val="accent2"/>
          </a:solidFill>
        </p:grpSpPr>
        <p:sp>
          <p:nvSpPr>
            <p:cNvPr id="13" name="Freeform 12">
              <a:extLst>
                <a:ext uri="{FF2B5EF4-FFF2-40B4-BE49-F238E27FC236}">
                  <a16:creationId xmlns:a16="http://schemas.microsoft.com/office/drawing/2014/main" id="{B490464D-1CCE-80A9-5688-761AA4EF8E57}"/>
                </a:ext>
              </a:extLst>
            </p:cNvPr>
            <p:cNvSpPr/>
            <p:nvPr/>
          </p:nvSpPr>
          <p:spPr>
            <a:xfrm>
              <a:off x="6540629" y="6754844"/>
              <a:ext cx="498490" cy="608718"/>
            </a:xfrm>
            <a:custGeom>
              <a:avLst/>
              <a:gdLst>
                <a:gd name="connsiteX0" fmla="*/ 74407 w 498490"/>
                <a:gd name="connsiteY0" fmla="*/ 0 h 608718"/>
                <a:gd name="connsiteX1" fmla="*/ 469850 w 498490"/>
                <a:gd name="connsiteY1" fmla="*/ 0 h 608718"/>
                <a:gd name="connsiteX2" fmla="*/ 469850 w 498490"/>
                <a:gd name="connsiteY2" fmla="*/ 132665 h 608718"/>
                <a:gd name="connsiteX3" fmla="*/ 202003 w 498490"/>
                <a:gd name="connsiteY3" fmla="*/ 132665 h 608718"/>
                <a:gd name="connsiteX4" fmla="*/ 187731 w 498490"/>
                <a:gd name="connsiteY4" fmla="*/ 222501 h 608718"/>
                <a:gd name="connsiteX5" fmla="*/ 242727 w 498490"/>
                <a:gd name="connsiteY5" fmla="*/ 202938 h 608718"/>
                <a:gd name="connsiteX6" fmla="*/ 296487 w 498490"/>
                <a:gd name="connsiteY6" fmla="*/ 196385 h 608718"/>
                <a:gd name="connsiteX7" fmla="*/ 442447 w 498490"/>
                <a:gd name="connsiteY7" fmla="*/ 250705 h 608718"/>
                <a:gd name="connsiteX8" fmla="*/ 498490 w 498490"/>
                <a:gd name="connsiteY8" fmla="*/ 387453 h 608718"/>
                <a:gd name="connsiteX9" fmla="*/ 469660 w 498490"/>
                <a:gd name="connsiteY9" fmla="*/ 498846 h 608718"/>
                <a:gd name="connsiteX10" fmla="*/ 387831 w 498490"/>
                <a:gd name="connsiteY10" fmla="*/ 580515 h 608718"/>
                <a:gd name="connsiteX11" fmla="*/ 252242 w 498490"/>
                <a:gd name="connsiteY11" fmla="*/ 608719 h 608718"/>
                <a:gd name="connsiteX12" fmla="*/ 150622 w 498490"/>
                <a:gd name="connsiteY12" fmla="*/ 597513 h 608718"/>
                <a:gd name="connsiteX13" fmla="*/ 78689 w 498490"/>
                <a:gd name="connsiteY13" fmla="*/ 564086 h 608718"/>
                <a:gd name="connsiteX14" fmla="*/ 30638 w 498490"/>
                <a:gd name="connsiteY14" fmla="*/ 513660 h 608718"/>
                <a:gd name="connsiteX15" fmla="*/ 0 w 498490"/>
                <a:gd name="connsiteY15" fmla="*/ 443482 h 608718"/>
                <a:gd name="connsiteX16" fmla="*/ 168511 w 498490"/>
                <a:gd name="connsiteY16" fmla="*/ 425154 h 608718"/>
                <a:gd name="connsiteX17" fmla="*/ 197150 w 498490"/>
                <a:gd name="connsiteY17" fmla="*/ 486595 h 608718"/>
                <a:gd name="connsiteX18" fmla="*/ 250720 w 498490"/>
                <a:gd name="connsiteY18" fmla="*/ 507582 h 608718"/>
                <a:gd name="connsiteX19" fmla="*/ 308190 w 498490"/>
                <a:gd name="connsiteY19" fmla="*/ 481277 h 608718"/>
                <a:gd name="connsiteX20" fmla="*/ 330836 w 498490"/>
                <a:gd name="connsiteY20" fmla="*/ 402742 h 608718"/>
                <a:gd name="connsiteX21" fmla="*/ 307905 w 498490"/>
                <a:gd name="connsiteY21" fmla="*/ 324397 h 608718"/>
                <a:gd name="connsiteX22" fmla="*/ 247009 w 498490"/>
                <a:gd name="connsiteY22" fmla="*/ 299516 h 608718"/>
                <a:gd name="connsiteX23" fmla="*/ 200386 w 498490"/>
                <a:gd name="connsiteY23" fmla="*/ 311387 h 608718"/>
                <a:gd name="connsiteX24" fmla="*/ 163563 w 498490"/>
                <a:gd name="connsiteY24" fmla="*/ 342440 h 608718"/>
                <a:gd name="connsiteX25" fmla="*/ 21694 w 498490"/>
                <a:gd name="connsiteY25" fmla="*/ 322023 h 608718"/>
                <a:gd name="connsiteX26" fmla="*/ 74407 w 498490"/>
                <a:gd name="connsiteY26" fmla="*/ 380 h 6087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498490" h="608718">
                  <a:moveTo>
                    <a:pt x="74407" y="0"/>
                  </a:moveTo>
                  <a:lnTo>
                    <a:pt x="469850" y="0"/>
                  </a:lnTo>
                  <a:lnTo>
                    <a:pt x="469850" y="132665"/>
                  </a:lnTo>
                  <a:lnTo>
                    <a:pt x="202003" y="132665"/>
                  </a:lnTo>
                  <a:lnTo>
                    <a:pt x="187731" y="222501"/>
                  </a:lnTo>
                  <a:cubicBezTo>
                    <a:pt x="206285" y="213764"/>
                    <a:pt x="224554" y="207306"/>
                    <a:pt x="242727" y="202938"/>
                  </a:cubicBezTo>
                  <a:cubicBezTo>
                    <a:pt x="260901" y="198570"/>
                    <a:pt x="278789" y="196385"/>
                    <a:pt x="296487" y="196385"/>
                  </a:cubicBezTo>
                  <a:cubicBezTo>
                    <a:pt x="356432" y="196385"/>
                    <a:pt x="405148" y="214524"/>
                    <a:pt x="442447" y="250705"/>
                  </a:cubicBezTo>
                  <a:cubicBezTo>
                    <a:pt x="479841" y="286886"/>
                    <a:pt x="498490" y="332469"/>
                    <a:pt x="498490" y="387453"/>
                  </a:cubicBezTo>
                  <a:cubicBezTo>
                    <a:pt x="498490" y="426103"/>
                    <a:pt x="488880" y="463234"/>
                    <a:pt x="469660" y="498846"/>
                  </a:cubicBezTo>
                  <a:cubicBezTo>
                    <a:pt x="450439" y="534457"/>
                    <a:pt x="423131" y="561712"/>
                    <a:pt x="387831" y="580515"/>
                  </a:cubicBezTo>
                  <a:cubicBezTo>
                    <a:pt x="352530" y="599318"/>
                    <a:pt x="307334" y="608719"/>
                    <a:pt x="252242" y="608719"/>
                  </a:cubicBezTo>
                  <a:cubicBezTo>
                    <a:pt x="212755" y="608719"/>
                    <a:pt x="178882" y="605015"/>
                    <a:pt x="150622" y="597513"/>
                  </a:cubicBezTo>
                  <a:cubicBezTo>
                    <a:pt x="122363" y="590011"/>
                    <a:pt x="98385" y="578900"/>
                    <a:pt x="78689" y="564086"/>
                  </a:cubicBezTo>
                  <a:cubicBezTo>
                    <a:pt x="58898" y="549272"/>
                    <a:pt x="42913" y="532463"/>
                    <a:pt x="30638" y="513660"/>
                  </a:cubicBezTo>
                  <a:cubicBezTo>
                    <a:pt x="18364" y="494857"/>
                    <a:pt x="8183" y="471496"/>
                    <a:pt x="0" y="443482"/>
                  </a:cubicBezTo>
                  <a:lnTo>
                    <a:pt x="168511" y="425154"/>
                  </a:lnTo>
                  <a:cubicBezTo>
                    <a:pt x="172602" y="452123"/>
                    <a:pt x="182117" y="472541"/>
                    <a:pt x="197150" y="486595"/>
                  </a:cubicBezTo>
                  <a:cubicBezTo>
                    <a:pt x="212184" y="500650"/>
                    <a:pt x="229977" y="507582"/>
                    <a:pt x="250720" y="507582"/>
                  </a:cubicBezTo>
                  <a:cubicBezTo>
                    <a:pt x="273936" y="507582"/>
                    <a:pt x="293062" y="498846"/>
                    <a:pt x="308190" y="481277"/>
                  </a:cubicBezTo>
                  <a:cubicBezTo>
                    <a:pt x="323319" y="463709"/>
                    <a:pt x="330836" y="437499"/>
                    <a:pt x="330836" y="402742"/>
                  </a:cubicBezTo>
                  <a:cubicBezTo>
                    <a:pt x="330836" y="367985"/>
                    <a:pt x="323224" y="341016"/>
                    <a:pt x="307905" y="324397"/>
                  </a:cubicBezTo>
                  <a:cubicBezTo>
                    <a:pt x="292586" y="307778"/>
                    <a:pt x="272319" y="299516"/>
                    <a:pt x="247009" y="299516"/>
                  </a:cubicBezTo>
                  <a:cubicBezTo>
                    <a:pt x="230929" y="299516"/>
                    <a:pt x="215419" y="303505"/>
                    <a:pt x="200386" y="311387"/>
                  </a:cubicBezTo>
                  <a:cubicBezTo>
                    <a:pt x="189253" y="317085"/>
                    <a:pt x="176979" y="327436"/>
                    <a:pt x="163563" y="342440"/>
                  </a:cubicBezTo>
                  <a:lnTo>
                    <a:pt x="21694" y="322023"/>
                  </a:lnTo>
                  <a:lnTo>
                    <a:pt x="74407" y="380"/>
                  </a:lnTo>
                  <a:close/>
                </a:path>
              </a:pathLst>
            </a:custGeom>
            <a:grpFill/>
            <a:ln w="9510" cap="flat">
              <a:noFill/>
              <a:prstDash val="solid"/>
              <a:miter/>
            </a:ln>
          </p:spPr>
          <p:txBody>
            <a:bodyPr rtlCol="0" anchor="ctr"/>
            <a:lstStyle/>
            <a:p>
              <a:endParaRPr lang="en-GB"/>
            </a:p>
          </p:txBody>
        </p:sp>
        <p:sp>
          <p:nvSpPr>
            <p:cNvPr id="14" name="Freeform 13">
              <a:extLst>
                <a:ext uri="{FF2B5EF4-FFF2-40B4-BE49-F238E27FC236}">
                  <a16:creationId xmlns:a16="http://schemas.microsoft.com/office/drawing/2014/main" id="{9859CF2E-9A7B-9D02-F067-BABB0AC90EC0}"/>
                </a:ext>
              </a:extLst>
            </p:cNvPr>
            <p:cNvSpPr/>
            <p:nvPr/>
          </p:nvSpPr>
          <p:spPr>
            <a:xfrm>
              <a:off x="7047207" y="7186645"/>
              <a:ext cx="177930" cy="166566"/>
            </a:xfrm>
            <a:custGeom>
              <a:avLst/>
              <a:gdLst>
                <a:gd name="connsiteX0" fmla="*/ 0 w 177930"/>
                <a:gd name="connsiteY0" fmla="*/ 0 h 166566"/>
                <a:gd name="connsiteX1" fmla="*/ 177930 w 177930"/>
                <a:gd name="connsiteY1" fmla="*/ 0 h 166566"/>
                <a:gd name="connsiteX2" fmla="*/ 177930 w 177930"/>
                <a:gd name="connsiteY2" fmla="*/ 166567 h 166566"/>
                <a:gd name="connsiteX3" fmla="*/ 0 w 177930"/>
                <a:gd name="connsiteY3" fmla="*/ 166567 h 166566"/>
                <a:gd name="connsiteX4" fmla="*/ 0 w 177930"/>
                <a:gd name="connsiteY4" fmla="*/ 0 h 16656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7930" h="166566">
                  <a:moveTo>
                    <a:pt x="0" y="0"/>
                  </a:moveTo>
                  <a:lnTo>
                    <a:pt x="177930" y="0"/>
                  </a:lnTo>
                  <a:lnTo>
                    <a:pt x="177930" y="166567"/>
                  </a:lnTo>
                  <a:lnTo>
                    <a:pt x="0" y="166567"/>
                  </a:lnTo>
                  <a:lnTo>
                    <a:pt x="0" y="0"/>
                  </a:lnTo>
                  <a:close/>
                </a:path>
              </a:pathLst>
            </a:custGeom>
            <a:grpFill/>
            <a:ln w="9510" cap="flat">
              <a:noFill/>
              <a:prstDash val="solid"/>
              <a:miter/>
            </a:ln>
          </p:spPr>
          <p:txBody>
            <a:bodyPr rtlCol="0" anchor="ctr"/>
            <a:lstStyle/>
            <a:p>
              <a:endParaRPr lang="en-GB"/>
            </a:p>
          </p:txBody>
        </p:sp>
        <p:sp>
          <p:nvSpPr>
            <p:cNvPr id="15" name="Freeform 14">
              <a:extLst>
                <a:ext uri="{FF2B5EF4-FFF2-40B4-BE49-F238E27FC236}">
                  <a16:creationId xmlns:a16="http://schemas.microsoft.com/office/drawing/2014/main" id="{DBF96F81-85A2-E487-9A91-05A54F2F35FD}"/>
                </a:ext>
              </a:extLst>
            </p:cNvPr>
            <p:cNvSpPr/>
            <p:nvPr/>
          </p:nvSpPr>
          <p:spPr>
            <a:xfrm>
              <a:off x="7234176" y="6744683"/>
              <a:ext cx="490021" cy="618785"/>
            </a:xfrm>
            <a:custGeom>
              <a:avLst/>
              <a:gdLst>
                <a:gd name="connsiteX0" fmla="*/ 190 w 490021"/>
                <a:gd name="connsiteY0" fmla="*/ 306924 h 618785"/>
                <a:gd name="connsiteX1" fmla="*/ 61752 w 490021"/>
                <a:gd name="connsiteY1" fmla="*/ 68184 h 618785"/>
                <a:gd name="connsiteX2" fmla="*/ 249292 w 490021"/>
                <a:gd name="connsiteY2" fmla="*/ 0 h 618785"/>
                <a:gd name="connsiteX3" fmla="*/ 348629 w 490021"/>
                <a:gd name="connsiteY3" fmla="*/ 14909 h 618785"/>
                <a:gd name="connsiteX4" fmla="*/ 411999 w 490021"/>
                <a:gd name="connsiteY4" fmla="*/ 53655 h 618785"/>
                <a:gd name="connsiteX5" fmla="*/ 450630 w 490021"/>
                <a:gd name="connsiteY5" fmla="*/ 103891 h 618785"/>
                <a:gd name="connsiteX6" fmla="*/ 473275 w 490021"/>
                <a:gd name="connsiteY6" fmla="*/ 165332 h 618785"/>
                <a:gd name="connsiteX7" fmla="*/ 490022 w 490021"/>
                <a:gd name="connsiteY7" fmla="*/ 304929 h 618785"/>
                <a:gd name="connsiteX8" fmla="*/ 434835 w 490021"/>
                <a:gd name="connsiteY8" fmla="*/ 543289 h 618785"/>
                <a:gd name="connsiteX9" fmla="*/ 244630 w 490021"/>
                <a:gd name="connsiteY9" fmla="*/ 618785 h 618785"/>
                <a:gd name="connsiteX10" fmla="*/ 122363 w 490021"/>
                <a:gd name="connsiteY10" fmla="*/ 594664 h 618785"/>
                <a:gd name="connsiteX11" fmla="*/ 45862 w 490021"/>
                <a:gd name="connsiteY11" fmla="*/ 524011 h 618785"/>
                <a:gd name="connsiteX12" fmla="*/ 12084 w 490021"/>
                <a:gd name="connsiteY12" fmla="*/ 433605 h 618785"/>
                <a:gd name="connsiteX13" fmla="*/ 0 w 490021"/>
                <a:gd name="connsiteY13" fmla="*/ 306829 h 618785"/>
                <a:gd name="connsiteX14" fmla="*/ 165370 w 490021"/>
                <a:gd name="connsiteY14" fmla="*/ 307303 h 618785"/>
                <a:gd name="connsiteX15" fmla="*/ 185637 w 490021"/>
                <a:gd name="connsiteY15" fmla="*/ 463424 h 618785"/>
                <a:gd name="connsiteX16" fmla="*/ 244345 w 490021"/>
                <a:gd name="connsiteY16" fmla="*/ 505303 h 618785"/>
                <a:gd name="connsiteX17" fmla="*/ 288304 w 490021"/>
                <a:gd name="connsiteY17" fmla="*/ 487545 h 618785"/>
                <a:gd name="connsiteX18" fmla="*/ 315707 w 490021"/>
                <a:gd name="connsiteY18" fmla="*/ 431421 h 618785"/>
                <a:gd name="connsiteX19" fmla="*/ 324461 w 490021"/>
                <a:gd name="connsiteY19" fmla="*/ 311862 h 618785"/>
                <a:gd name="connsiteX20" fmla="*/ 304194 w 490021"/>
                <a:gd name="connsiteY20" fmla="*/ 151657 h 618785"/>
                <a:gd name="connsiteX21" fmla="*/ 243488 w 490021"/>
                <a:gd name="connsiteY21" fmla="*/ 110633 h 618785"/>
                <a:gd name="connsiteX22" fmla="*/ 183830 w 490021"/>
                <a:gd name="connsiteY22" fmla="*/ 152512 h 618785"/>
                <a:gd name="connsiteX23" fmla="*/ 165465 w 490021"/>
                <a:gd name="connsiteY23" fmla="*/ 307398 h 6187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490021" h="618785">
                  <a:moveTo>
                    <a:pt x="190" y="306924"/>
                  </a:moveTo>
                  <a:cubicBezTo>
                    <a:pt x="190" y="193157"/>
                    <a:pt x="20743" y="113577"/>
                    <a:pt x="61752" y="68184"/>
                  </a:cubicBezTo>
                  <a:cubicBezTo>
                    <a:pt x="102762" y="22696"/>
                    <a:pt x="165275" y="0"/>
                    <a:pt x="249292" y="0"/>
                  </a:cubicBezTo>
                  <a:cubicBezTo>
                    <a:pt x="289636" y="0"/>
                    <a:pt x="322748" y="4938"/>
                    <a:pt x="348629" y="14909"/>
                  </a:cubicBezTo>
                  <a:cubicBezTo>
                    <a:pt x="374510" y="24881"/>
                    <a:pt x="395633" y="37796"/>
                    <a:pt x="411999" y="53655"/>
                  </a:cubicBezTo>
                  <a:cubicBezTo>
                    <a:pt x="428365" y="69609"/>
                    <a:pt x="441210" y="86322"/>
                    <a:pt x="450630" y="103891"/>
                  </a:cubicBezTo>
                  <a:cubicBezTo>
                    <a:pt x="460050" y="121459"/>
                    <a:pt x="467566" y="141876"/>
                    <a:pt x="473275" y="165332"/>
                  </a:cubicBezTo>
                  <a:cubicBezTo>
                    <a:pt x="484408" y="209965"/>
                    <a:pt x="490022" y="256498"/>
                    <a:pt x="490022" y="304929"/>
                  </a:cubicBezTo>
                  <a:cubicBezTo>
                    <a:pt x="490022" y="413473"/>
                    <a:pt x="471658" y="492958"/>
                    <a:pt x="434835" y="543289"/>
                  </a:cubicBezTo>
                  <a:cubicBezTo>
                    <a:pt x="398012" y="593620"/>
                    <a:pt x="334642" y="618785"/>
                    <a:pt x="244630" y="618785"/>
                  </a:cubicBezTo>
                  <a:cubicBezTo>
                    <a:pt x="194201" y="618785"/>
                    <a:pt x="153477" y="610713"/>
                    <a:pt x="122363" y="594664"/>
                  </a:cubicBezTo>
                  <a:cubicBezTo>
                    <a:pt x="91249" y="578615"/>
                    <a:pt x="65749" y="555064"/>
                    <a:pt x="45862" y="524011"/>
                  </a:cubicBezTo>
                  <a:cubicBezTo>
                    <a:pt x="31399" y="501980"/>
                    <a:pt x="20172" y="471876"/>
                    <a:pt x="12084" y="433605"/>
                  </a:cubicBezTo>
                  <a:cubicBezTo>
                    <a:pt x="3996" y="395335"/>
                    <a:pt x="0" y="353171"/>
                    <a:pt x="0" y="306829"/>
                  </a:cubicBezTo>
                  <a:close/>
                  <a:moveTo>
                    <a:pt x="165370" y="307303"/>
                  </a:moveTo>
                  <a:cubicBezTo>
                    <a:pt x="165370" y="383464"/>
                    <a:pt x="172126" y="435505"/>
                    <a:pt x="185637" y="463424"/>
                  </a:cubicBezTo>
                  <a:cubicBezTo>
                    <a:pt x="199149" y="491344"/>
                    <a:pt x="218654" y="505303"/>
                    <a:pt x="244345" y="505303"/>
                  </a:cubicBezTo>
                  <a:cubicBezTo>
                    <a:pt x="261281" y="505303"/>
                    <a:pt x="275935" y="499415"/>
                    <a:pt x="288304" y="487545"/>
                  </a:cubicBezTo>
                  <a:cubicBezTo>
                    <a:pt x="300674" y="475674"/>
                    <a:pt x="309808" y="456967"/>
                    <a:pt x="315707" y="431421"/>
                  </a:cubicBezTo>
                  <a:cubicBezTo>
                    <a:pt x="321606" y="405876"/>
                    <a:pt x="324461" y="365991"/>
                    <a:pt x="324461" y="311862"/>
                  </a:cubicBezTo>
                  <a:cubicBezTo>
                    <a:pt x="324461" y="232377"/>
                    <a:pt x="317705" y="179007"/>
                    <a:pt x="304194" y="151657"/>
                  </a:cubicBezTo>
                  <a:cubicBezTo>
                    <a:pt x="290683" y="124308"/>
                    <a:pt x="270416" y="110633"/>
                    <a:pt x="243488" y="110633"/>
                  </a:cubicBezTo>
                  <a:cubicBezTo>
                    <a:pt x="216561" y="110633"/>
                    <a:pt x="196009" y="124593"/>
                    <a:pt x="183830" y="152512"/>
                  </a:cubicBezTo>
                  <a:cubicBezTo>
                    <a:pt x="171555" y="180432"/>
                    <a:pt x="165465" y="231997"/>
                    <a:pt x="165465" y="307398"/>
                  </a:cubicBezTo>
                  <a:close/>
                </a:path>
              </a:pathLst>
            </a:custGeom>
            <a:grpFill/>
            <a:ln w="9510" cap="flat">
              <a:noFill/>
              <a:prstDash val="solid"/>
              <a:miter/>
            </a:ln>
          </p:spPr>
          <p:txBody>
            <a:bodyPr rtlCol="0" anchor="ctr"/>
            <a:lstStyle/>
            <a:p>
              <a:endParaRPr lang="en-GB"/>
            </a:p>
          </p:txBody>
        </p:sp>
        <p:sp>
          <p:nvSpPr>
            <p:cNvPr id="16" name="Freeform 15">
              <a:extLst>
                <a:ext uri="{FF2B5EF4-FFF2-40B4-BE49-F238E27FC236}">
                  <a16:creationId xmlns:a16="http://schemas.microsoft.com/office/drawing/2014/main" id="{7E834EC7-4DF1-006F-4A8F-79FD8F687876}"/>
                </a:ext>
              </a:extLst>
            </p:cNvPr>
            <p:cNvSpPr/>
            <p:nvPr/>
          </p:nvSpPr>
          <p:spPr>
            <a:xfrm>
              <a:off x="4441243" y="7434691"/>
              <a:ext cx="700683" cy="908520"/>
            </a:xfrm>
            <a:custGeom>
              <a:avLst/>
              <a:gdLst>
                <a:gd name="connsiteX0" fmla="*/ 0 w 700683"/>
                <a:gd name="connsiteY0" fmla="*/ 20037 h 908520"/>
                <a:gd name="connsiteX1" fmla="*/ 319323 w 700683"/>
                <a:gd name="connsiteY1" fmla="*/ 20037 h 908520"/>
                <a:gd name="connsiteX2" fmla="*/ 319323 w 700683"/>
                <a:gd name="connsiteY2" fmla="*/ 165617 h 908520"/>
                <a:gd name="connsiteX3" fmla="*/ 414473 w 700683"/>
                <a:gd name="connsiteY3" fmla="*/ 35517 h 908520"/>
                <a:gd name="connsiteX4" fmla="*/ 535599 w 700683"/>
                <a:gd name="connsiteY4" fmla="*/ 0 h 908520"/>
                <a:gd name="connsiteX5" fmla="*/ 700683 w 700683"/>
                <a:gd name="connsiteY5" fmla="*/ 46817 h 908520"/>
                <a:gd name="connsiteX6" fmla="*/ 595067 w 700683"/>
                <a:gd name="connsiteY6" fmla="*/ 289450 h 908520"/>
                <a:gd name="connsiteX7" fmla="*/ 499537 w 700683"/>
                <a:gd name="connsiteY7" fmla="*/ 264380 h 908520"/>
                <a:gd name="connsiteX8" fmla="*/ 395633 w 700683"/>
                <a:gd name="connsiteY8" fmla="*/ 319554 h 908520"/>
                <a:gd name="connsiteX9" fmla="*/ 342825 w 700683"/>
                <a:gd name="connsiteY9" fmla="*/ 610713 h 908520"/>
                <a:gd name="connsiteX10" fmla="*/ 342825 w 700683"/>
                <a:gd name="connsiteY10" fmla="*/ 908520 h 908520"/>
                <a:gd name="connsiteX11" fmla="*/ 0 w 700683"/>
                <a:gd name="connsiteY11" fmla="*/ 908520 h 908520"/>
                <a:gd name="connsiteX12" fmla="*/ 0 w 700683"/>
                <a:gd name="connsiteY12" fmla="*/ 20037 h 9085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700683" h="908520">
                  <a:moveTo>
                    <a:pt x="0" y="20037"/>
                  </a:moveTo>
                  <a:lnTo>
                    <a:pt x="319323" y="20037"/>
                  </a:lnTo>
                  <a:lnTo>
                    <a:pt x="319323" y="165617"/>
                  </a:lnTo>
                  <a:cubicBezTo>
                    <a:pt x="350056" y="102561"/>
                    <a:pt x="381741" y="59258"/>
                    <a:pt x="414473" y="35517"/>
                  </a:cubicBezTo>
                  <a:cubicBezTo>
                    <a:pt x="447204" y="11776"/>
                    <a:pt x="487548" y="0"/>
                    <a:pt x="535599" y="0"/>
                  </a:cubicBezTo>
                  <a:cubicBezTo>
                    <a:pt x="583649" y="0"/>
                    <a:pt x="640929" y="15669"/>
                    <a:pt x="700683" y="46817"/>
                  </a:cubicBezTo>
                  <a:lnTo>
                    <a:pt x="595067" y="289450"/>
                  </a:lnTo>
                  <a:cubicBezTo>
                    <a:pt x="554819" y="272737"/>
                    <a:pt x="522944" y="264380"/>
                    <a:pt x="499537" y="264380"/>
                  </a:cubicBezTo>
                  <a:cubicBezTo>
                    <a:pt x="454816" y="264380"/>
                    <a:pt x="420182" y="282803"/>
                    <a:pt x="395633" y="319554"/>
                  </a:cubicBezTo>
                  <a:cubicBezTo>
                    <a:pt x="360428" y="371404"/>
                    <a:pt x="342825" y="468457"/>
                    <a:pt x="342825" y="610713"/>
                  </a:cubicBezTo>
                  <a:lnTo>
                    <a:pt x="342825" y="908520"/>
                  </a:lnTo>
                  <a:lnTo>
                    <a:pt x="0" y="908520"/>
                  </a:lnTo>
                  <a:lnTo>
                    <a:pt x="0" y="20037"/>
                  </a:lnTo>
                  <a:close/>
                </a:path>
              </a:pathLst>
            </a:custGeom>
            <a:grpFill/>
            <a:ln w="9510" cap="flat">
              <a:noFill/>
              <a:prstDash val="solid"/>
              <a:miter/>
            </a:ln>
          </p:spPr>
          <p:txBody>
            <a:bodyPr rtlCol="0" anchor="ctr"/>
            <a:lstStyle/>
            <a:p>
              <a:endParaRPr lang="en-GB"/>
            </a:p>
          </p:txBody>
        </p:sp>
        <p:sp>
          <p:nvSpPr>
            <p:cNvPr id="17" name="Freeform 16">
              <a:extLst>
                <a:ext uri="{FF2B5EF4-FFF2-40B4-BE49-F238E27FC236}">
                  <a16:creationId xmlns:a16="http://schemas.microsoft.com/office/drawing/2014/main" id="{6C7FBDE8-F72A-1958-C3FF-09126B7C8A1E}"/>
                </a:ext>
              </a:extLst>
            </p:cNvPr>
            <p:cNvSpPr/>
            <p:nvPr/>
          </p:nvSpPr>
          <p:spPr>
            <a:xfrm>
              <a:off x="5142022" y="7116752"/>
              <a:ext cx="341112" cy="1226459"/>
            </a:xfrm>
            <a:custGeom>
              <a:avLst/>
              <a:gdLst>
                <a:gd name="connsiteX0" fmla="*/ 0 w 341112"/>
                <a:gd name="connsiteY0" fmla="*/ 0 h 1226459"/>
                <a:gd name="connsiteX1" fmla="*/ 341112 w 341112"/>
                <a:gd name="connsiteY1" fmla="*/ 0 h 1226459"/>
                <a:gd name="connsiteX2" fmla="*/ 341112 w 341112"/>
                <a:gd name="connsiteY2" fmla="*/ 231712 h 1226459"/>
                <a:gd name="connsiteX3" fmla="*/ 0 w 341112"/>
                <a:gd name="connsiteY3" fmla="*/ 231712 h 1226459"/>
                <a:gd name="connsiteX4" fmla="*/ 0 w 341112"/>
                <a:gd name="connsiteY4" fmla="*/ 0 h 1226459"/>
                <a:gd name="connsiteX5" fmla="*/ 0 w 341112"/>
                <a:gd name="connsiteY5" fmla="*/ 337977 h 1226459"/>
                <a:gd name="connsiteX6" fmla="*/ 341112 w 341112"/>
                <a:gd name="connsiteY6" fmla="*/ 337977 h 1226459"/>
                <a:gd name="connsiteX7" fmla="*/ 341112 w 341112"/>
                <a:gd name="connsiteY7" fmla="*/ 1226460 h 1226459"/>
                <a:gd name="connsiteX8" fmla="*/ 0 w 341112"/>
                <a:gd name="connsiteY8" fmla="*/ 1226460 h 1226459"/>
                <a:gd name="connsiteX9" fmla="*/ 0 w 341112"/>
                <a:gd name="connsiteY9" fmla="*/ 337977 h 12264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41112" h="1226459">
                  <a:moveTo>
                    <a:pt x="0" y="0"/>
                  </a:moveTo>
                  <a:lnTo>
                    <a:pt x="341112" y="0"/>
                  </a:lnTo>
                  <a:lnTo>
                    <a:pt x="341112" y="231712"/>
                  </a:lnTo>
                  <a:lnTo>
                    <a:pt x="0" y="231712"/>
                  </a:lnTo>
                  <a:lnTo>
                    <a:pt x="0" y="0"/>
                  </a:lnTo>
                  <a:close/>
                  <a:moveTo>
                    <a:pt x="0" y="337977"/>
                  </a:moveTo>
                  <a:lnTo>
                    <a:pt x="341112" y="337977"/>
                  </a:lnTo>
                  <a:lnTo>
                    <a:pt x="341112" y="1226460"/>
                  </a:lnTo>
                  <a:lnTo>
                    <a:pt x="0" y="1226460"/>
                  </a:lnTo>
                  <a:lnTo>
                    <a:pt x="0" y="337977"/>
                  </a:lnTo>
                  <a:close/>
                </a:path>
              </a:pathLst>
            </a:custGeom>
            <a:grpFill/>
            <a:ln w="9510" cap="flat">
              <a:noFill/>
              <a:prstDash val="solid"/>
              <a:miter/>
            </a:ln>
          </p:spPr>
          <p:txBody>
            <a:bodyPr rtlCol="0" anchor="ctr"/>
            <a:lstStyle/>
            <a:p>
              <a:endParaRPr lang="en-GB"/>
            </a:p>
          </p:txBody>
        </p:sp>
        <p:sp>
          <p:nvSpPr>
            <p:cNvPr id="18" name="Freeform 17">
              <a:extLst>
                <a:ext uri="{FF2B5EF4-FFF2-40B4-BE49-F238E27FC236}">
                  <a16:creationId xmlns:a16="http://schemas.microsoft.com/office/drawing/2014/main" id="{E6CD449F-0369-1C80-63A8-7FB31E363DA8}"/>
                </a:ext>
              </a:extLst>
            </p:cNvPr>
            <p:cNvSpPr/>
            <p:nvPr/>
          </p:nvSpPr>
          <p:spPr>
            <a:xfrm>
              <a:off x="6503806" y="7434596"/>
              <a:ext cx="981470" cy="1269193"/>
            </a:xfrm>
            <a:custGeom>
              <a:avLst/>
              <a:gdLst>
                <a:gd name="connsiteX0" fmla="*/ 661291 w 981470"/>
                <a:gd name="connsiteY0" fmla="*/ 20132 h 1269193"/>
                <a:gd name="connsiteX1" fmla="*/ 980614 w 981470"/>
                <a:gd name="connsiteY1" fmla="*/ 20132 h 1269193"/>
                <a:gd name="connsiteX2" fmla="*/ 980614 w 981470"/>
                <a:gd name="connsiteY2" fmla="*/ 859234 h 1269193"/>
                <a:gd name="connsiteX3" fmla="*/ 981471 w 981470"/>
                <a:gd name="connsiteY3" fmla="*/ 898549 h 1269193"/>
                <a:gd name="connsiteX4" fmla="*/ 945885 w 981470"/>
                <a:gd name="connsiteY4" fmla="*/ 1057899 h 1269193"/>
                <a:gd name="connsiteX5" fmla="*/ 851115 w 981470"/>
                <a:gd name="connsiteY5" fmla="*/ 1180497 h 1269193"/>
                <a:gd name="connsiteX6" fmla="*/ 701064 w 981470"/>
                <a:gd name="connsiteY6" fmla="*/ 1248301 h 1269193"/>
                <a:gd name="connsiteX7" fmla="*/ 492781 w 981470"/>
                <a:gd name="connsiteY7" fmla="*/ 1269193 h 1269193"/>
                <a:gd name="connsiteX8" fmla="*/ 124361 w 981470"/>
                <a:gd name="connsiteY8" fmla="*/ 1188854 h 1269193"/>
                <a:gd name="connsiteX9" fmla="*/ 24168 w 981470"/>
                <a:gd name="connsiteY9" fmla="*/ 973855 h 1269193"/>
                <a:gd name="connsiteX10" fmla="*/ 25881 w 981470"/>
                <a:gd name="connsiteY10" fmla="*/ 928653 h 1269193"/>
                <a:gd name="connsiteX11" fmla="*/ 357002 w 981470"/>
                <a:gd name="connsiteY11" fmla="*/ 966258 h 1269193"/>
                <a:gd name="connsiteX12" fmla="*/ 395538 w 981470"/>
                <a:gd name="connsiteY12" fmla="*/ 1029884 h 1269193"/>
                <a:gd name="connsiteX13" fmla="*/ 490307 w 981470"/>
                <a:gd name="connsiteY13" fmla="*/ 1055809 h 1269193"/>
                <a:gd name="connsiteX14" fmla="*/ 600491 w 981470"/>
                <a:gd name="connsiteY14" fmla="*/ 1016494 h 1269193"/>
                <a:gd name="connsiteX15" fmla="*/ 636933 w 981470"/>
                <a:gd name="connsiteY15" fmla="*/ 879271 h 1269193"/>
                <a:gd name="connsiteX16" fmla="*/ 636933 w 981470"/>
                <a:gd name="connsiteY16" fmla="*/ 744612 h 1269193"/>
                <a:gd name="connsiteX17" fmla="*/ 536360 w 981470"/>
                <a:gd name="connsiteY17" fmla="*/ 830745 h 1269193"/>
                <a:gd name="connsiteX18" fmla="*/ 366232 w 981470"/>
                <a:gd name="connsiteY18" fmla="*/ 872529 h 1269193"/>
                <a:gd name="connsiteX19" fmla="*/ 77928 w 981470"/>
                <a:gd name="connsiteY19" fmla="*/ 716883 h 1269193"/>
                <a:gd name="connsiteX20" fmla="*/ 0 w 981470"/>
                <a:gd name="connsiteY20" fmla="*/ 424964 h 1269193"/>
                <a:gd name="connsiteX21" fmla="*/ 100573 w 981470"/>
                <a:gd name="connsiteY21" fmla="*/ 108734 h 1269193"/>
                <a:gd name="connsiteX22" fmla="*/ 363758 w 981470"/>
                <a:gd name="connsiteY22" fmla="*/ 0 h 1269193"/>
                <a:gd name="connsiteX23" fmla="*/ 535218 w 981470"/>
                <a:gd name="connsiteY23" fmla="*/ 35137 h 1269193"/>
                <a:gd name="connsiteX24" fmla="*/ 661387 w 981470"/>
                <a:gd name="connsiteY24" fmla="*/ 151468 h 1269193"/>
                <a:gd name="connsiteX25" fmla="*/ 661387 w 981470"/>
                <a:gd name="connsiteY25" fmla="*/ 20132 h 1269193"/>
                <a:gd name="connsiteX26" fmla="*/ 340256 w 981470"/>
                <a:gd name="connsiteY26" fmla="*/ 450984 h 1269193"/>
                <a:gd name="connsiteX27" fmla="*/ 381361 w 981470"/>
                <a:gd name="connsiteY27" fmla="*/ 593620 h 1269193"/>
                <a:gd name="connsiteX28" fmla="*/ 489546 w 981470"/>
                <a:gd name="connsiteY28" fmla="*/ 640057 h 1269193"/>
                <a:gd name="connsiteX29" fmla="*/ 596399 w 981470"/>
                <a:gd name="connsiteY29" fmla="*/ 591910 h 1269193"/>
                <a:gd name="connsiteX30" fmla="*/ 639597 w 981470"/>
                <a:gd name="connsiteY30" fmla="*/ 446805 h 1269193"/>
                <a:gd name="connsiteX31" fmla="*/ 594306 w 981470"/>
                <a:gd name="connsiteY31" fmla="*/ 298282 h 1269193"/>
                <a:gd name="connsiteX32" fmla="*/ 483647 w 981470"/>
                <a:gd name="connsiteY32" fmla="*/ 246811 h 1269193"/>
                <a:gd name="connsiteX33" fmla="*/ 379267 w 981470"/>
                <a:gd name="connsiteY33" fmla="*/ 294103 h 1269193"/>
                <a:gd name="connsiteX34" fmla="*/ 340256 w 981470"/>
                <a:gd name="connsiteY34" fmla="*/ 450984 h 12691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Lst>
              <a:rect l="l" t="t" r="r" b="b"/>
              <a:pathLst>
                <a:path w="981470" h="1269193">
                  <a:moveTo>
                    <a:pt x="661291" y="20132"/>
                  </a:moveTo>
                  <a:lnTo>
                    <a:pt x="980614" y="20132"/>
                  </a:lnTo>
                  <a:lnTo>
                    <a:pt x="980614" y="859234"/>
                  </a:lnTo>
                  <a:lnTo>
                    <a:pt x="981471" y="898549"/>
                  </a:lnTo>
                  <a:cubicBezTo>
                    <a:pt x="981471" y="954293"/>
                    <a:pt x="969577" y="1007473"/>
                    <a:pt x="945885" y="1057899"/>
                  </a:cubicBezTo>
                  <a:cubicBezTo>
                    <a:pt x="922097" y="1108324"/>
                    <a:pt x="890603" y="1149254"/>
                    <a:pt x="851115" y="1180497"/>
                  </a:cubicBezTo>
                  <a:cubicBezTo>
                    <a:pt x="811723" y="1211740"/>
                    <a:pt x="761674" y="1234342"/>
                    <a:pt x="701064" y="1248301"/>
                  </a:cubicBezTo>
                  <a:cubicBezTo>
                    <a:pt x="640454" y="1262261"/>
                    <a:pt x="570994" y="1269193"/>
                    <a:pt x="492781" y="1269193"/>
                  </a:cubicBezTo>
                  <a:cubicBezTo>
                    <a:pt x="313994" y="1269193"/>
                    <a:pt x="191156" y="1242414"/>
                    <a:pt x="124361" y="1188854"/>
                  </a:cubicBezTo>
                  <a:cubicBezTo>
                    <a:pt x="57566" y="1135294"/>
                    <a:pt x="24168" y="1063596"/>
                    <a:pt x="24168" y="973855"/>
                  </a:cubicBezTo>
                  <a:cubicBezTo>
                    <a:pt x="24168" y="962745"/>
                    <a:pt x="24739" y="947645"/>
                    <a:pt x="25881" y="928653"/>
                  </a:cubicBezTo>
                  <a:lnTo>
                    <a:pt x="357002" y="966258"/>
                  </a:lnTo>
                  <a:cubicBezTo>
                    <a:pt x="365375" y="996932"/>
                    <a:pt x="378221" y="1018109"/>
                    <a:pt x="395538" y="1029884"/>
                  </a:cubicBezTo>
                  <a:cubicBezTo>
                    <a:pt x="420657" y="1047168"/>
                    <a:pt x="452247" y="1055809"/>
                    <a:pt x="490307" y="1055809"/>
                  </a:cubicBezTo>
                  <a:cubicBezTo>
                    <a:pt x="539500" y="1055809"/>
                    <a:pt x="576227" y="1042704"/>
                    <a:pt x="600491" y="1016494"/>
                  </a:cubicBezTo>
                  <a:cubicBezTo>
                    <a:pt x="624754" y="990284"/>
                    <a:pt x="636933" y="944512"/>
                    <a:pt x="636933" y="879271"/>
                  </a:cubicBezTo>
                  <a:lnTo>
                    <a:pt x="636933" y="744612"/>
                  </a:lnTo>
                  <a:cubicBezTo>
                    <a:pt x="603440" y="784212"/>
                    <a:pt x="569853" y="812986"/>
                    <a:pt x="536360" y="830745"/>
                  </a:cubicBezTo>
                  <a:cubicBezTo>
                    <a:pt x="483837" y="858664"/>
                    <a:pt x="427128" y="872529"/>
                    <a:pt x="366232" y="872529"/>
                  </a:cubicBezTo>
                  <a:cubicBezTo>
                    <a:pt x="247199" y="872529"/>
                    <a:pt x="151098" y="820679"/>
                    <a:pt x="77928" y="716883"/>
                  </a:cubicBezTo>
                  <a:cubicBezTo>
                    <a:pt x="25976" y="643286"/>
                    <a:pt x="0" y="545948"/>
                    <a:pt x="0" y="424964"/>
                  </a:cubicBezTo>
                  <a:cubicBezTo>
                    <a:pt x="0" y="286696"/>
                    <a:pt x="33493" y="181286"/>
                    <a:pt x="100573" y="108734"/>
                  </a:cubicBezTo>
                  <a:cubicBezTo>
                    <a:pt x="167654" y="36276"/>
                    <a:pt x="255382" y="0"/>
                    <a:pt x="363758" y="0"/>
                  </a:cubicBezTo>
                  <a:cubicBezTo>
                    <a:pt x="433027" y="0"/>
                    <a:pt x="490212" y="11681"/>
                    <a:pt x="535218" y="35137"/>
                  </a:cubicBezTo>
                  <a:cubicBezTo>
                    <a:pt x="580224" y="58593"/>
                    <a:pt x="622280" y="97338"/>
                    <a:pt x="661387" y="151468"/>
                  </a:cubicBezTo>
                  <a:lnTo>
                    <a:pt x="661387" y="20132"/>
                  </a:lnTo>
                  <a:close/>
                  <a:moveTo>
                    <a:pt x="340256" y="450984"/>
                  </a:moveTo>
                  <a:cubicBezTo>
                    <a:pt x="340256" y="515085"/>
                    <a:pt x="353958" y="562661"/>
                    <a:pt x="381361" y="593620"/>
                  </a:cubicBezTo>
                  <a:cubicBezTo>
                    <a:pt x="408764" y="624578"/>
                    <a:pt x="444826" y="640057"/>
                    <a:pt x="489546" y="640057"/>
                  </a:cubicBezTo>
                  <a:cubicBezTo>
                    <a:pt x="534266" y="640057"/>
                    <a:pt x="567664" y="624008"/>
                    <a:pt x="596399" y="591910"/>
                  </a:cubicBezTo>
                  <a:cubicBezTo>
                    <a:pt x="625135" y="559813"/>
                    <a:pt x="639597" y="511476"/>
                    <a:pt x="639597" y="446805"/>
                  </a:cubicBezTo>
                  <a:cubicBezTo>
                    <a:pt x="639597" y="382135"/>
                    <a:pt x="624468" y="332659"/>
                    <a:pt x="594306" y="298282"/>
                  </a:cubicBezTo>
                  <a:cubicBezTo>
                    <a:pt x="564144" y="264000"/>
                    <a:pt x="527225" y="246811"/>
                    <a:pt x="483647" y="246811"/>
                  </a:cubicBezTo>
                  <a:cubicBezTo>
                    <a:pt x="440068" y="246811"/>
                    <a:pt x="405243" y="262575"/>
                    <a:pt x="379267" y="294103"/>
                  </a:cubicBezTo>
                  <a:cubicBezTo>
                    <a:pt x="353291" y="325631"/>
                    <a:pt x="340256" y="377862"/>
                    <a:pt x="340256" y="450984"/>
                  </a:cubicBezTo>
                  <a:close/>
                </a:path>
              </a:pathLst>
            </a:custGeom>
            <a:grpFill/>
            <a:ln w="9510" cap="flat">
              <a:noFill/>
              <a:prstDash val="solid"/>
              <a:miter/>
            </a:ln>
          </p:spPr>
          <p:txBody>
            <a:bodyPr rtlCol="0" anchor="ctr"/>
            <a:lstStyle/>
            <a:p>
              <a:endParaRPr lang="en-GB"/>
            </a:p>
          </p:txBody>
        </p:sp>
        <p:sp>
          <p:nvSpPr>
            <p:cNvPr id="19" name="Freeform 18">
              <a:extLst>
                <a:ext uri="{FF2B5EF4-FFF2-40B4-BE49-F238E27FC236}">
                  <a16:creationId xmlns:a16="http://schemas.microsoft.com/office/drawing/2014/main" id="{94C90E63-13FA-87F4-9ADF-A59DD6A95DA2}"/>
                </a:ext>
              </a:extLst>
            </p:cNvPr>
            <p:cNvSpPr/>
            <p:nvPr/>
          </p:nvSpPr>
          <p:spPr>
            <a:xfrm>
              <a:off x="7505448" y="7434786"/>
              <a:ext cx="1031043" cy="928557"/>
            </a:xfrm>
            <a:custGeom>
              <a:avLst/>
              <a:gdLst>
                <a:gd name="connsiteX0" fmla="*/ 1030949 w 1031043"/>
                <a:gd name="connsiteY0" fmla="*/ 548702 h 928557"/>
                <a:gd name="connsiteX1" fmla="*/ 347012 w 1031043"/>
                <a:gd name="connsiteY1" fmla="*/ 548702 h 928557"/>
                <a:gd name="connsiteX2" fmla="*/ 391447 w 1031043"/>
                <a:gd name="connsiteY2" fmla="*/ 670825 h 928557"/>
                <a:gd name="connsiteX3" fmla="*/ 520565 w 1031043"/>
                <a:gd name="connsiteY3" fmla="*/ 728564 h 928557"/>
                <a:gd name="connsiteX4" fmla="*/ 616095 w 1031043"/>
                <a:gd name="connsiteY4" fmla="*/ 703493 h 928557"/>
                <a:gd name="connsiteX5" fmla="*/ 675564 w 1031043"/>
                <a:gd name="connsiteY5" fmla="*/ 647464 h 928557"/>
                <a:gd name="connsiteX6" fmla="*/ 1011728 w 1031043"/>
                <a:gd name="connsiteY6" fmla="*/ 678423 h 928557"/>
                <a:gd name="connsiteX7" fmla="*/ 825615 w 1031043"/>
                <a:gd name="connsiteY7" fmla="*/ 870440 h 928557"/>
                <a:gd name="connsiteX8" fmla="*/ 512953 w 1031043"/>
                <a:gd name="connsiteY8" fmla="*/ 928558 h 928557"/>
                <a:gd name="connsiteX9" fmla="*/ 234640 w 1031043"/>
                <a:gd name="connsiteY9" fmla="*/ 878796 h 928557"/>
                <a:gd name="connsiteX10" fmla="*/ 66605 w 1031043"/>
                <a:gd name="connsiteY10" fmla="*/ 720682 h 928557"/>
                <a:gd name="connsiteX11" fmla="*/ 0 w 1031043"/>
                <a:gd name="connsiteY11" fmla="*/ 465988 h 928557"/>
                <a:gd name="connsiteX12" fmla="*/ 133686 w 1031043"/>
                <a:gd name="connsiteY12" fmla="*/ 128866 h 928557"/>
                <a:gd name="connsiteX13" fmla="*/ 502962 w 1031043"/>
                <a:gd name="connsiteY13" fmla="*/ 0 h 928557"/>
                <a:gd name="connsiteX14" fmla="*/ 804683 w 1031043"/>
                <a:gd name="connsiteY14" fmla="*/ 57738 h 928557"/>
                <a:gd name="connsiteX15" fmla="*/ 973193 w 1031043"/>
                <a:gd name="connsiteY15" fmla="*/ 225065 h 928557"/>
                <a:gd name="connsiteX16" fmla="*/ 1031044 w 1031043"/>
                <a:gd name="connsiteY16" fmla="*/ 510336 h 928557"/>
                <a:gd name="connsiteX17" fmla="*/ 1031044 w 1031043"/>
                <a:gd name="connsiteY17" fmla="*/ 548797 h 928557"/>
                <a:gd name="connsiteX18" fmla="*/ 683937 w 1031043"/>
                <a:gd name="connsiteY18" fmla="*/ 385554 h 928557"/>
                <a:gd name="connsiteX19" fmla="*/ 630748 w 1031043"/>
                <a:gd name="connsiteY19" fmla="*/ 244152 h 928557"/>
                <a:gd name="connsiteX20" fmla="*/ 517139 w 1031043"/>
                <a:gd name="connsiteY20" fmla="*/ 201514 h 928557"/>
                <a:gd name="connsiteX21" fmla="*/ 387165 w 1031043"/>
                <a:gd name="connsiteY21" fmla="*/ 265899 h 928557"/>
                <a:gd name="connsiteX22" fmla="*/ 347773 w 1031043"/>
                <a:gd name="connsiteY22" fmla="*/ 385554 h 928557"/>
                <a:gd name="connsiteX23" fmla="*/ 683937 w 1031043"/>
                <a:gd name="connsiteY23" fmla="*/ 385554 h 9285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1031043" h="928557">
                  <a:moveTo>
                    <a:pt x="1030949" y="548702"/>
                  </a:moveTo>
                  <a:lnTo>
                    <a:pt x="347012" y="548702"/>
                  </a:lnTo>
                  <a:cubicBezTo>
                    <a:pt x="353196" y="603401"/>
                    <a:pt x="367945" y="644046"/>
                    <a:pt x="391447" y="670825"/>
                  </a:cubicBezTo>
                  <a:cubicBezTo>
                    <a:pt x="424368" y="709286"/>
                    <a:pt x="467471" y="728564"/>
                    <a:pt x="520565" y="728564"/>
                  </a:cubicBezTo>
                  <a:cubicBezTo>
                    <a:pt x="554058" y="728564"/>
                    <a:pt x="585933" y="720207"/>
                    <a:pt x="616095" y="703493"/>
                  </a:cubicBezTo>
                  <a:cubicBezTo>
                    <a:pt x="634554" y="692857"/>
                    <a:pt x="654346" y="674244"/>
                    <a:pt x="675564" y="647464"/>
                  </a:cubicBezTo>
                  <a:lnTo>
                    <a:pt x="1011728" y="678423"/>
                  </a:lnTo>
                  <a:cubicBezTo>
                    <a:pt x="960348" y="767689"/>
                    <a:pt x="898310" y="831694"/>
                    <a:pt x="825615" y="870440"/>
                  </a:cubicBezTo>
                  <a:cubicBezTo>
                    <a:pt x="753016" y="909185"/>
                    <a:pt x="648732" y="928558"/>
                    <a:pt x="512953" y="928558"/>
                  </a:cubicBezTo>
                  <a:cubicBezTo>
                    <a:pt x="395062" y="928558"/>
                    <a:pt x="302291" y="911939"/>
                    <a:pt x="234640" y="878796"/>
                  </a:cubicBezTo>
                  <a:cubicBezTo>
                    <a:pt x="166988" y="845654"/>
                    <a:pt x="111040" y="792949"/>
                    <a:pt x="66605" y="720682"/>
                  </a:cubicBezTo>
                  <a:cubicBezTo>
                    <a:pt x="22170" y="648509"/>
                    <a:pt x="0" y="563516"/>
                    <a:pt x="0" y="465988"/>
                  </a:cubicBezTo>
                  <a:cubicBezTo>
                    <a:pt x="0" y="327151"/>
                    <a:pt x="44530" y="214714"/>
                    <a:pt x="133686" y="128866"/>
                  </a:cubicBezTo>
                  <a:cubicBezTo>
                    <a:pt x="222841" y="43019"/>
                    <a:pt x="345870" y="0"/>
                    <a:pt x="502962" y="0"/>
                  </a:cubicBezTo>
                  <a:cubicBezTo>
                    <a:pt x="630368" y="0"/>
                    <a:pt x="730941" y="19278"/>
                    <a:pt x="804683" y="57738"/>
                  </a:cubicBezTo>
                  <a:cubicBezTo>
                    <a:pt x="878424" y="96198"/>
                    <a:pt x="934562" y="152037"/>
                    <a:pt x="973193" y="225065"/>
                  </a:cubicBezTo>
                  <a:cubicBezTo>
                    <a:pt x="1011728" y="298092"/>
                    <a:pt x="1031044" y="393246"/>
                    <a:pt x="1031044" y="510336"/>
                  </a:cubicBezTo>
                  <a:lnTo>
                    <a:pt x="1031044" y="548797"/>
                  </a:lnTo>
                  <a:close/>
                  <a:moveTo>
                    <a:pt x="683937" y="385554"/>
                  </a:moveTo>
                  <a:cubicBezTo>
                    <a:pt x="677182" y="319744"/>
                    <a:pt x="659484" y="272642"/>
                    <a:pt x="630748" y="244152"/>
                  </a:cubicBezTo>
                  <a:cubicBezTo>
                    <a:pt x="601918" y="215663"/>
                    <a:pt x="564144" y="201514"/>
                    <a:pt x="517139" y="201514"/>
                  </a:cubicBezTo>
                  <a:cubicBezTo>
                    <a:pt x="462904" y="201514"/>
                    <a:pt x="419611" y="222975"/>
                    <a:pt x="387165" y="265899"/>
                  </a:cubicBezTo>
                  <a:cubicBezTo>
                    <a:pt x="366517" y="292679"/>
                    <a:pt x="353387" y="332564"/>
                    <a:pt x="347773" y="385554"/>
                  </a:cubicBezTo>
                  <a:lnTo>
                    <a:pt x="683937" y="385554"/>
                  </a:lnTo>
                  <a:close/>
                </a:path>
              </a:pathLst>
            </a:custGeom>
            <a:grpFill/>
            <a:ln w="9510" cap="flat">
              <a:noFill/>
              <a:prstDash val="solid"/>
              <a:miter/>
            </a:ln>
          </p:spPr>
          <p:txBody>
            <a:bodyPr rtlCol="0" anchor="ctr"/>
            <a:lstStyle/>
            <a:p>
              <a:endParaRPr lang="en-GB"/>
            </a:p>
          </p:txBody>
        </p:sp>
        <p:sp>
          <p:nvSpPr>
            <p:cNvPr id="20" name="Freeform 19">
              <a:extLst>
                <a:ext uri="{FF2B5EF4-FFF2-40B4-BE49-F238E27FC236}">
                  <a16:creationId xmlns:a16="http://schemas.microsoft.com/office/drawing/2014/main" id="{9EEAFEC6-B703-8C64-30EA-DE3CC4A97F8C}"/>
                </a:ext>
              </a:extLst>
            </p:cNvPr>
            <p:cNvSpPr/>
            <p:nvPr/>
          </p:nvSpPr>
          <p:spPr>
            <a:xfrm>
              <a:off x="8524694" y="7434596"/>
              <a:ext cx="946265" cy="928652"/>
            </a:xfrm>
            <a:custGeom>
              <a:avLst/>
              <a:gdLst>
                <a:gd name="connsiteX0" fmla="*/ 0 w 946265"/>
                <a:gd name="connsiteY0" fmla="*/ 661804 h 928652"/>
                <a:gd name="connsiteX1" fmla="*/ 338638 w 946265"/>
                <a:gd name="connsiteY1" fmla="*/ 629991 h 928652"/>
                <a:gd name="connsiteX2" fmla="*/ 397346 w 946265"/>
                <a:gd name="connsiteY2" fmla="*/ 716123 h 928652"/>
                <a:gd name="connsiteX3" fmla="*/ 497919 w 946265"/>
                <a:gd name="connsiteY3" fmla="*/ 742048 h 928652"/>
                <a:gd name="connsiteX4" fmla="*/ 604391 w 946265"/>
                <a:gd name="connsiteY4" fmla="*/ 712799 h 928652"/>
                <a:gd name="connsiteX5" fmla="*/ 633698 w 946265"/>
                <a:gd name="connsiteY5" fmla="*/ 658480 h 928652"/>
                <a:gd name="connsiteX6" fmla="*/ 595162 w 946265"/>
                <a:gd name="connsiteY6" fmla="*/ 601692 h 928652"/>
                <a:gd name="connsiteX7" fmla="*/ 448441 w 946265"/>
                <a:gd name="connsiteY7" fmla="*/ 566650 h 928652"/>
                <a:gd name="connsiteX8" fmla="*/ 201623 w 946265"/>
                <a:gd name="connsiteY8" fmla="*/ 509387 h 928652"/>
                <a:gd name="connsiteX9" fmla="*/ 85064 w 946265"/>
                <a:gd name="connsiteY9" fmla="*/ 420405 h 928652"/>
                <a:gd name="connsiteX10" fmla="*/ 37679 w 946265"/>
                <a:gd name="connsiteY10" fmla="*/ 277485 h 928652"/>
                <a:gd name="connsiteX11" fmla="*/ 88775 w 946265"/>
                <a:gd name="connsiteY11" fmla="*/ 126207 h 928652"/>
                <a:gd name="connsiteX12" fmla="*/ 229597 w 946265"/>
                <a:gd name="connsiteY12" fmla="*/ 31338 h 928652"/>
                <a:gd name="connsiteX13" fmla="*/ 470135 w 946265"/>
                <a:gd name="connsiteY13" fmla="*/ 0 h 928652"/>
                <a:gd name="connsiteX14" fmla="*/ 705251 w 946265"/>
                <a:gd name="connsiteY14" fmla="*/ 24216 h 928652"/>
                <a:gd name="connsiteX15" fmla="*/ 831800 w 946265"/>
                <a:gd name="connsiteY15" fmla="*/ 99522 h 928652"/>
                <a:gd name="connsiteX16" fmla="*/ 916007 w 946265"/>
                <a:gd name="connsiteY16" fmla="*/ 237600 h 928652"/>
                <a:gd name="connsiteX17" fmla="*/ 592498 w 946265"/>
                <a:gd name="connsiteY17" fmla="*/ 269413 h 928652"/>
                <a:gd name="connsiteX18" fmla="*/ 550632 w 946265"/>
                <a:gd name="connsiteY18" fmla="*/ 206642 h 928652"/>
                <a:gd name="connsiteX19" fmla="*/ 453389 w 946265"/>
                <a:gd name="connsiteY19" fmla="*/ 179862 h 928652"/>
                <a:gd name="connsiteX20" fmla="*/ 369181 w 946265"/>
                <a:gd name="connsiteY20" fmla="*/ 200374 h 928652"/>
                <a:gd name="connsiteX21" fmla="*/ 342825 w 946265"/>
                <a:gd name="connsiteY21" fmla="*/ 250040 h 928652"/>
                <a:gd name="connsiteX22" fmla="*/ 376318 w 946265"/>
                <a:gd name="connsiteY22" fmla="*/ 299326 h 928652"/>
                <a:gd name="connsiteX23" fmla="*/ 522182 w 946265"/>
                <a:gd name="connsiteY23" fmla="*/ 329430 h 928652"/>
                <a:gd name="connsiteX24" fmla="*/ 775281 w 946265"/>
                <a:gd name="connsiteY24" fmla="*/ 382895 h 928652"/>
                <a:gd name="connsiteX25" fmla="*/ 902306 w 946265"/>
                <a:gd name="connsiteY25" fmla="*/ 480708 h 928652"/>
                <a:gd name="connsiteX26" fmla="*/ 946265 w 946265"/>
                <a:gd name="connsiteY26" fmla="*/ 620305 h 928652"/>
                <a:gd name="connsiteX27" fmla="*/ 899737 w 946265"/>
                <a:gd name="connsiteY27" fmla="*/ 769873 h 928652"/>
                <a:gd name="connsiteX28" fmla="*/ 753016 w 946265"/>
                <a:gd name="connsiteY28" fmla="*/ 885634 h 928652"/>
                <a:gd name="connsiteX29" fmla="*/ 480221 w 946265"/>
                <a:gd name="connsiteY29" fmla="*/ 928653 h 928652"/>
                <a:gd name="connsiteX30" fmla="*/ 132829 w 946265"/>
                <a:gd name="connsiteY30" fmla="*/ 859234 h 928652"/>
                <a:gd name="connsiteX31" fmla="*/ 0 w 946265"/>
                <a:gd name="connsiteY31" fmla="*/ 661804 h 9286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Lst>
              <a:rect l="l" t="t" r="r" b="b"/>
              <a:pathLst>
                <a:path w="946265" h="928652">
                  <a:moveTo>
                    <a:pt x="0" y="661804"/>
                  </a:moveTo>
                  <a:lnTo>
                    <a:pt x="338638" y="629991"/>
                  </a:lnTo>
                  <a:cubicBezTo>
                    <a:pt x="352625" y="670161"/>
                    <a:pt x="372131" y="698840"/>
                    <a:pt x="397346" y="716123"/>
                  </a:cubicBezTo>
                  <a:cubicBezTo>
                    <a:pt x="422465" y="733407"/>
                    <a:pt x="456053" y="742048"/>
                    <a:pt x="497919" y="742048"/>
                  </a:cubicBezTo>
                  <a:cubicBezTo>
                    <a:pt x="543781" y="742048"/>
                    <a:pt x="579272" y="732267"/>
                    <a:pt x="604391" y="712799"/>
                  </a:cubicBezTo>
                  <a:cubicBezTo>
                    <a:pt x="623898" y="698365"/>
                    <a:pt x="633698" y="680227"/>
                    <a:pt x="633698" y="658480"/>
                  </a:cubicBezTo>
                  <a:cubicBezTo>
                    <a:pt x="633698" y="633979"/>
                    <a:pt x="620853" y="615082"/>
                    <a:pt x="595162" y="601692"/>
                  </a:cubicBezTo>
                  <a:cubicBezTo>
                    <a:pt x="576703" y="592195"/>
                    <a:pt x="527796" y="580515"/>
                    <a:pt x="448441" y="566650"/>
                  </a:cubicBezTo>
                  <a:cubicBezTo>
                    <a:pt x="329980" y="546043"/>
                    <a:pt x="247675" y="526955"/>
                    <a:pt x="201623" y="509387"/>
                  </a:cubicBezTo>
                  <a:cubicBezTo>
                    <a:pt x="155475" y="491818"/>
                    <a:pt x="116654" y="462190"/>
                    <a:pt x="85064" y="420405"/>
                  </a:cubicBezTo>
                  <a:cubicBezTo>
                    <a:pt x="53474" y="378621"/>
                    <a:pt x="37679" y="330949"/>
                    <a:pt x="37679" y="277485"/>
                  </a:cubicBezTo>
                  <a:cubicBezTo>
                    <a:pt x="37679" y="218987"/>
                    <a:pt x="54711" y="168561"/>
                    <a:pt x="88775" y="126207"/>
                  </a:cubicBezTo>
                  <a:cubicBezTo>
                    <a:pt x="122838" y="83853"/>
                    <a:pt x="169747" y="52230"/>
                    <a:pt x="229597" y="31338"/>
                  </a:cubicBezTo>
                  <a:cubicBezTo>
                    <a:pt x="289350" y="10446"/>
                    <a:pt x="369562" y="0"/>
                    <a:pt x="470135" y="0"/>
                  </a:cubicBezTo>
                  <a:cubicBezTo>
                    <a:pt x="576323" y="0"/>
                    <a:pt x="654631" y="8072"/>
                    <a:pt x="705251" y="24216"/>
                  </a:cubicBezTo>
                  <a:cubicBezTo>
                    <a:pt x="755775" y="40360"/>
                    <a:pt x="798022" y="65525"/>
                    <a:pt x="831800" y="99522"/>
                  </a:cubicBezTo>
                  <a:cubicBezTo>
                    <a:pt x="865578" y="133519"/>
                    <a:pt x="893647" y="179577"/>
                    <a:pt x="916007" y="237600"/>
                  </a:cubicBezTo>
                  <a:lnTo>
                    <a:pt x="592498" y="269413"/>
                  </a:lnTo>
                  <a:cubicBezTo>
                    <a:pt x="584125" y="240924"/>
                    <a:pt x="570138" y="220031"/>
                    <a:pt x="550632" y="206642"/>
                  </a:cubicBezTo>
                  <a:cubicBezTo>
                    <a:pt x="523800" y="188788"/>
                    <a:pt x="491354" y="179862"/>
                    <a:pt x="453389" y="179862"/>
                  </a:cubicBezTo>
                  <a:cubicBezTo>
                    <a:pt x="415424" y="179862"/>
                    <a:pt x="386784" y="186699"/>
                    <a:pt x="369181" y="200374"/>
                  </a:cubicBezTo>
                  <a:cubicBezTo>
                    <a:pt x="351579" y="214049"/>
                    <a:pt x="342825" y="230573"/>
                    <a:pt x="342825" y="250040"/>
                  </a:cubicBezTo>
                  <a:cubicBezTo>
                    <a:pt x="342825" y="271787"/>
                    <a:pt x="353958" y="288216"/>
                    <a:pt x="376318" y="299326"/>
                  </a:cubicBezTo>
                  <a:cubicBezTo>
                    <a:pt x="398678" y="310437"/>
                    <a:pt x="447300" y="320503"/>
                    <a:pt x="522182" y="329430"/>
                  </a:cubicBezTo>
                  <a:cubicBezTo>
                    <a:pt x="635601" y="342250"/>
                    <a:pt x="719999" y="360103"/>
                    <a:pt x="775281" y="382895"/>
                  </a:cubicBezTo>
                  <a:cubicBezTo>
                    <a:pt x="830563" y="405781"/>
                    <a:pt x="872905" y="438354"/>
                    <a:pt x="902306" y="480708"/>
                  </a:cubicBezTo>
                  <a:cubicBezTo>
                    <a:pt x="931707" y="523061"/>
                    <a:pt x="946265" y="569594"/>
                    <a:pt x="946265" y="620305"/>
                  </a:cubicBezTo>
                  <a:cubicBezTo>
                    <a:pt x="946265" y="671015"/>
                    <a:pt x="930756" y="721441"/>
                    <a:pt x="899737" y="769873"/>
                  </a:cubicBezTo>
                  <a:cubicBezTo>
                    <a:pt x="868718" y="818304"/>
                    <a:pt x="819811" y="856955"/>
                    <a:pt x="753016" y="885634"/>
                  </a:cubicBezTo>
                  <a:cubicBezTo>
                    <a:pt x="686221" y="914313"/>
                    <a:pt x="595257" y="928653"/>
                    <a:pt x="480221" y="928653"/>
                  </a:cubicBezTo>
                  <a:cubicBezTo>
                    <a:pt x="317610" y="928653"/>
                    <a:pt x="201812" y="905481"/>
                    <a:pt x="132829" y="859234"/>
                  </a:cubicBezTo>
                  <a:cubicBezTo>
                    <a:pt x="63845" y="812986"/>
                    <a:pt x="19506" y="747177"/>
                    <a:pt x="0" y="661804"/>
                  </a:cubicBezTo>
                  <a:close/>
                </a:path>
              </a:pathLst>
            </a:custGeom>
            <a:grpFill/>
            <a:ln w="9510" cap="flat">
              <a:noFill/>
              <a:prstDash val="solid"/>
              <a:miter/>
            </a:ln>
          </p:spPr>
          <p:txBody>
            <a:bodyPr rtlCol="0" anchor="ctr"/>
            <a:lstStyle/>
            <a:p>
              <a:endParaRPr lang="en-GB"/>
            </a:p>
          </p:txBody>
        </p:sp>
        <p:sp>
          <p:nvSpPr>
            <p:cNvPr id="21" name="Freeform 20">
              <a:extLst>
                <a:ext uri="{FF2B5EF4-FFF2-40B4-BE49-F238E27FC236}">
                  <a16:creationId xmlns:a16="http://schemas.microsoft.com/office/drawing/2014/main" id="{F0A6E09F-49E8-1C3B-3E13-D43E02F87BF1}"/>
                </a:ext>
              </a:extLst>
            </p:cNvPr>
            <p:cNvSpPr/>
            <p:nvPr/>
          </p:nvSpPr>
          <p:spPr>
            <a:xfrm>
              <a:off x="3437032" y="6597742"/>
              <a:ext cx="3048410" cy="1765601"/>
            </a:xfrm>
            <a:custGeom>
              <a:avLst/>
              <a:gdLst>
                <a:gd name="connsiteX0" fmla="*/ 0 w 3048410"/>
                <a:gd name="connsiteY0" fmla="*/ 519010 h 1765601"/>
                <a:gd name="connsiteX1" fmla="*/ 0 w 3048410"/>
                <a:gd name="connsiteY1" fmla="*/ 1745469 h 1765601"/>
                <a:gd name="connsiteX2" fmla="*/ 319323 w 3048410"/>
                <a:gd name="connsiteY2" fmla="*/ 1745469 h 1765601"/>
                <a:gd name="connsiteX3" fmla="*/ 319323 w 3048410"/>
                <a:gd name="connsiteY3" fmla="*/ 1614134 h 1765601"/>
                <a:gd name="connsiteX4" fmla="*/ 441686 w 3048410"/>
                <a:gd name="connsiteY4" fmla="*/ 1727046 h 1765601"/>
                <a:gd name="connsiteX5" fmla="*/ 606009 w 3048410"/>
                <a:gd name="connsiteY5" fmla="*/ 1765507 h 1765601"/>
                <a:gd name="connsiteX6" fmla="*/ 796690 w 3048410"/>
                <a:gd name="connsiteY6" fmla="*/ 1710713 h 1765601"/>
                <a:gd name="connsiteX7" fmla="*/ 931232 w 3048410"/>
                <a:gd name="connsiteY7" fmla="*/ 1545095 h 1765601"/>
                <a:gd name="connsiteX8" fmla="*/ 979853 w 3048410"/>
                <a:gd name="connsiteY8" fmla="*/ 1288693 h 1765601"/>
                <a:gd name="connsiteX9" fmla="*/ 873380 w 3048410"/>
                <a:gd name="connsiteY9" fmla="*/ 953660 h 1765601"/>
                <a:gd name="connsiteX10" fmla="*/ 604297 w 3048410"/>
                <a:gd name="connsiteY10" fmla="*/ 836949 h 1765601"/>
                <a:gd name="connsiteX11" fmla="*/ 460525 w 3048410"/>
                <a:gd name="connsiteY11" fmla="*/ 863729 h 1765601"/>
                <a:gd name="connsiteX12" fmla="*/ 344442 w 3048410"/>
                <a:gd name="connsiteY12" fmla="*/ 944068 h 1765601"/>
                <a:gd name="connsiteX13" fmla="*/ 344442 w 3048410"/>
                <a:gd name="connsiteY13" fmla="*/ 670667 h 1765601"/>
                <a:gd name="connsiteX14" fmla="*/ 2703873 w 3048410"/>
                <a:gd name="connsiteY14" fmla="*/ 670382 h 1765601"/>
                <a:gd name="connsiteX15" fmla="*/ 2703873 w 3048410"/>
                <a:gd name="connsiteY15" fmla="*/ 944068 h 1765601"/>
                <a:gd name="connsiteX16" fmla="*/ 2588647 w 3048410"/>
                <a:gd name="connsiteY16" fmla="*/ 863729 h 1765601"/>
                <a:gd name="connsiteX17" fmla="*/ 2444019 w 3048410"/>
                <a:gd name="connsiteY17" fmla="*/ 836949 h 1765601"/>
                <a:gd name="connsiteX18" fmla="*/ 2174555 w 3048410"/>
                <a:gd name="connsiteY18" fmla="*/ 954040 h 1765601"/>
                <a:gd name="connsiteX19" fmla="*/ 2068558 w 3048410"/>
                <a:gd name="connsiteY19" fmla="*/ 1292016 h 1765601"/>
                <a:gd name="connsiteX20" fmla="*/ 2164564 w 3048410"/>
                <a:gd name="connsiteY20" fmla="*/ 1627524 h 1765601"/>
                <a:gd name="connsiteX21" fmla="*/ 2442401 w 3048410"/>
                <a:gd name="connsiteY21" fmla="*/ 1765602 h 1765601"/>
                <a:gd name="connsiteX22" fmla="*/ 2606725 w 3048410"/>
                <a:gd name="connsiteY22" fmla="*/ 1727141 h 1765601"/>
                <a:gd name="connsiteX23" fmla="*/ 2729088 w 3048410"/>
                <a:gd name="connsiteY23" fmla="*/ 1614229 h 1765601"/>
                <a:gd name="connsiteX24" fmla="*/ 2729088 w 3048410"/>
                <a:gd name="connsiteY24" fmla="*/ 1745564 h 1765601"/>
                <a:gd name="connsiteX25" fmla="*/ 3048411 w 3048410"/>
                <a:gd name="connsiteY25" fmla="*/ 1745564 h 1765601"/>
                <a:gd name="connsiteX26" fmla="*/ 3048411 w 3048410"/>
                <a:gd name="connsiteY26" fmla="*/ 519010 h 1765601"/>
                <a:gd name="connsiteX27" fmla="*/ 0 w 3048410"/>
                <a:gd name="connsiteY27" fmla="*/ 519010 h 1765601"/>
                <a:gd name="connsiteX28" fmla="*/ 386023 w 3048410"/>
                <a:gd name="connsiteY28" fmla="*/ 1142638 h 1765601"/>
                <a:gd name="connsiteX29" fmla="*/ 499632 w 3048410"/>
                <a:gd name="connsiteY29" fmla="*/ 1091168 h 1765601"/>
                <a:gd name="connsiteX30" fmla="*/ 598112 w 3048410"/>
                <a:gd name="connsiteY30" fmla="*/ 1140549 h 1765601"/>
                <a:gd name="connsiteX31" fmla="*/ 638741 w 3048410"/>
                <a:gd name="connsiteY31" fmla="*/ 1295340 h 1765601"/>
                <a:gd name="connsiteX32" fmla="*/ 597256 w 3048410"/>
                <a:gd name="connsiteY32" fmla="*/ 1465611 h 1765601"/>
                <a:gd name="connsiteX33" fmla="*/ 494589 w 3048410"/>
                <a:gd name="connsiteY33" fmla="*/ 1516226 h 1765601"/>
                <a:gd name="connsiteX34" fmla="*/ 385167 w 3048410"/>
                <a:gd name="connsiteY34" fmla="*/ 1464756 h 1765601"/>
                <a:gd name="connsiteX35" fmla="*/ 341969 w 3048410"/>
                <a:gd name="connsiteY35" fmla="*/ 1298664 h 1765601"/>
                <a:gd name="connsiteX36" fmla="*/ 385928 w 3048410"/>
                <a:gd name="connsiteY36" fmla="*/ 1142638 h 1765601"/>
                <a:gd name="connsiteX37" fmla="*/ 2662863 w 3048410"/>
                <a:gd name="connsiteY37" fmla="*/ 1465136 h 1765601"/>
                <a:gd name="connsiteX38" fmla="*/ 2553917 w 3048410"/>
                <a:gd name="connsiteY38" fmla="*/ 1516131 h 1765601"/>
                <a:gd name="connsiteX39" fmla="*/ 2451250 w 3048410"/>
                <a:gd name="connsiteY39" fmla="*/ 1465516 h 1765601"/>
                <a:gd name="connsiteX40" fmla="*/ 2409765 w 3048410"/>
                <a:gd name="connsiteY40" fmla="*/ 1306166 h 1765601"/>
                <a:gd name="connsiteX41" fmla="*/ 2450013 w 3048410"/>
                <a:gd name="connsiteY41" fmla="*/ 1140549 h 1765601"/>
                <a:gd name="connsiteX42" fmla="*/ 2549730 w 3048410"/>
                <a:gd name="connsiteY42" fmla="*/ 1091168 h 1765601"/>
                <a:gd name="connsiteX43" fmla="*/ 2662007 w 3048410"/>
                <a:gd name="connsiteY43" fmla="*/ 1142638 h 1765601"/>
                <a:gd name="connsiteX44" fmla="*/ 2706442 w 3048410"/>
                <a:gd name="connsiteY44" fmla="*/ 1298664 h 1765601"/>
                <a:gd name="connsiteX45" fmla="*/ 2662863 w 3048410"/>
                <a:gd name="connsiteY45" fmla="*/ 1465136 h 17656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Lst>
              <a:rect l="l" t="t" r="r" b="b"/>
              <a:pathLst>
                <a:path w="3048410" h="1765601">
                  <a:moveTo>
                    <a:pt x="0" y="519010"/>
                  </a:moveTo>
                  <a:lnTo>
                    <a:pt x="0" y="1745469"/>
                  </a:lnTo>
                  <a:lnTo>
                    <a:pt x="319323" y="1745469"/>
                  </a:lnTo>
                  <a:lnTo>
                    <a:pt x="319323" y="1614134"/>
                  </a:lnTo>
                  <a:cubicBezTo>
                    <a:pt x="363472" y="1669308"/>
                    <a:pt x="404292" y="1707009"/>
                    <a:pt x="441686" y="1727046"/>
                  </a:cubicBezTo>
                  <a:cubicBezTo>
                    <a:pt x="491449" y="1752687"/>
                    <a:pt x="546160" y="1765507"/>
                    <a:pt x="606009" y="1765507"/>
                  </a:cubicBezTo>
                  <a:cubicBezTo>
                    <a:pt x="675849" y="1765507"/>
                    <a:pt x="739409" y="1747274"/>
                    <a:pt x="796690" y="1710713"/>
                  </a:cubicBezTo>
                  <a:cubicBezTo>
                    <a:pt x="853970" y="1674151"/>
                    <a:pt x="898785" y="1618977"/>
                    <a:pt x="931232" y="1545095"/>
                  </a:cubicBezTo>
                  <a:cubicBezTo>
                    <a:pt x="963678" y="1471213"/>
                    <a:pt x="979853" y="1385746"/>
                    <a:pt x="979853" y="1288693"/>
                  </a:cubicBezTo>
                  <a:cubicBezTo>
                    <a:pt x="979853" y="1143113"/>
                    <a:pt x="944362" y="1031435"/>
                    <a:pt x="873380" y="953660"/>
                  </a:cubicBezTo>
                  <a:cubicBezTo>
                    <a:pt x="802399" y="875884"/>
                    <a:pt x="712768" y="836949"/>
                    <a:pt x="604297" y="836949"/>
                  </a:cubicBezTo>
                  <a:cubicBezTo>
                    <a:pt x="551774" y="836949"/>
                    <a:pt x="503818" y="845876"/>
                    <a:pt x="460525" y="863729"/>
                  </a:cubicBezTo>
                  <a:cubicBezTo>
                    <a:pt x="417232" y="881582"/>
                    <a:pt x="378506" y="908362"/>
                    <a:pt x="344442" y="944068"/>
                  </a:cubicBezTo>
                  <a:lnTo>
                    <a:pt x="344442" y="670667"/>
                  </a:lnTo>
                  <a:cubicBezTo>
                    <a:pt x="407146" y="632302"/>
                    <a:pt x="1653419" y="-110791"/>
                    <a:pt x="2703873" y="670382"/>
                  </a:cubicBezTo>
                  <a:lnTo>
                    <a:pt x="2703873" y="944068"/>
                  </a:lnTo>
                  <a:cubicBezTo>
                    <a:pt x="2670380" y="908362"/>
                    <a:pt x="2631940" y="881582"/>
                    <a:pt x="2588647" y="863729"/>
                  </a:cubicBezTo>
                  <a:cubicBezTo>
                    <a:pt x="2545354" y="845876"/>
                    <a:pt x="2497113" y="836949"/>
                    <a:pt x="2444019" y="836949"/>
                  </a:cubicBezTo>
                  <a:cubicBezTo>
                    <a:pt x="2335072" y="836949"/>
                    <a:pt x="2245251" y="875979"/>
                    <a:pt x="2174555" y="954040"/>
                  </a:cubicBezTo>
                  <a:cubicBezTo>
                    <a:pt x="2103858" y="1032100"/>
                    <a:pt x="2068558" y="1144727"/>
                    <a:pt x="2068558" y="1292016"/>
                  </a:cubicBezTo>
                  <a:cubicBezTo>
                    <a:pt x="2068558" y="1423637"/>
                    <a:pt x="2100528" y="1535504"/>
                    <a:pt x="2164564" y="1627524"/>
                  </a:cubicBezTo>
                  <a:cubicBezTo>
                    <a:pt x="2228505" y="1719544"/>
                    <a:pt x="2321180" y="1765602"/>
                    <a:pt x="2442401" y="1765602"/>
                  </a:cubicBezTo>
                  <a:cubicBezTo>
                    <a:pt x="2502726" y="1765602"/>
                    <a:pt x="2557533" y="1752782"/>
                    <a:pt x="2606725" y="1727141"/>
                  </a:cubicBezTo>
                  <a:cubicBezTo>
                    <a:pt x="2643643" y="1707674"/>
                    <a:pt x="2684367" y="1669973"/>
                    <a:pt x="2729088" y="1614229"/>
                  </a:cubicBezTo>
                  <a:lnTo>
                    <a:pt x="2729088" y="1745564"/>
                  </a:lnTo>
                  <a:lnTo>
                    <a:pt x="3048411" y="1745564"/>
                  </a:lnTo>
                  <a:lnTo>
                    <a:pt x="3048411" y="519010"/>
                  </a:lnTo>
                  <a:cubicBezTo>
                    <a:pt x="1524205" y="-648762"/>
                    <a:pt x="0" y="519010"/>
                    <a:pt x="0" y="519010"/>
                  </a:cubicBezTo>
                  <a:close/>
                  <a:moveTo>
                    <a:pt x="386023" y="1142638"/>
                  </a:moveTo>
                  <a:cubicBezTo>
                    <a:pt x="415329" y="1108356"/>
                    <a:pt x="453199" y="1091168"/>
                    <a:pt x="499632" y="1091168"/>
                  </a:cubicBezTo>
                  <a:cubicBezTo>
                    <a:pt x="538168" y="1091168"/>
                    <a:pt x="570994" y="1107596"/>
                    <a:pt x="598112" y="1140549"/>
                  </a:cubicBezTo>
                  <a:cubicBezTo>
                    <a:pt x="625230" y="1173501"/>
                    <a:pt x="638741" y="1225067"/>
                    <a:pt x="638741" y="1295340"/>
                  </a:cubicBezTo>
                  <a:cubicBezTo>
                    <a:pt x="638741" y="1375110"/>
                    <a:pt x="624944" y="1431803"/>
                    <a:pt x="597256" y="1465611"/>
                  </a:cubicBezTo>
                  <a:cubicBezTo>
                    <a:pt x="569567" y="1499323"/>
                    <a:pt x="535313" y="1516226"/>
                    <a:pt x="494589" y="1516226"/>
                  </a:cubicBezTo>
                  <a:cubicBezTo>
                    <a:pt x="450439" y="1516226"/>
                    <a:pt x="413997" y="1499038"/>
                    <a:pt x="385167" y="1464756"/>
                  </a:cubicBezTo>
                  <a:cubicBezTo>
                    <a:pt x="356336" y="1430474"/>
                    <a:pt x="341969" y="1375110"/>
                    <a:pt x="341969" y="1298664"/>
                  </a:cubicBezTo>
                  <a:cubicBezTo>
                    <a:pt x="341969" y="1228960"/>
                    <a:pt x="356622" y="1176920"/>
                    <a:pt x="385928" y="1142638"/>
                  </a:cubicBezTo>
                  <a:close/>
                  <a:moveTo>
                    <a:pt x="2662863" y="1465136"/>
                  </a:moveTo>
                  <a:cubicBezTo>
                    <a:pt x="2633843" y="1499133"/>
                    <a:pt x="2597496" y="1516131"/>
                    <a:pt x="2553917" y="1516131"/>
                  </a:cubicBezTo>
                  <a:cubicBezTo>
                    <a:pt x="2513098" y="1516131"/>
                    <a:pt x="2478939" y="1499228"/>
                    <a:pt x="2451250" y="1465516"/>
                  </a:cubicBezTo>
                  <a:cubicBezTo>
                    <a:pt x="2423562" y="1431803"/>
                    <a:pt x="2409765" y="1378624"/>
                    <a:pt x="2409765" y="1306166"/>
                  </a:cubicBezTo>
                  <a:cubicBezTo>
                    <a:pt x="2409765" y="1228676"/>
                    <a:pt x="2423181" y="1173406"/>
                    <a:pt x="2450013" y="1140549"/>
                  </a:cubicBezTo>
                  <a:cubicBezTo>
                    <a:pt x="2476846" y="1107691"/>
                    <a:pt x="2510053" y="1091168"/>
                    <a:pt x="2549730" y="1091168"/>
                  </a:cubicBezTo>
                  <a:cubicBezTo>
                    <a:pt x="2595022" y="1091168"/>
                    <a:pt x="2632416" y="1108356"/>
                    <a:pt x="2662007" y="1142638"/>
                  </a:cubicBezTo>
                  <a:cubicBezTo>
                    <a:pt x="2691599" y="1176920"/>
                    <a:pt x="2706442" y="1228960"/>
                    <a:pt x="2706442" y="1298664"/>
                  </a:cubicBezTo>
                  <a:cubicBezTo>
                    <a:pt x="2706442" y="1375585"/>
                    <a:pt x="2691884" y="1431139"/>
                    <a:pt x="2662863" y="1465136"/>
                  </a:cubicBezTo>
                  <a:close/>
                </a:path>
              </a:pathLst>
            </a:custGeom>
            <a:grpFill/>
            <a:ln w="9510" cap="flat">
              <a:noFill/>
              <a:prstDash val="solid"/>
              <a:miter/>
            </a:ln>
          </p:spPr>
          <p:txBody>
            <a:bodyPr rtlCol="0" anchor="ctr"/>
            <a:lstStyle/>
            <a:p>
              <a:endParaRPr lang="en-GB"/>
            </a:p>
          </p:txBody>
        </p:sp>
      </p:grpSp>
      <p:sp>
        <p:nvSpPr>
          <p:cNvPr id="9" name="Slide Number Placeholder 8">
            <a:extLst>
              <a:ext uri="{FF2B5EF4-FFF2-40B4-BE49-F238E27FC236}">
                <a16:creationId xmlns:a16="http://schemas.microsoft.com/office/drawing/2014/main" id="{C1410B38-8255-EEE2-9F21-B31D1D11F39E}"/>
              </a:ext>
            </a:extLst>
          </p:cNvPr>
          <p:cNvSpPr txBox="1">
            <a:spLocks/>
          </p:cNvSpPr>
          <p:nvPr userDrawn="1"/>
        </p:nvSpPr>
        <p:spPr>
          <a:xfrm>
            <a:off x="11424013" y="6089128"/>
            <a:ext cx="360000" cy="360000"/>
          </a:xfrm>
          <a:prstGeom prst="rect">
            <a:avLst/>
          </a:prstGeom>
          <a:ln w="6350">
            <a:solidFill>
              <a:schemeClr val="accent2"/>
            </a:solidFill>
          </a:ln>
        </p:spPr>
        <p:txBody>
          <a:bodyPr anchor="ctr"/>
          <a:lstStyle>
            <a:defPPr>
              <a:defRPr lang="en-US"/>
            </a:defPPr>
            <a:lvl1pPr marL="0" algn="ctr" defTabSz="914400" rtl="0" eaLnBrk="1" latinLnBrk="0" hangingPunct="1">
              <a:defRPr sz="1100" b="1" i="0" kern="1200">
                <a:solidFill>
                  <a:schemeClr val="bg1"/>
                </a:solidFill>
                <a:latin typeface="Arial Black" panose="020B0604020202020204" pitchFamily="34" charset="0"/>
                <a:ea typeface="+mn-ea"/>
                <a:cs typeface="Arial Black" panose="020B0604020202020204"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38D37A25-A653-2C40-B525-86C842A0A8C1}" type="slidenum">
              <a:rPr lang="en-GB" sz="1000" b="0" smtClean="0">
                <a:solidFill>
                  <a:schemeClr val="accent2"/>
                </a:solidFill>
                <a:latin typeface="+mn-lt"/>
              </a:rPr>
              <a:t>‹Nr.›</a:t>
            </a:fld>
            <a:endParaRPr lang="en-GB" sz="1000" b="0" dirty="0">
              <a:solidFill>
                <a:schemeClr val="accent2"/>
              </a:solidFill>
              <a:latin typeface="+mn-lt"/>
            </a:endParaRPr>
          </a:p>
        </p:txBody>
      </p:sp>
      <p:sp>
        <p:nvSpPr>
          <p:cNvPr id="3" name="Content Placeholder 2">
            <a:extLst>
              <a:ext uri="{FF2B5EF4-FFF2-40B4-BE49-F238E27FC236}">
                <a16:creationId xmlns:a16="http://schemas.microsoft.com/office/drawing/2014/main" id="{9680A171-831A-AE26-8FAA-01C7AAF5E79E}"/>
              </a:ext>
            </a:extLst>
          </p:cNvPr>
          <p:cNvSpPr>
            <a:spLocks noGrp="1"/>
          </p:cNvSpPr>
          <p:nvPr>
            <p:ph idx="1"/>
          </p:nvPr>
        </p:nvSpPr>
        <p:spPr>
          <a:xfrm>
            <a:off x="407988" y="1813638"/>
            <a:ext cx="9467850" cy="3835471"/>
          </a:xfrm>
        </p:spPr>
        <p:txBody>
          <a:bodyPr/>
          <a:lstStyle>
            <a:lvl1pPr>
              <a:lnSpc>
                <a:spcPct val="100000"/>
              </a:lnSpc>
              <a:defRPr sz="1600" b="0" i="0" spc="0">
                <a:solidFill>
                  <a:schemeClr val="tx1"/>
                </a:solidFill>
                <a:latin typeface="Arial" panose="020B0604020202020204" pitchFamily="34" charset="0"/>
                <a:cs typeface="Arial" panose="020B0604020202020204" pitchFamily="34" charset="0"/>
              </a:defRPr>
            </a:lvl1pPr>
            <a:lvl2pPr marL="141750" indent="-141750">
              <a:lnSpc>
                <a:spcPct val="90000"/>
              </a:lnSpc>
              <a:spcBef>
                <a:spcPts val="600"/>
              </a:spcBef>
              <a:spcAft>
                <a:spcPts val="0"/>
              </a:spcAft>
              <a:buClr>
                <a:schemeClr val="accent2"/>
              </a:buClr>
              <a:buFont typeface="Wingdings" pitchFamily="2" charset="2"/>
              <a:buChar char="§"/>
              <a:defRPr sz="1600" b="0" i="0" spc="0">
                <a:solidFill>
                  <a:schemeClr val="tx1"/>
                </a:solidFill>
                <a:latin typeface="Arial" panose="020B0604020202020204" pitchFamily="34" charset="0"/>
                <a:cs typeface="Arial" panose="020B0604020202020204" pitchFamily="34" charset="0"/>
              </a:defRPr>
            </a:lvl2pPr>
            <a:lvl3pPr marL="252000" indent="-120600">
              <a:lnSpc>
                <a:spcPct val="100000"/>
              </a:lnSpc>
              <a:spcBef>
                <a:spcPts val="300"/>
              </a:spcBef>
              <a:buClr>
                <a:schemeClr val="accent2"/>
              </a:buClr>
              <a:buFont typeface="Wingdings" pitchFamily="2" charset="2"/>
              <a:buChar char="§"/>
              <a:defRPr sz="1400" b="0" i="0" spc="0">
                <a:solidFill>
                  <a:schemeClr val="tx1"/>
                </a:solidFill>
                <a:latin typeface="Arial" panose="020B0604020202020204" pitchFamily="34" charset="0"/>
                <a:cs typeface="Arial" panose="020B0604020202020204" pitchFamily="34" charset="0"/>
              </a:defRPr>
            </a:lvl3pPr>
            <a:lvl4pPr marL="393750" indent="-141750">
              <a:lnSpc>
                <a:spcPct val="100000"/>
              </a:lnSpc>
              <a:spcBef>
                <a:spcPts val="300"/>
              </a:spcBef>
              <a:buClr>
                <a:schemeClr val="accent2"/>
              </a:buClr>
              <a:buFont typeface="Wingdings" pitchFamily="2" charset="2"/>
              <a:buChar char="§"/>
              <a:defRPr lang="en-GB" sz="1400" b="0" i="0" kern="1200" spc="0" dirty="0">
                <a:solidFill>
                  <a:schemeClr val="tx1"/>
                </a:solidFill>
                <a:latin typeface="Arial" panose="020B0604020202020204" pitchFamily="34" charset="0"/>
                <a:ea typeface="+mn-ea"/>
                <a:cs typeface="Arial" panose="020B0604020202020204" pitchFamily="34" charset="0"/>
              </a:defRPr>
            </a:lvl4pPr>
            <a:lvl5pPr marL="0" indent="0">
              <a:lnSpc>
                <a:spcPct val="100000"/>
              </a:lnSpc>
              <a:spcBef>
                <a:spcPts val="800"/>
              </a:spcBef>
              <a:buFontTx/>
              <a:buNone/>
              <a:defRPr lang="en-GB" sz="1600" b="1" i="0" kern="1200" spc="-60" baseline="0" dirty="0">
                <a:solidFill>
                  <a:schemeClr val="accent2"/>
                </a:solidFill>
                <a:latin typeface="+mj-lt"/>
                <a:ea typeface="Calibri" panose="020F0502020204030204" pitchFamily="34" charset="0"/>
                <a:cs typeface="Times New Roman" panose="02020603050405020304" pitchFamily="18" charset="0"/>
              </a:defRPr>
            </a:lvl5p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p>
        </p:txBody>
      </p:sp>
      <p:sp>
        <p:nvSpPr>
          <p:cNvPr id="2" name="Title 1">
            <a:extLst>
              <a:ext uri="{FF2B5EF4-FFF2-40B4-BE49-F238E27FC236}">
                <a16:creationId xmlns:a16="http://schemas.microsoft.com/office/drawing/2014/main" id="{273FB02F-1F58-5F09-45C4-2CC57BC1DA09}"/>
              </a:ext>
            </a:extLst>
          </p:cNvPr>
          <p:cNvSpPr>
            <a:spLocks noGrp="1"/>
          </p:cNvSpPr>
          <p:nvPr>
            <p:ph type="title"/>
          </p:nvPr>
        </p:nvSpPr>
        <p:spPr>
          <a:xfrm>
            <a:off x="407988" y="404812"/>
            <a:ext cx="11376025" cy="1116000"/>
          </a:xfrm>
        </p:spPr>
        <p:txBody>
          <a:bodyPr/>
          <a:lstStyle>
            <a:lvl1pPr>
              <a:defRPr sz="3800">
                <a:solidFill>
                  <a:schemeClr val="accent2"/>
                </a:solidFill>
              </a:defRPr>
            </a:lvl1pPr>
          </a:lstStyle>
          <a:p>
            <a:r>
              <a:rPr lang="en-GB" dirty="0"/>
              <a:t>Click to edit Master title style</a:t>
            </a:r>
          </a:p>
        </p:txBody>
      </p:sp>
    </p:spTree>
    <p:extLst>
      <p:ext uri="{BB962C8B-B14F-4D97-AF65-F5344CB8AC3E}">
        <p14:creationId xmlns:p14="http://schemas.microsoft.com/office/powerpoint/2010/main" val="511164249"/>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1_Title and Content_2Col separate">
    <p:spTree>
      <p:nvGrpSpPr>
        <p:cNvPr id="1" name=""/>
        <p:cNvGrpSpPr/>
        <p:nvPr/>
      </p:nvGrpSpPr>
      <p:grpSpPr>
        <a:xfrm>
          <a:off x="0" y="0"/>
          <a:ext cx="0" cy="0"/>
          <a:chOff x="0" y="0"/>
          <a:chExt cx="0" cy="0"/>
        </a:xfrm>
      </p:grpSpPr>
      <p:grpSp>
        <p:nvGrpSpPr>
          <p:cNvPr id="12" name="Logo_Dark teal">
            <a:extLst>
              <a:ext uri="{FF2B5EF4-FFF2-40B4-BE49-F238E27FC236}">
                <a16:creationId xmlns:a16="http://schemas.microsoft.com/office/drawing/2014/main" id="{BF31DAC6-EC58-1A98-C0F4-F72A3D9631F2}"/>
              </a:ext>
            </a:extLst>
          </p:cNvPr>
          <p:cNvGrpSpPr/>
          <p:nvPr/>
        </p:nvGrpSpPr>
        <p:grpSpPr>
          <a:xfrm>
            <a:off x="407988" y="6190748"/>
            <a:ext cx="911237" cy="318053"/>
            <a:chOff x="3437032" y="6597742"/>
            <a:chExt cx="6033927" cy="2106047"/>
          </a:xfrm>
          <a:solidFill>
            <a:schemeClr val="accent2"/>
          </a:solidFill>
        </p:grpSpPr>
        <p:sp>
          <p:nvSpPr>
            <p:cNvPr id="13" name="Freeform 12">
              <a:extLst>
                <a:ext uri="{FF2B5EF4-FFF2-40B4-BE49-F238E27FC236}">
                  <a16:creationId xmlns:a16="http://schemas.microsoft.com/office/drawing/2014/main" id="{B490464D-1CCE-80A9-5688-761AA4EF8E57}"/>
                </a:ext>
              </a:extLst>
            </p:cNvPr>
            <p:cNvSpPr/>
            <p:nvPr/>
          </p:nvSpPr>
          <p:spPr>
            <a:xfrm>
              <a:off x="6540629" y="6754844"/>
              <a:ext cx="498490" cy="608718"/>
            </a:xfrm>
            <a:custGeom>
              <a:avLst/>
              <a:gdLst>
                <a:gd name="connsiteX0" fmla="*/ 74407 w 498490"/>
                <a:gd name="connsiteY0" fmla="*/ 0 h 608718"/>
                <a:gd name="connsiteX1" fmla="*/ 469850 w 498490"/>
                <a:gd name="connsiteY1" fmla="*/ 0 h 608718"/>
                <a:gd name="connsiteX2" fmla="*/ 469850 w 498490"/>
                <a:gd name="connsiteY2" fmla="*/ 132665 h 608718"/>
                <a:gd name="connsiteX3" fmla="*/ 202003 w 498490"/>
                <a:gd name="connsiteY3" fmla="*/ 132665 h 608718"/>
                <a:gd name="connsiteX4" fmla="*/ 187731 w 498490"/>
                <a:gd name="connsiteY4" fmla="*/ 222501 h 608718"/>
                <a:gd name="connsiteX5" fmla="*/ 242727 w 498490"/>
                <a:gd name="connsiteY5" fmla="*/ 202938 h 608718"/>
                <a:gd name="connsiteX6" fmla="*/ 296487 w 498490"/>
                <a:gd name="connsiteY6" fmla="*/ 196385 h 608718"/>
                <a:gd name="connsiteX7" fmla="*/ 442447 w 498490"/>
                <a:gd name="connsiteY7" fmla="*/ 250705 h 608718"/>
                <a:gd name="connsiteX8" fmla="*/ 498490 w 498490"/>
                <a:gd name="connsiteY8" fmla="*/ 387453 h 608718"/>
                <a:gd name="connsiteX9" fmla="*/ 469660 w 498490"/>
                <a:gd name="connsiteY9" fmla="*/ 498846 h 608718"/>
                <a:gd name="connsiteX10" fmla="*/ 387831 w 498490"/>
                <a:gd name="connsiteY10" fmla="*/ 580515 h 608718"/>
                <a:gd name="connsiteX11" fmla="*/ 252242 w 498490"/>
                <a:gd name="connsiteY11" fmla="*/ 608719 h 608718"/>
                <a:gd name="connsiteX12" fmla="*/ 150622 w 498490"/>
                <a:gd name="connsiteY12" fmla="*/ 597513 h 608718"/>
                <a:gd name="connsiteX13" fmla="*/ 78689 w 498490"/>
                <a:gd name="connsiteY13" fmla="*/ 564086 h 608718"/>
                <a:gd name="connsiteX14" fmla="*/ 30638 w 498490"/>
                <a:gd name="connsiteY14" fmla="*/ 513660 h 608718"/>
                <a:gd name="connsiteX15" fmla="*/ 0 w 498490"/>
                <a:gd name="connsiteY15" fmla="*/ 443482 h 608718"/>
                <a:gd name="connsiteX16" fmla="*/ 168511 w 498490"/>
                <a:gd name="connsiteY16" fmla="*/ 425154 h 608718"/>
                <a:gd name="connsiteX17" fmla="*/ 197150 w 498490"/>
                <a:gd name="connsiteY17" fmla="*/ 486595 h 608718"/>
                <a:gd name="connsiteX18" fmla="*/ 250720 w 498490"/>
                <a:gd name="connsiteY18" fmla="*/ 507582 h 608718"/>
                <a:gd name="connsiteX19" fmla="*/ 308190 w 498490"/>
                <a:gd name="connsiteY19" fmla="*/ 481277 h 608718"/>
                <a:gd name="connsiteX20" fmla="*/ 330836 w 498490"/>
                <a:gd name="connsiteY20" fmla="*/ 402742 h 608718"/>
                <a:gd name="connsiteX21" fmla="*/ 307905 w 498490"/>
                <a:gd name="connsiteY21" fmla="*/ 324397 h 608718"/>
                <a:gd name="connsiteX22" fmla="*/ 247009 w 498490"/>
                <a:gd name="connsiteY22" fmla="*/ 299516 h 608718"/>
                <a:gd name="connsiteX23" fmla="*/ 200386 w 498490"/>
                <a:gd name="connsiteY23" fmla="*/ 311387 h 608718"/>
                <a:gd name="connsiteX24" fmla="*/ 163563 w 498490"/>
                <a:gd name="connsiteY24" fmla="*/ 342440 h 608718"/>
                <a:gd name="connsiteX25" fmla="*/ 21694 w 498490"/>
                <a:gd name="connsiteY25" fmla="*/ 322023 h 608718"/>
                <a:gd name="connsiteX26" fmla="*/ 74407 w 498490"/>
                <a:gd name="connsiteY26" fmla="*/ 380 h 6087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498490" h="608718">
                  <a:moveTo>
                    <a:pt x="74407" y="0"/>
                  </a:moveTo>
                  <a:lnTo>
                    <a:pt x="469850" y="0"/>
                  </a:lnTo>
                  <a:lnTo>
                    <a:pt x="469850" y="132665"/>
                  </a:lnTo>
                  <a:lnTo>
                    <a:pt x="202003" y="132665"/>
                  </a:lnTo>
                  <a:lnTo>
                    <a:pt x="187731" y="222501"/>
                  </a:lnTo>
                  <a:cubicBezTo>
                    <a:pt x="206285" y="213764"/>
                    <a:pt x="224554" y="207306"/>
                    <a:pt x="242727" y="202938"/>
                  </a:cubicBezTo>
                  <a:cubicBezTo>
                    <a:pt x="260901" y="198570"/>
                    <a:pt x="278789" y="196385"/>
                    <a:pt x="296487" y="196385"/>
                  </a:cubicBezTo>
                  <a:cubicBezTo>
                    <a:pt x="356432" y="196385"/>
                    <a:pt x="405148" y="214524"/>
                    <a:pt x="442447" y="250705"/>
                  </a:cubicBezTo>
                  <a:cubicBezTo>
                    <a:pt x="479841" y="286886"/>
                    <a:pt x="498490" y="332469"/>
                    <a:pt x="498490" y="387453"/>
                  </a:cubicBezTo>
                  <a:cubicBezTo>
                    <a:pt x="498490" y="426103"/>
                    <a:pt x="488880" y="463234"/>
                    <a:pt x="469660" y="498846"/>
                  </a:cubicBezTo>
                  <a:cubicBezTo>
                    <a:pt x="450439" y="534457"/>
                    <a:pt x="423131" y="561712"/>
                    <a:pt x="387831" y="580515"/>
                  </a:cubicBezTo>
                  <a:cubicBezTo>
                    <a:pt x="352530" y="599318"/>
                    <a:pt x="307334" y="608719"/>
                    <a:pt x="252242" y="608719"/>
                  </a:cubicBezTo>
                  <a:cubicBezTo>
                    <a:pt x="212755" y="608719"/>
                    <a:pt x="178882" y="605015"/>
                    <a:pt x="150622" y="597513"/>
                  </a:cubicBezTo>
                  <a:cubicBezTo>
                    <a:pt x="122363" y="590011"/>
                    <a:pt x="98385" y="578900"/>
                    <a:pt x="78689" y="564086"/>
                  </a:cubicBezTo>
                  <a:cubicBezTo>
                    <a:pt x="58898" y="549272"/>
                    <a:pt x="42913" y="532463"/>
                    <a:pt x="30638" y="513660"/>
                  </a:cubicBezTo>
                  <a:cubicBezTo>
                    <a:pt x="18364" y="494857"/>
                    <a:pt x="8183" y="471496"/>
                    <a:pt x="0" y="443482"/>
                  </a:cubicBezTo>
                  <a:lnTo>
                    <a:pt x="168511" y="425154"/>
                  </a:lnTo>
                  <a:cubicBezTo>
                    <a:pt x="172602" y="452123"/>
                    <a:pt x="182117" y="472541"/>
                    <a:pt x="197150" y="486595"/>
                  </a:cubicBezTo>
                  <a:cubicBezTo>
                    <a:pt x="212184" y="500650"/>
                    <a:pt x="229977" y="507582"/>
                    <a:pt x="250720" y="507582"/>
                  </a:cubicBezTo>
                  <a:cubicBezTo>
                    <a:pt x="273936" y="507582"/>
                    <a:pt x="293062" y="498846"/>
                    <a:pt x="308190" y="481277"/>
                  </a:cubicBezTo>
                  <a:cubicBezTo>
                    <a:pt x="323319" y="463709"/>
                    <a:pt x="330836" y="437499"/>
                    <a:pt x="330836" y="402742"/>
                  </a:cubicBezTo>
                  <a:cubicBezTo>
                    <a:pt x="330836" y="367985"/>
                    <a:pt x="323224" y="341016"/>
                    <a:pt x="307905" y="324397"/>
                  </a:cubicBezTo>
                  <a:cubicBezTo>
                    <a:pt x="292586" y="307778"/>
                    <a:pt x="272319" y="299516"/>
                    <a:pt x="247009" y="299516"/>
                  </a:cubicBezTo>
                  <a:cubicBezTo>
                    <a:pt x="230929" y="299516"/>
                    <a:pt x="215419" y="303505"/>
                    <a:pt x="200386" y="311387"/>
                  </a:cubicBezTo>
                  <a:cubicBezTo>
                    <a:pt x="189253" y="317085"/>
                    <a:pt x="176979" y="327436"/>
                    <a:pt x="163563" y="342440"/>
                  </a:cubicBezTo>
                  <a:lnTo>
                    <a:pt x="21694" y="322023"/>
                  </a:lnTo>
                  <a:lnTo>
                    <a:pt x="74407" y="380"/>
                  </a:lnTo>
                  <a:close/>
                </a:path>
              </a:pathLst>
            </a:custGeom>
            <a:grpFill/>
            <a:ln w="9510" cap="flat">
              <a:noFill/>
              <a:prstDash val="solid"/>
              <a:miter/>
            </a:ln>
          </p:spPr>
          <p:txBody>
            <a:bodyPr rtlCol="0" anchor="ctr"/>
            <a:lstStyle/>
            <a:p>
              <a:endParaRPr lang="en-GB"/>
            </a:p>
          </p:txBody>
        </p:sp>
        <p:sp>
          <p:nvSpPr>
            <p:cNvPr id="14" name="Freeform 13">
              <a:extLst>
                <a:ext uri="{FF2B5EF4-FFF2-40B4-BE49-F238E27FC236}">
                  <a16:creationId xmlns:a16="http://schemas.microsoft.com/office/drawing/2014/main" id="{9859CF2E-9A7B-9D02-F067-BABB0AC90EC0}"/>
                </a:ext>
              </a:extLst>
            </p:cNvPr>
            <p:cNvSpPr/>
            <p:nvPr/>
          </p:nvSpPr>
          <p:spPr>
            <a:xfrm>
              <a:off x="7047207" y="7186645"/>
              <a:ext cx="177930" cy="166566"/>
            </a:xfrm>
            <a:custGeom>
              <a:avLst/>
              <a:gdLst>
                <a:gd name="connsiteX0" fmla="*/ 0 w 177930"/>
                <a:gd name="connsiteY0" fmla="*/ 0 h 166566"/>
                <a:gd name="connsiteX1" fmla="*/ 177930 w 177930"/>
                <a:gd name="connsiteY1" fmla="*/ 0 h 166566"/>
                <a:gd name="connsiteX2" fmla="*/ 177930 w 177930"/>
                <a:gd name="connsiteY2" fmla="*/ 166567 h 166566"/>
                <a:gd name="connsiteX3" fmla="*/ 0 w 177930"/>
                <a:gd name="connsiteY3" fmla="*/ 166567 h 166566"/>
                <a:gd name="connsiteX4" fmla="*/ 0 w 177930"/>
                <a:gd name="connsiteY4" fmla="*/ 0 h 16656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7930" h="166566">
                  <a:moveTo>
                    <a:pt x="0" y="0"/>
                  </a:moveTo>
                  <a:lnTo>
                    <a:pt x="177930" y="0"/>
                  </a:lnTo>
                  <a:lnTo>
                    <a:pt x="177930" y="166567"/>
                  </a:lnTo>
                  <a:lnTo>
                    <a:pt x="0" y="166567"/>
                  </a:lnTo>
                  <a:lnTo>
                    <a:pt x="0" y="0"/>
                  </a:lnTo>
                  <a:close/>
                </a:path>
              </a:pathLst>
            </a:custGeom>
            <a:grpFill/>
            <a:ln w="9510" cap="flat">
              <a:noFill/>
              <a:prstDash val="solid"/>
              <a:miter/>
            </a:ln>
          </p:spPr>
          <p:txBody>
            <a:bodyPr rtlCol="0" anchor="ctr"/>
            <a:lstStyle/>
            <a:p>
              <a:endParaRPr lang="en-GB"/>
            </a:p>
          </p:txBody>
        </p:sp>
        <p:sp>
          <p:nvSpPr>
            <p:cNvPr id="15" name="Freeform 14">
              <a:extLst>
                <a:ext uri="{FF2B5EF4-FFF2-40B4-BE49-F238E27FC236}">
                  <a16:creationId xmlns:a16="http://schemas.microsoft.com/office/drawing/2014/main" id="{DBF96F81-85A2-E487-9A91-05A54F2F35FD}"/>
                </a:ext>
              </a:extLst>
            </p:cNvPr>
            <p:cNvSpPr/>
            <p:nvPr/>
          </p:nvSpPr>
          <p:spPr>
            <a:xfrm>
              <a:off x="7234176" y="6744683"/>
              <a:ext cx="490021" cy="618785"/>
            </a:xfrm>
            <a:custGeom>
              <a:avLst/>
              <a:gdLst>
                <a:gd name="connsiteX0" fmla="*/ 190 w 490021"/>
                <a:gd name="connsiteY0" fmla="*/ 306924 h 618785"/>
                <a:gd name="connsiteX1" fmla="*/ 61752 w 490021"/>
                <a:gd name="connsiteY1" fmla="*/ 68184 h 618785"/>
                <a:gd name="connsiteX2" fmla="*/ 249292 w 490021"/>
                <a:gd name="connsiteY2" fmla="*/ 0 h 618785"/>
                <a:gd name="connsiteX3" fmla="*/ 348629 w 490021"/>
                <a:gd name="connsiteY3" fmla="*/ 14909 h 618785"/>
                <a:gd name="connsiteX4" fmla="*/ 411999 w 490021"/>
                <a:gd name="connsiteY4" fmla="*/ 53655 h 618785"/>
                <a:gd name="connsiteX5" fmla="*/ 450630 w 490021"/>
                <a:gd name="connsiteY5" fmla="*/ 103891 h 618785"/>
                <a:gd name="connsiteX6" fmla="*/ 473275 w 490021"/>
                <a:gd name="connsiteY6" fmla="*/ 165332 h 618785"/>
                <a:gd name="connsiteX7" fmla="*/ 490022 w 490021"/>
                <a:gd name="connsiteY7" fmla="*/ 304929 h 618785"/>
                <a:gd name="connsiteX8" fmla="*/ 434835 w 490021"/>
                <a:gd name="connsiteY8" fmla="*/ 543289 h 618785"/>
                <a:gd name="connsiteX9" fmla="*/ 244630 w 490021"/>
                <a:gd name="connsiteY9" fmla="*/ 618785 h 618785"/>
                <a:gd name="connsiteX10" fmla="*/ 122363 w 490021"/>
                <a:gd name="connsiteY10" fmla="*/ 594664 h 618785"/>
                <a:gd name="connsiteX11" fmla="*/ 45862 w 490021"/>
                <a:gd name="connsiteY11" fmla="*/ 524011 h 618785"/>
                <a:gd name="connsiteX12" fmla="*/ 12084 w 490021"/>
                <a:gd name="connsiteY12" fmla="*/ 433605 h 618785"/>
                <a:gd name="connsiteX13" fmla="*/ 0 w 490021"/>
                <a:gd name="connsiteY13" fmla="*/ 306829 h 618785"/>
                <a:gd name="connsiteX14" fmla="*/ 165370 w 490021"/>
                <a:gd name="connsiteY14" fmla="*/ 307303 h 618785"/>
                <a:gd name="connsiteX15" fmla="*/ 185637 w 490021"/>
                <a:gd name="connsiteY15" fmla="*/ 463424 h 618785"/>
                <a:gd name="connsiteX16" fmla="*/ 244345 w 490021"/>
                <a:gd name="connsiteY16" fmla="*/ 505303 h 618785"/>
                <a:gd name="connsiteX17" fmla="*/ 288304 w 490021"/>
                <a:gd name="connsiteY17" fmla="*/ 487545 h 618785"/>
                <a:gd name="connsiteX18" fmla="*/ 315707 w 490021"/>
                <a:gd name="connsiteY18" fmla="*/ 431421 h 618785"/>
                <a:gd name="connsiteX19" fmla="*/ 324461 w 490021"/>
                <a:gd name="connsiteY19" fmla="*/ 311862 h 618785"/>
                <a:gd name="connsiteX20" fmla="*/ 304194 w 490021"/>
                <a:gd name="connsiteY20" fmla="*/ 151657 h 618785"/>
                <a:gd name="connsiteX21" fmla="*/ 243488 w 490021"/>
                <a:gd name="connsiteY21" fmla="*/ 110633 h 618785"/>
                <a:gd name="connsiteX22" fmla="*/ 183830 w 490021"/>
                <a:gd name="connsiteY22" fmla="*/ 152512 h 618785"/>
                <a:gd name="connsiteX23" fmla="*/ 165465 w 490021"/>
                <a:gd name="connsiteY23" fmla="*/ 307398 h 6187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490021" h="618785">
                  <a:moveTo>
                    <a:pt x="190" y="306924"/>
                  </a:moveTo>
                  <a:cubicBezTo>
                    <a:pt x="190" y="193157"/>
                    <a:pt x="20743" y="113577"/>
                    <a:pt x="61752" y="68184"/>
                  </a:cubicBezTo>
                  <a:cubicBezTo>
                    <a:pt x="102762" y="22696"/>
                    <a:pt x="165275" y="0"/>
                    <a:pt x="249292" y="0"/>
                  </a:cubicBezTo>
                  <a:cubicBezTo>
                    <a:pt x="289636" y="0"/>
                    <a:pt x="322748" y="4938"/>
                    <a:pt x="348629" y="14909"/>
                  </a:cubicBezTo>
                  <a:cubicBezTo>
                    <a:pt x="374510" y="24881"/>
                    <a:pt x="395633" y="37796"/>
                    <a:pt x="411999" y="53655"/>
                  </a:cubicBezTo>
                  <a:cubicBezTo>
                    <a:pt x="428365" y="69609"/>
                    <a:pt x="441210" y="86322"/>
                    <a:pt x="450630" y="103891"/>
                  </a:cubicBezTo>
                  <a:cubicBezTo>
                    <a:pt x="460050" y="121459"/>
                    <a:pt x="467566" y="141876"/>
                    <a:pt x="473275" y="165332"/>
                  </a:cubicBezTo>
                  <a:cubicBezTo>
                    <a:pt x="484408" y="209965"/>
                    <a:pt x="490022" y="256498"/>
                    <a:pt x="490022" y="304929"/>
                  </a:cubicBezTo>
                  <a:cubicBezTo>
                    <a:pt x="490022" y="413473"/>
                    <a:pt x="471658" y="492958"/>
                    <a:pt x="434835" y="543289"/>
                  </a:cubicBezTo>
                  <a:cubicBezTo>
                    <a:pt x="398012" y="593620"/>
                    <a:pt x="334642" y="618785"/>
                    <a:pt x="244630" y="618785"/>
                  </a:cubicBezTo>
                  <a:cubicBezTo>
                    <a:pt x="194201" y="618785"/>
                    <a:pt x="153477" y="610713"/>
                    <a:pt x="122363" y="594664"/>
                  </a:cubicBezTo>
                  <a:cubicBezTo>
                    <a:pt x="91249" y="578615"/>
                    <a:pt x="65749" y="555064"/>
                    <a:pt x="45862" y="524011"/>
                  </a:cubicBezTo>
                  <a:cubicBezTo>
                    <a:pt x="31399" y="501980"/>
                    <a:pt x="20172" y="471876"/>
                    <a:pt x="12084" y="433605"/>
                  </a:cubicBezTo>
                  <a:cubicBezTo>
                    <a:pt x="3996" y="395335"/>
                    <a:pt x="0" y="353171"/>
                    <a:pt x="0" y="306829"/>
                  </a:cubicBezTo>
                  <a:close/>
                  <a:moveTo>
                    <a:pt x="165370" y="307303"/>
                  </a:moveTo>
                  <a:cubicBezTo>
                    <a:pt x="165370" y="383464"/>
                    <a:pt x="172126" y="435505"/>
                    <a:pt x="185637" y="463424"/>
                  </a:cubicBezTo>
                  <a:cubicBezTo>
                    <a:pt x="199149" y="491344"/>
                    <a:pt x="218654" y="505303"/>
                    <a:pt x="244345" y="505303"/>
                  </a:cubicBezTo>
                  <a:cubicBezTo>
                    <a:pt x="261281" y="505303"/>
                    <a:pt x="275935" y="499415"/>
                    <a:pt x="288304" y="487545"/>
                  </a:cubicBezTo>
                  <a:cubicBezTo>
                    <a:pt x="300674" y="475674"/>
                    <a:pt x="309808" y="456967"/>
                    <a:pt x="315707" y="431421"/>
                  </a:cubicBezTo>
                  <a:cubicBezTo>
                    <a:pt x="321606" y="405876"/>
                    <a:pt x="324461" y="365991"/>
                    <a:pt x="324461" y="311862"/>
                  </a:cubicBezTo>
                  <a:cubicBezTo>
                    <a:pt x="324461" y="232377"/>
                    <a:pt x="317705" y="179007"/>
                    <a:pt x="304194" y="151657"/>
                  </a:cubicBezTo>
                  <a:cubicBezTo>
                    <a:pt x="290683" y="124308"/>
                    <a:pt x="270416" y="110633"/>
                    <a:pt x="243488" y="110633"/>
                  </a:cubicBezTo>
                  <a:cubicBezTo>
                    <a:pt x="216561" y="110633"/>
                    <a:pt x="196009" y="124593"/>
                    <a:pt x="183830" y="152512"/>
                  </a:cubicBezTo>
                  <a:cubicBezTo>
                    <a:pt x="171555" y="180432"/>
                    <a:pt x="165465" y="231997"/>
                    <a:pt x="165465" y="307398"/>
                  </a:cubicBezTo>
                  <a:close/>
                </a:path>
              </a:pathLst>
            </a:custGeom>
            <a:grpFill/>
            <a:ln w="9510" cap="flat">
              <a:noFill/>
              <a:prstDash val="solid"/>
              <a:miter/>
            </a:ln>
          </p:spPr>
          <p:txBody>
            <a:bodyPr rtlCol="0" anchor="ctr"/>
            <a:lstStyle/>
            <a:p>
              <a:endParaRPr lang="en-GB"/>
            </a:p>
          </p:txBody>
        </p:sp>
        <p:sp>
          <p:nvSpPr>
            <p:cNvPr id="16" name="Freeform 15">
              <a:extLst>
                <a:ext uri="{FF2B5EF4-FFF2-40B4-BE49-F238E27FC236}">
                  <a16:creationId xmlns:a16="http://schemas.microsoft.com/office/drawing/2014/main" id="{7E834EC7-4DF1-006F-4A8F-79FD8F687876}"/>
                </a:ext>
              </a:extLst>
            </p:cNvPr>
            <p:cNvSpPr/>
            <p:nvPr/>
          </p:nvSpPr>
          <p:spPr>
            <a:xfrm>
              <a:off x="4441243" y="7434691"/>
              <a:ext cx="700683" cy="908520"/>
            </a:xfrm>
            <a:custGeom>
              <a:avLst/>
              <a:gdLst>
                <a:gd name="connsiteX0" fmla="*/ 0 w 700683"/>
                <a:gd name="connsiteY0" fmla="*/ 20037 h 908520"/>
                <a:gd name="connsiteX1" fmla="*/ 319323 w 700683"/>
                <a:gd name="connsiteY1" fmla="*/ 20037 h 908520"/>
                <a:gd name="connsiteX2" fmla="*/ 319323 w 700683"/>
                <a:gd name="connsiteY2" fmla="*/ 165617 h 908520"/>
                <a:gd name="connsiteX3" fmla="*/ 414473 w 700683"/>
                <a:gd name="connsiteY3" fmla="*/ 35517 h 908520"/>
                <a:gd name="connsiteX4" fmla="*/ 535599 w 700683"/>
                <a:gd name="connsiteY4" fmla="*/ 0 h 908520"/>
                <a:gd name="connsiteX5" fmla="*/ 700683 w 700683"/>
                <a:gd name="connsiteY5" fmla="*/ 46817 h 908520"/>
                <a:gd name="connsiteX6" fmla="*/ 595067 w 700683"/>
                <a:gd name="connsiteY6" fmla="*/ 289450 h 908520"/>
                <a:gd name="connsiteX7" fmla="*/ 499537 w 700683"/>
                <a:gd name="connsiteY7" fmla="*/ 264380 h 908520"/>
                <a:gd name="connsiteX8" fmla="*/ 395633 w 700683"/>
                <a:gd name="connsiteY8" fmla="*/ 319554 h 908520"/>
                <a:gd name="connsiteX9" fmla="*/ 342825 w 700683"/>
                <a:gd name="connsiteY9" fmla="*/ 610713 h 908520"/>
                <a:gd name="connsiteX10" fmla="*/ 342825 w 700683"/>
                <a:gd name="connsiteY10" fmla="*/ 908520 h 908520"/>
                <a:gd name="connsiteX11" fmla="*/ 0 w 700683"/>
                <a:gd name="connsiteY11" fmla="*/ 908520 h 908520"/>
                <a:gd name="connsiteX12" fmla="*/ 0 w 700683"/>
                <a:gd name="connsiteY12" fmla="*/ 20037 h 9085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700683" h="908520">
                  <a:moveTo>
                    <a:pt x="0" y="20037"/>
                  </a:moveTo>
                  <a:lnTo>
                    <a:pt x="319323" y="20037"/>
                  </a:lnTo>
                  <a:lnTo>
                    <a:pt x="319323" y="165617"/>
                  </a:lnTo>
                  <a:cubicBezTo>
                    <a:pt x="350056" y="102561"/>
                    <a:pt x="381741" y="59258"/>
                    <a:pt x="414473" y="35517"/>
                  </a:cubicBezTo>
                  <a:cubicBezTo>
                    <a:pt x="447204" y="11776"/>
                    <a:pt x="487548" y="0"/>
                    <a:pt x="535599" y="0"/>
                  </a:cubicBezTo>
                  <a:cubicBezTo>
                    <a:pt x="583649" y="0"/>
                    <a:pt x="640929" y="15669"/>
                    <a:pt x="700683" y="46817"/>
                  </a:cubicBezTo>
                  <a:lnTo>
                    <a:pt x="595067" y="289450"/>
                  </a:lnTo>
                  <a:cubicBezTo>
                    <a:pt x="554819" y="272737"/>
                    <a:pt x="522944" y="264380"/>
                    <a:pt x="499537" y="264380"/>
                  </a:cubicBezTo>
                  <a:cubicBezTo>
                    <a:pt x="454816" y="264380"/>
                    <a:pt x="420182" y="282803"/>
                    <a:pt x="395633" y="319554"/>
                  </a:cubicBezTo>
                  <a:cubicBezTo>
                    <a:pt x="360428" y="371404"/>
                    <a:pt x="342825" y="468457"/>
                    <a:pt x="342825" y="610713"/>
                  </a:cubicBezTo>
                  <a:lnTo>
                    <a:pt x="342825" y="908520"/>
                  </a:lnTo>
                  <a:lnTo>
                    <a:pt x="0" y="908520"/>
                  </a:lnTo>
                  <a:lnTo>
                    <a:pt x="0" y="20037"/>
                  </a:lnTo>
                  <a:close/>
                </a:path>
              </a:pathLst>
            </a:custGeom>
            <a:grpFill/>
            <a:ln w="9510" cap="flat">
              <a:noFill/>
              <a:prstDash val="solid"/>
              <a:miter/>
            </a:ln>
          </p:spPr>
          <p:txBody>
            <a:bodyPr rtlCol="0" anchor="ctr"/>
            <a:lstStyle/>
            <a:p>
              <a:endParaRPr lang="en-GB"/>
            </a:p>
          </p:txBody>
        </p:sp>
        <p:sp>
          <p:nvSpPr>
            <p:cNvPr id="17" name="Freeform 16">
              <a:extLst>
                <a:ext uri="{FF2B5EF4-FFF2-40B4-BE49-F238E27FC236}">
                  <a16:creationId xmlns:a16="http://schemas.microsoft.com/office/drawing/2014/main" id="{6C7FBDE8-F72A-1958-C3FF-09126B7C8A1E}"/>
                </a:ext>
              </a:extLst>
            </p:cNvPr>
            <p:cNvSpPr/>
            <p:nvPr/>
          </p:nvSpPr>
          <p:spPr>
            <a:xfrm>
              <a:off x="5142022" y="7116752"/>
              <a:ext cx="341112" cy="1226459"/>
            </a:xfrm>
            <a:custGeom>
              <a:avLst/>
              <a:gdLst>
                <a:gd name="connsiteX0" fmla="*/ 0 w 341112"/>
                <a:gd name="connsiteY0" fmla="*/ 0 h 1226459"/>
                <a:gd name="connsiteX1" fmla="*/ 341112 w 341112"/>
                <a:gd name="connsiteY1" fmla="*/ 0 h 1226459"/>
                <a:gd name="connsiteX2" fmla="*/ 341112 w 341112"/>
                <a:gd name="connsiteY2" fmla="*/ 231712 h 1226459"/>
                <a:gd name="connsiteX3" fmla="*/ 0 w 341112"/>
                <a:gd name="connsiteY3" fmla="*/ 231712 h 1226459"/>
                <a:gd name="connsiteX4" fmla="*/ 0 w 341112"/>
                <a:gd name="connsiteY4" fmla="*/ 0 h 1226459"/>
                <a:gd name="connsiteX5" fmla="*/ 0 w 341112"/>
                <a:gd name="connsiteY5" fmla="*/ 337977 h 1226459"/>
                <a:gd name="connsiteX6" fmla="*/ 341112 w 341112"/>
                <a:gd name="connsiteY6" fmla="*/ 337977 h 1226459"/>
                <a:gd name="connsiteX7" fmla="*/ 341112 w 341112"/>
                <a:gd name="connsiteY7" fmla="*/ 1226460 h 1226459"/>
                <a:gd name="connsiteX8" fmla="*/ 0 w 341112"/>
                <a:gd name="connsiteY8" fmla="*/ 1226460 h 1226459"/>
                <a:gd name="connsiteX9" fmla="*/ 0 w 341112"/>
                <a:gd name="connsiteY9" fmla="*/ 337977 h 12264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41112" h="1226459">
                  <a:moveTo>
                    <a:pt x="0" y="0"/>
                  </a:moveTo>
                  <a:lnTo>
                    <a:pt x="341112" y="0"/>
                  </a:lnTo>
                  <a:lnTo>
                    <a:pt x="341112" y="231712"/>
                  </a:lnTo>
                  <a:lnTo>
                    <a:pt x="0" y="231712"/>
                  </a:lnTo>
                  <a:lnTo>
                    <a:pt x="0" y="0"/>
                  </a:lnTo>
                  <a:close/>
                  <a:moveTo>
                    <a:pt x="0" y="337977"/>
                  </a:moveTo>
                  <a:lnTo>
                    <a:pt x="341112" y="337977"/>
                  </a:lnTo>
                  <a:lnTo>
                    <a:pt x="341112" y="1226460"/>
                  </a:lnTo>
                  <a:lnTo>
                    <a:pt x="0" y="1226460"/>
                  </a:lnTo>
                  <a:lnTo>
                    <a:pt x="0" y="337977"/>
                  </a:lnTo>
                  <a:close/>
                </a:path>
              </a:pathLst>
            </a:custGeom>
            <a:grpFill/>
            <a:ln w="9510" cap="flat">
              <a:noFill/>
              <a:prstDash val="solid"/>
              <a:miter/>
            </a:ln>
          </p:spPr>
          <p:txBody>
            <a:bodyPr rtlCol="0" anchor="ctr"/>
            <a:lstStyle/>
            <a:p>
              <a:endParaRPr lang="en-GB"/>
            </a:p>
          </p:txBody>
        </p:sp>
        <p:sp>
          <p:nvSpPr>
            <p:cNvPr id="18" name="Freeform 17">
              <a:extLst>
                <a:ext uri="{FF2B5EF4-FFF2-40B4-BE49-F238E27FC236}">
                  <a16:creationId xmlns:a16="http://schemas.microsoft.com/office/drawing/2014/main" id="{E6CD449F-0369-1C80-63A8-7FB31E363DA8}"/>
                </a:ext>
              </a:extLst>
            </p:cNvPr>
            <p:cNvSpPr/>
            <p:nvPr/>
          </p:nvSpPr>
          <p:spPr>
            <a:xfrm>
              <a:off x="6503806" y="7434596"/>
              <a:ext cx="981470" cy="1269193"/>
            </a:xfrm>
            <a:custGeom>
              <a:avLst/>
              <a:gdLst>
                <a:gd name="connsiteX0" fmla="*/ 661291 w 981470"/>
                <a:gd name="connsiteY0" fmla="*/ 20132 h 1269193"/>
                <a:gd name="connsiteX1" fmla="*/ 980614 w 981470"/>
                <a:gd name="connsiteY1" fmla="*/ 20132 h 1269193"/>
                <a:gd name="connsiteX2" fmla="*/ 980614 w 981470"/>
                <a:gd name="connsiteY2" fmla="*/ 859234 h 1269193"/>
                <a:gd name="connsiteX3" fmla="*/ 981471 w 981470"/>
                <a:gd name="connsiteY3" fmla="*/ 898549 h 1269193"/>
                <a:gd name="connsiteX4" fmla="*/ 945885 w 981470"/>
                <a:gd name="connsiteY4" fmla="*/ 1057899 h 1269193"/>
                <a:gd name="connsiteX5" fmla="*/ 851115 w 981470"/>
                <a:gd name="connsiteY5" fmla="*/ 1180497 h 1269193"/>
                <a:gd name="connsiteX6" fmla="*/ 701064 w 981470"/>
                <a:gd name="connsiteY6" fmla="*/ 1248301 h 1269193"/>
                <a:gd name="connsiteX7" fmla="*/ 492781 w 981470"/>
                <a:gd name="connsiteY7" fmla="*/ 1269193 h 1269193"/>
                <a:gd name="connsiteX8" fmla="*/ 124361 w 981470"/>
                <a:gd name="connsiteY8" fmla="*/ 1188854 h 1269193"/>
                <a:gd name="connsiteX9" fmla="*/ 24168 w 981470"/>
                <a:gd name="connsiteY9" fmla="*/ 973855 h 1269193"/>
                <a:gd name="connsiteX10" fmla="*/ 25881 w 981470"/>
                <a:gd name="connsiteY10" fmla="*/ 928653 h 1269193"/>
                <a:gd name="connsiteX11" fmla="*/ 357002 w 981470"/>
                <a:gd name="connsiteY11" fmla="*/ 966258 h 1269193"/>
                <a:gd name="connsiteX12" fmla="*/ 395538 w 981470"/>
                <a:gd name="connsiteY12" fmla="*/ 1029884 h 1269193"/>
                <a:gd name="connsiteX13" fmla="*/ 490307 w 981470"/>
                <a:gd name="connsiteY13" fmla="*/ 1055809 h 1269193"/>
                <a:gd name="connsiteX14" fmla="*/ 600491 w 981470"/>
                <a:gd name="connsiteY14" fmla="*/ 1016494 h 1269193"/>
                <a:gd name="connsiteX15" fmla="*/ 636933 w 981470"/>
                <a:gd name="connsiteY15" fmla="*/ 879271 h 1269193"/>
                <a:gd name="connsiteX16" fmla="*/ 636933 w 981470"/>
                <a:gd name="connsiteY16" fmla="*/ 744612 h 1269193"/>
                <a:gd name="connsiteX17" fmla="*/ 536360 w 981470"/>
                <a:gd name="connsiteY17" fmla="*/ 830745 h 1269193"/>
                <a:gd name="connsiteX18" fmla="*/ 366232 w 981470"/>
                <a:gd name="connsiteY18" fmla="*/ 872529 h 1269193"/>
                <a:gd name="connsiteX19" fmla="*/ 77928 w 981470"/>
                <a:gd name="connsiteY19" fmla="*/ 716883 h 1269193"/>
                <a:gd name="connsiteX20" fmla="*/ 0 w 981470"/>
                <a:gd name="connsiteY20" fmla="*/ 424964 h 1269193"/>
                <a:gd name="connsiteX21" fmla="*/ 100573 w 981470"/>
                <a:gd name="connsiteY21" fmla="*/ 108734 h 1269193"/>
                <a:gd name="connsiteX22" fmla="*/ 363758 w 981470"/>
                <a:gd name="connsiteY22" fmla="*/ 0 h 1269193"/>
                <a:gd name="connsiteX23" fmla="*/ 535218 w 981470"/>
                <a:gd name="connsiteY23" fmla="*/ 35137 h 1269193"/>
                <a:gd name="connsiteX24" fmla="*/ 661387 w 981470"/>
                <a:gd name="connsiteY24" fmla="*/ 151468 h 1269193"/>
                <a:gd name="connsiteX25" fmla="*/ 661387 w 981470"/>
                <a:gd name="connsiteY25" fmla="*/ 20132 h 1269193"/>
                <a:gd name="connsiteX26" fmla="*/ 340256 w 981470"/>
                <a:gd name="connsiteY26" fmla="*/ 450984 h 1269193"/>
                <a:gd name="connsiteX27" fmla="*/ 381361 w 981470"/>
                <a:gd name="connsiteY27" fmla="*/ 593620 h 1269193"/>
                <a:gd name="connsiteX28" fmla="*/ 489546 w 981470"/>
                <a:gd name="connsiteY28" fmla="*/ 640057 h 1269193"/>
                <a:gd name="connsiteX29" fmla="*/ 596399 w 981470"/>
                <a:gd name="connsiteY29" fmla="*/ 591910 h 1269193"/>
                <a:gd name="connsiteX30" fmla="*/ 639597 w 981470"/>
                <a:gd name="connsiteY30" fmla="*/ 446805 h 1269193"/>
                <a:gd name="connsiteX31" fmla="*/ 594306 w 981470"/>
                <a:gd name="connsiteY31" fmla="*/ 298282 h 1269193"/>
                <a:gd name="connsiteX32" fmla="*/ 483647 w 981470"/>
                <a:gd name="connsiteY32" fmla="*/ 246811 h 1269193"/>
                <a:gd name="connsiteX33" fmla="*/ 379267 w 981470"/>
                <a:gd name="connsiteY33" fmla="*/ 294103 h 1269193"/>
                <a:gd name="connsiteX34" fmla="*/ 340256 w 981470"/>
                <a:gd name="connsiteY34" fmla="*/ 450984 h 12691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Lst>
              <a:rect l="l" t="t" r="r" b="b"/>
              <a:pathLst>
                <a:path w="981470" h="1269193">
                  <a:moveTo>
                    <a:pt x="661291" y="20132"/>
                  </a:moveTo>
                  <a:lnTo>
                    <a:pt x="980614" y="20132"/>
                  </a:lnTo>
                  <a:lnTo>
                    <a:pt x="980614" y="859234"/>
                  </a:lnTo>
                  <a:lnTo>
                    <a:pt x="981471" y="898549"/>
                  </a:lnTo>
                  <a:cubicBezTo>
                    <a:pt x="981471" y="954293"/>
                    <a:pt x="969577" y="1007473"/>
                    <a:pt x="945885" y="1057899"/>
                  </a:cubicBezTo>
                  <a:cubicBezTo>
                    <a:pt x="922097" y="1108324"/>
                    <a:pt x="890603" y="1149254"/>
                    <a:pt x="851115" y="1180497"/>
                  </a:cubicBezTo>
                  <a:cubicBezTo>
                    <a:pt x="811723" y="1211740"/>
                    <a:pt x="761674" y="1234342"/>
                    <a:pt x="701064" y="1248301"/>
                  </a:cubicBezTo>
                  <a:cubicBezTo>
                    <a:pt x="640454" y="1262261"/>
                    <a:pt x="570994" y="1269193"/>
                    <a:pt x="492781" y="1269193"/>
                  </a:cubicBezTo>
                  <a:cubicBezTo>
                    <a:pt x="313994" y="1269193"/>
                    <a:pt x="191156" y="1242414"/>
                    <a:pt x="124361" y="1188854"/>
                  </a:cubicBezTo>
                  <a:cubicBezTo>
                    <a:pt x="57566" y="1135294"/>
                    <a:pt x="24168" y="1063596"/>
                    <a:pt x="24168" y="973855"/>
                  </a:cubicBezTo>
                  <a:cubicBezTo>
                    <a:pt x="24168" y="962745"/>
                    <a:pt x="24739" y="947645"/>
                    <a:pt x="25881" y="928653"/>
                  </a:cubicBezTo>
                  <a:lnTo>
                    <a:pt x="357002" y="966258"/>
                  </a:lnTo>
                  <a:cubicBezTo>
                    <a:pt x="365375" y="996932"/>
                    <a:pt x="378221" y="1018109"/>
                    <a:pt x="395538" y="1029884"/>
                  </a:cubicBezTo>
                  <a:cubicBezTo>
                    <a:pt x="420657" y="1047168"/>
                    <a:pt x="452247" y="1055809"/>
                    <a:pt x="490307" y="1055809"/>
                  </a:cubicBezTo>
                  <a:cubicBezTo>
                    <a:pt x="539500" y="1055809"/>
                    <a:pt x="576227" y="1042704"/>
                    <a:pt x="600491" y="1016494"/>
                  </a:cubicBezTo>
                  <a:cubicBezTo>
                    <a:pt x="624754" y="990284"/>
                    <a:pt x="636933" y="944512"/>
                    <a:pt x="636933" y="879271"/>
                  </a:cubicBezTo>
                  <a:lnTo>
                    <a:pt x="636933" y="744612"/>
                  </a:lnTo>
                  <a:cubicBezTo>
                    <a:pt x="603440" y="784212"/>
                    <a:pt x="569853" y="812986"/>
                    <a:pt x="536360" y="830745"/>
                  </a:cubicBezTo>
                  <a:cubicBezTo>
                    <a:pt x="483837" y="858664"/>
                    <a:pt x="427128" y="872529"/>
                    <a:pt x="366232" y="872529"/>
                  </a:cubicBezTo>
                  <a:cubicBezTo>
                    <a:pt x="247199" y="872529"/>
                    <a:pt x="151098" y="820679"/>
                    <a:pt x="77928" y="716883"/>
                  </a:cubicBezTo>
                  <a:cubicBezTo>
                    <a:pt x="25976" y="643286"/>
                    <a:pt x="0" y="545948"/>
                    <a:pt x="0" y="424964"/>
                  </a:cubicBezTo>
                  <a:cubicBezTo>
                    <a:pt x="0" y="286696"/>
                    <a:pt x="33493" y="181286"/>
                    <a:pt x="100573" y="108734"/>
                  </a:cubicBezTo>
                  <a:cubicBezTo>
                    <a:pt x="167654" y="36276"/>
                    <a:pt x="255382" y="0"/>
                    <a:pt x="363758" y="0"/>
                  </a:cubicBezTo>
                  <a:cubicBezTo>
                    <a:pt x="433027" y="0"/>
                    <a:pt x="490212" y="11681"/>
                    <a:pt x="535218" y="35137"/>
                  </a:cubicBezTo>
                  <a:cubicBezTo>
                    <a:pt x="580224" y="58593"/>
                    <a:pt x="622280" y="97338"/>
                    <a:pt x="661387" y="151468"/>
                  </a:cubicBezTo>
                  <a:lnTo>
                    <a:pt x="661387" y="20132"/>
                  </a:lnTo>
                  <a:close/>
                  <a:moveTo>
                    <a:pt x="340256" y="450984"/>
                  </a:moveTo>
                  <a:cubicBezTo>
                    <a:pt x="340256" y="515085"/>
                    <a:pt x="353958" y="562661"/>
                    <a:pt x="381361" y="593620"/>
                  </a:cubicBezTo>
                  <a:cubicBezTo>
                    <a:pt x="408764" y="624578"/>
                    <a:pt x="444826" y="640057"/>
                    <a:pt x="489546" y="640057"/>
                  </a:cubicBezTo>
                  <a:cubicBezTo>
                    <a:pt x="534266" y="640057"/>
                    <a:pt x="567664" y="624008"/>
                    <a:pt x="596399" y="591910"/>
                  </a:cubicBezTo>
                  <a:cubicBezTo>
                    <a:pt x="625135" y="559813"/>
                    <a:pt x="639597" y="511476"/>
                    <a:pt x="639597" y="446805"/>
                  </a:cubicBezTo>
                  <a:cubicBezTo>
                    <a:pt x="639597" y="382135"/>
                    <a:pt x="624468" y="332659"/>
                    <a:pt x="594306" y="298282"/>
                  </a:cubicBezTo>
                  <a:cubicBezTo>
                    <a:pt x="564144" y="264000"/>
                    <a:pt x="527225" y="246811"/>
                    <a:pt x="483647" y="246811"/>
                  </a:cubicBezTo>
                  <a:cubicBezTo>
                    <a:pt x="440068" y="246811"/>
                    <a:pt x="405243" y="262575"/>
                    <a:pt x="379267" y="294103"/>
                  </a:cubicBezTo>
                  <a:cubicBezTo>
                    <a:pt x="353291" y="325631"/>
                    <a:pt x="340256" y="377862"/>
                    <a:pt x="340256" y="450984"/>
                  </a:cubicBezTo>
                  <a:close/>
                </a:path>
              </a:pathLst>
            </a:custGeom>
            <a:grpFill/>
            <a:ln w="9510" cap="flat">
              <a:noFill/>
              <a:prstDash val="solid"/>
              <a:miter/>
            </a:ln>
          </p:spPr>
          <p:txBody>
            <a:bodyPr rtlCol="0" anchor="ctr"/>
            <a:lstStyle/>
            <a:p>
              <a:endParaRPr lang="en-GB"/>
            </a:p>
          </p:txBody>
        </p:sp>
        <p:sp>
          <p:nvSpPr>
            <p:cNvPr id="19" name="Freeform 18">
              <a:extLst>
                <a:ext uri="{FF2B5EF4-FFF2-40B4-BE49-F238E27FC236}">
                  <a16:creationId xmlns:a16="http://schemas.microsoft.com/office/drawing/2014/main" id="{94C90E63-13FA-87F4-9ADF-A59DD6A95DA2}"/>
                </a:ext>
              </a:extLst>
            </p:cNvPr>
            <p:cNvSpPr/>
            <p:nvPr/>
          </p:nvSpPr>
          <p:spPr>
            <a:xfrm>
              <a:off x="7505448" y="7434786"/>
              <a:ext cx="1031043" cy="928557"/>
            </a:xfrm>
            <a:custGeom>
              <a:avLst/>
              <a:gdLst>
                <a:gd name="connsiteX0" fmla="*/ 1030949 w 1031043"/>
                <a:gd name="connsiteY0" fmla="*/ 548702 h 928557"/>
                <a:gd name="connsiteX1" fmla="*/ 347012 w 1031043"/>
                <a:gd name="connsiteY1" fmla="*/ 548702 h 928557"/>
                <a:gd name="connsiteX2" fmla="*/ 391447 w 1031043"/>
                <a:gd name="connsiteY2" fmla="*/ 670825 h 928557"/>
                <a:gd name="connsiteX3" fmla="*/ 520565 w 1031043"/>
                <a:gd name="connsiteY3" fmla="*/ 728564 h 928557"/>
                <a:gd name="connsiteX4" fmla="*/ 616095 w 1031043"/>
                <a:gd name="connsiteY4" fmla="*/ 703493 h 928557"/>
                <a:gd name="connsiteX5" fmla="*/ 675564 w 1031043"/>
                <a:gd name="connsiteY5" fmla="*/ 647464 h 928557"/>
                <a:gd name="connsiteX6" fmla="*/ 1011728 w 1031043"/>
                <a:gd name="connsiteY6" fmla="*/ 678423 h 928557"/>
                <a:gd name="connsiteX7" fmla="*/ 825615 w 1031043"/>
                <a:gd name="connsiteY7" fmla="*/ 870440 h 928557"/>
                <a:gd name="connsiteX8" fmla="*/ 512953 w 1031043"/>
                <a:gd name="connsiteY8" fmla="*/ 928558 h 928557"/>
                <a:gd name="connsiteX9" fmla="*/ 234640 w 1031043"/>
                <a:gd name="connsiteY9" fmla="*/ 878796 h 928557"/>
                <a:gd name="connsiteX10" fmla="*/ 66605 w 1031043"/>
                <a:gd name="connsiteY10" fmla="*/ 720682 h 928557"/>
                <a:gd name="connsiteX11" fmla="*/ 0 w 1031043"/>
                <a:gd name="connsiteY11" fmla="*/ 465988 h 928557"/>
                <a:gd name="connsiteX12" fmla="*/ 133686 w 1031043"/>
                <a:gd name="connsiteY12" fmla="*/ 128866 h 928557"/>
                <a:gd name="connsiteX13" fmla="*/ 502962 w 1031043"/>
                <a:gd name="connsiteY13" fmla="*/ 0 h 928557"/>
                <a:gd name="connsiteX14" fmla="*/ 804683 w 1031043"/>
                <a:gd name="connsiteY14" fmla="*/ 57738 h 928557"/>
                <a:gd name="connsiteX15" fmla="*/ 973193 w 1031043"/>
                <a:gd name="connsiteY15" fmla="*/ 225065 h 928557"/>
                <a:gd name="connsiteX16" fmla="*/ 1031044 w 1031043"/>
                <a:gd name="connsiteY16" fmla="*/ 510336 h 928557"/>
                <a:gd name="connsiteX17" fmla="*/ 1031044 w 1031043"/>
                <a:gd name="connsiteY17" fmla="*/ 548797 h 928557"/>
                <a:gd name="connsiteX18" fmla="*/ 683937 w 1031043"/>
                <a:gd name="connsiteY18" fmla="*/ 385554 h 928557"/>
                <a:gd name="connsiteX19" fmla="*/ 630748 w 1031043"/>
                <a:gd name="connsiteY19" fmla="*/ 244152 h 928557"/>
                <a:gd name="connsiteX20" fmla="*/ 517139 w 1031043"/>
                <a:gd name="connsiteY20" fmla="*/ 201514 h 928557"/>
                <a:gd name="connsiteX21" fmla="*/ 387165 w 1031043"/>
                <a:gd name="connsiteY21" fmla="*/ 265899 h 928557"/>
                <a:gd name="connsiteX22" fmla="*/ 347773 w 1031043"/>
                <a:gd name="connsiteY22" fmla="*/ 385554 h 928557"/>
                <a:gd name="connsiteX23" fmla="*/ 683937 w 1031043"/>
                <a:gd name="connsiteY23" fmla="*/ 385554 h 9285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1031043" h="928557">
                  <a:moveTo>
                    <a:pt x="1030949" y="548702"/>
                  </a:moveTo>
                  <a:lnTo>
                    <a:pt x="347012" y="548702"/>
                  </a:lnTo>
                  <a:cubicBezTo>
                    <a:pt x="353196" y="603401"/>
                    <a:pt x="367945" y="644046"/>
                    <a:pt x="391447" y="670825"/>
                  </a:cubicBezTo>
                  <a:cubicBezTo>
                    <a:pt x="424368" y="709286"/>
                    <a:pt x="467471" y="728564"/>
                    <a:pt x="520565" y="728564"/>
                  </a:cubicBezTo>
                  <a:cubicBezTo>
                    <a:pt x="554058" y="728564"/>
                    <a:pt x="585933" y="720207"/>
                    <a:pt x="616095" y="703493"/>
                  </a:cubicBezTo>
                  <a:cubicBezTo>
                    <a:pt x="634554" y="692857"/>
                    <a:pt x="654346" y="674244"/>
                    <a:pt x="675564" y="647464"/>
                  </a:cubicBezTo>
                  <a:lnTo>
                    <a:pt x="1011728" y="678423"/>
                  </a:lnTo>
                  <a:cubicBezTo>
                    <a:pt x="960348" y="767689"/>
                    <a:pt x="898310" y="831694"/>
                    <a:pt x="825615" y="870440"/>
                  </a:cubicBezTo>
                  <a:cubicBezTo>
                    <a:pt x="753016" y="909185"/>
                    <a:pt x="648732" y="928558"/>
                    <a:pt x="512953" y="928558"/>
                  </a:cubicBezTo>
                  <a:cubicBezTo>
                    <a:pt x="395062" y="928558"/>
                    <a:pt x="302291" y="911939"/>
                    <a:pt x="234640" y="878796"/>
                  </a:cubicBezTo>
                  <a:cubicBezTo>
                    <a:pt x="166988" y="845654"/>
                    <a:pt x="111040" y="792949"/>
                    <a:pt x="66605" y="720682"/>
                  </a:cubicBezTo>
                  <a:cubicBezTo>
                    <a:pt x="22170" y="648509"/>
                    <a:pt x="0" y="563516"/>
                    <a:pt x="0" y="465988"/>
                  </a:cubicBezTo>
                  <a:cubicBezTo>
                    <a:pt x="0" y="327151"/>
                    <a:pt x="44530" y="214714"/>
                    <a:pt x="133686" y="128866"/>
                  </a:cubicBezTo>
                  <a:cubicBezTo>
                    <a:pt x="222841" y="43019"/>
                    <a:pt x="345870" y="0"/>
                    <a:pt x="502962" y="0"/>
                  </a:cubicBezTo>
                  <a:cubicBezTo>
                    <a:pt x="630368" y="0"/>
                    <a:pt x="730941" y="19278"/>
                    <a:pt x="804683" y="57738"/>
                  </a:cubicBezTo>
                  <a:cubicBezTo>
                    <a:pt x="878424" y="96198"/>
                    <a:pt x="934562" y="152037"/>
                    <a:pt x="973193" y="225065"/>
                  </a:cubicBezTo>
                  <a:cubicBezTo>
                    <a:pt x="1011728" y="298092"/>
                    <a:pt x="1031044" y="393246"/>
                    <a:pt x="1031044" y="510336"/>
                  </a:cubicBezTo>
                  <a:lnTo>
                    <a:pt x="1031044" y="548797"/>
                  </a:lnTo>
                  <a:close/>
                  <a:moveTo>
                    <a:pt x="683937" y="385554"/>
                  </a:moveTo>
                  <a:cubicBezTo>
                    <a:pt x="677182" y="319744"/>
                    <a:pt x="659484" y="272642"/>
                    <a:pt x="630748" y="244152"/>
                  </a:cubicBezTo>
                  <a:cubicBezTo>
                    <a:pt x="601918" y="215663"/>
                    <a:pt x="564144" y="201514"/>
                    <a:pt x="517139" y="201514"/>
                  </a:cubicBezTo>
                  <a:cubicBezTo>
                    <a:pt x="462904" y="201514"/>
                    <a:pt x="419611" y="222975"/>
                    <a:pt x="387165" y="265899"/>
                  </a:cubicBezTo>
                  <a:cubicBezTo>
                    <a:pt x="366517" y="292679"/>
                    <a:pt x="353387" y="332564"/>
                    <a:pt x="347773" y="385554"/>
                  </a:cubicBezTo>
                  <a:lnTo>
                    <a:pt x="683937" y="385554"/>
                  </a:lnTo>
                  <a:close/>
                </a:path>
              </a:pathLst>
            </a:custGeom>
            <a:grpFill/>
            <a:ln w="9510" cap="flat">
              <a:noFill/>
              <a:prstDash val="solid"/>
              <a:miter/>
            </a:ln>
          </p:spPr>
          <p:txBody>
            <a:bodyPr rtlCol="0" anchor="ctr"/>
            <a:lstStyle/>
            <a:p>
              <a:endParaRPr lang="en-GB"/>
            </a:p>
          </p:txBody>
        </p:sp>
        <p:sp>
          <p:nvSpPr>
            <p:cNvPr id="20" name="Freeform 19">
              <a:extLst>
                <a:ext uri="{FF2B5EF4-FFF2-40B4-BE49-F238E27FC236}">
                  <a16:creationId xmlns:a16="http://schemas.microsoft.com/office/drawing/2014/main" id="{9EEAFEC6-B703-8C64-30EA-DE3CC4A97F8C}"/>
                </a:ext>
              </a:extLst>
            </p:cNvPr>
            <p:cNvSpPr/>
            <p:nvPr/>
          </p:nvSpPr>
          <p:spPr>
            <a:xfrm>
              <a:off x="8524694" y="7434596"/>
              <a:ext cx="946265" cy="928652"/>
            </a:xfrm>
            <a:custGeom>
              <a:avLst/>
              <a:gdLst>
                <a:gd name="connsiteX0" fmla="*/ 0 w 946265"/>
                <a:gd name="connsiteY0" fmla="*/ 661804 h 928652"/>
                <a:gd name="connsiteX1" fmla="*/ 338638 w 946265"/>
                <a:gd name="connsiteY1" fmla="*/ 629991 h 928652"/>
                <a:gd name="connsiteX2" fmla="*/ 397346 w 946265"/>
                <a:gd name="connsiteY2" fmla="*/ 716123 h 928652"/>
                <a:gd name="connsiteX3" fmla="*/ 497919 w 946265"/>
                <a:gd name="connsiteY3" fmla="*/ 742048 h 928652"/>
                <a:gd name="connsiteX4" fmla="*/ 604391 w 946265"/>
                <a:gd name="connsiteY4" fmla="*/ 712799 h 928652"/>
                <a:gd name="connsiteX5" fmla="*/ 633698 w 946265"/>
                <a:gd name="connsiteY5" fmla="*/ 658480 h 928652"/>
                <a:gd name="connsiteX6" fmla="*/ 595162 w 946265"/>
                <a:gd name="connsiteY6" fmla="*/ 601692 h 928652"/>
                <a:gd name="connsiteX7" fmla="*/ 448441 w 946265"/>
                <a:gd name="connsiteY7" fmla="*/ 566650 h 928652"/>
                <a:gd name="connsiteX8" fmla="*/ 201623 w 946265"/>
                <a:gd name="connsiteY8" fmla="*/ 509387 h 928652"/>
                <a:gd name="connsiteX9" fmla="*/ 85064 w 946265"/>
                <a:gd name="connsiteY9" fmla="*/ 420405 h 928652"/>
                <a:gd name="connsiteX10" fmla="*/ 37679 w 946265"/>
                <a:gd name="connsiteY10" fmla="*/ 277485 h 928652"/>
                <a:gd name="connsiteX11" fmla="*/ 88775 w 946265"/>
                <a:gd name="connsiteY11" fmla="*/ 126207 h 928652"/>
                <a:gd name="connsiteX12" fmla="*/ 229597 w 946265"/>
                <a:gd name="connsiteY12" fmla="*/ 31338 h 928652"/>
                <a:gd name="connsiteX13" fmla="*/ 470135 w 946265"/>
                <a:gd name="connsiteY13" fmla="*/ 0 h 928652"/>
                <a:gd name="connsiteX14" fmla="*/ 705251 w 946265"/>
                <a:gd name="connsiteY14" fmla="*/ 24216 h 928652"/>
                <a:gd name="connsiteX15" fmla="*/ 831800 w 946265"/>
                <a:gd name="connsiteY15" fmla="*/ 99522 h 928652"/>
                <a:gd name="connsiteX16" fmla="*/ 916007 w 946265"/>
                <a:gd name="connsiteY16" fmla="*/ 237600 h 928652"/>
                <a:gd name="connsiteX17" fmla="*/ 592498 w 946265"/>
                <a:gd name="connsiteY17" fmla="*/ 269413 h 928652"/>
                <a:gd name="connsiteX18" fmla="*/ 550632 w 946265"/>
                <a:gd name="connsiteY18" fmla="*/ 206642 h 928652"/>
                <a:gd name="connsiteX19" fmla="*/ 453389 w 946265"/>
                <a:gd name="connsiteY19" fmla="*/ 179862 h 928652"/>
                <a:gd name="connsiteX20" fmla="*/ 369181 w 946265"/>
                <a:gd name="connsiteY20" fmla="*/ 200374 h 928652"/>
                <a:gd name="connsiteX21" fmla="*/ 342825 w 946265"/>
                <a:gd name="connsiteY21" fmla="*/ 250040 h 928652"/>
                <a:gd name="connsiteX22" fmla="*/ 376318 w 946265"/>
                <a:gd name="connsiteY22" fmla="*/ 299326 h 928652"/>
                <a:gd name="connsiteX23" fmla="*/ 522182 w 946265"/>
                <a:gd name="connsiteY23" fmla="*/ 329430 h 928652"/>
                <a:gd name="connsiteX24" fmla="*/ 775281 w 946265"/>
                <a:gd name="connsiteY24" fmla="*/ 382895 h 928652"/>
                <a:gd name="connsiteX25" fmla="*/ 902306 w 946265"/>
                <a:gd name="connsiteY25" fmla="*/ 480708 h 928652"/>
                <a:gd name="connsiteX26" fmla="*/ 946265 w 946265"/>
                <a:gd name="connsiteY26" fmla="*/ 620305 h 928652"/>
                <a:gd name="connsiteX27" fmla="*/ 899737 w 946265"/>
                <a:gd name="connsiteY27" fmla="*/ 769873 h 928652"/>
                <a:gd name="connsiteX28" fmla="*/ 753016 w 946265"/>
                <a:gd name="connsiteY28" fmla="*/ 885634 h 928652"/>
                <a:gd name="connsiteX29" fmla="*/ 480221 w 946265"/>
                <a:gd name="connsiteY29" fmla="*/ 928653 h 928652"/>
                <a:gd name="connsiteX30" fmla="*/ 132829 w 946265"/>
                <a:gd name="connsiteY30" fmla="*/ 859234 h 928652"/>
                <a:gd name="connsiteX31" fmla="*/ 0 w 946265"/>
                <a:gd name="connsiteY31" fmla="*/ 661804 h 9286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Lst>
              <a:rect l="l" t="t" r="r" b="b"/>
              <a:pathLst>
                <a:path w="946265" h="928652">
                  <a:moveTo>
                    <a:pt x="0" y="661804"/>
                  </a:moveTo>
                  <a:lnTo>
                    <a:pt x="338638" y="629991"/>
                  </a:lnTo>
                  <a:cubicBezTo>
                    <a:pt x="352625" y="670161"/>
                    <a:pt x="372131" y="698840"/>
                    <a:pt x="397346" y="716123"/>
                  </a:cubicBezTo>
                  <a:cubicBezTo>
                    <a:pt x="422465" y="733407"/>
                    <a:pt x="456053" y="742048"/>
                    <a:pt x="497919" y="742048"/>
                  </a:cubicBezTo>
                  <a:cubicBezTo>
                    <a:pt x="543781" y="742048"/>
                    <a:pt x="579272" y="732267"/>
                    <a:pt x="604391" y="712799"/>
                  </a:cubicBezTo>
                  <a:cubicBezTo>
                    <a:pt x="623898" y="698365"/>
                    <a:pt x="633698" y="680227"/>
                    <a:pt x="633698" y="658480"/>
                  </a:cubicBezTo>
                  <a:cubicBezTo>
                    <a:pt x="633698" y="633979"/>
                    <a:pt x="620853" y="615082"/>
                    <a:pt x="595162" y="601692"/>
                  </a:cubicBezTo>
                  <a:cubicBezTo>
                    <a:pt x="576703" y="592195"/>
                    <a:pt x="527796" y="580515"/>
                    <a:pt x="448441" y="566650"/>
                  </a:cubicBezTo>
                  <a:cubicBezTo>
                    <a:pt x="329980" y="546043"/>
                    <a:pt x="247675" y="526955"/>
                    <a:pt x="201623" y="509387"/>
                  </a:cubicBezTo>
                  <a:cubicBezTo>
                    <a:pt x="155475" y="491818"/>
                    <a:pt x="116654" y="462190"/>
                    <a:pt x="85064" y="420405"/>
                  </a:cubicBezTo>
                  <a:cubicBezTo>
                    <a:pt x="53474" y="378621"/>
                    <a:pt x="37679" y="330949"/>
                    <a:pt x="37679" y="277485"/>
                  </a:cubicBezTo>
                  <a:cubicBezTo>
                    <a:pt x="37679" y="218987"/>
                    <a:pt x="54711" y="168561"/>
                    <a:pt x="88775" y="126207"/>
                  </a:cubicBezTo>
                  <a:cubicBezTo>
                    <a:pt x="122838" y="83853"/>
                    <a:pt x="169747" y="52230"/>
                    <a:pt x="229597" y="31338"/>
                  </a:cubicBezTo>
                  <a:cubicBezTo>
                    <a:pt x="289350" y="10446"/>
                    <a:pt x="369562" y="0"/>
                    <a:pt x="470135" y="0"/>
                  </a:cubicBezTo>
                  <a:cubicBezTo>
                    <a:pt x="576323" y="0"/>
                    <a:pt x="654631" y="8072"/>
                    <a:pt x="705251" y="24216"/>
                  </a:cubicBezTo>
                  <a:cubicBezTo>
                    <a:pt x="755775" y="40360"/>
                    <a:pt x="798022" y="65525"/>
                    <a:pt x="831800" y="99522"/>
                  </a:cubicBezTo>
                  <a:cubicBezTo>
                    <a:pt x="865578" y="133519"/>
                    <a:pt x="893647" y="179577"/>
                    <a:pt x="916007" y="237600"/>
                  </a:cubicBezTo>
                  <a:lnTo>
                    <a:pt x="592498" y="269413"/>
                  </a:lnTo>
                  <a:cubicBezTo>
                    <a:pt x="584125" y="240924"/>
                    <a:pt x="570138" y="220031"/>
                    <a:pt x="550632" y="206642"/>
                  </a:cubicBezTo>
                  <a:cubicBezTo>
                    <a:pt x="523800" y="188788"/>
                    <a:pt x="491354" y="179862"/>
                    <a:pt x="453389" y="179862"/>
                  </a:cubicBezTo>
                  <a:cubicBezTo>
                    <a:pt x="415424" y="179862"/>
                    <a:pt x="386784" y="186699"/>
                    <a:pt x="369181" y="200374"/>
                  </a:cubicBezTo>
                  <a:cubicBezTo>
                    <a:pt x="351579" y="214049"/>
                    <a:pt x="342825" y="230573"/>
                    <a:pt x="342825" y="250040"/>
                  </a:cubicBezTo>
                  <a:cubicBezTo>
                    <a:pt x="342825" y="271787"/>
                    <a:pt x="353958" y="288216"/>
                    <a:pt x="376318" y="299326"/>
                  </a:cubicBezTo>
                  <a:cubicBezTo>
                    <a:pt x="398678" y="310437"/>
                    <a:pt x="447300" y="320503"/>
                    <a:pt x="522182" y="329430"/>
                  </a:cubicBezTo>
                  <a:cubicBezTo>
                    <a:pt x="635601" y="342250"/>
                    <a:pt x="719999" y="360103"/>
                    <a:pt x="775281" y="382895"/>
                  </a:cubicBezTo>
                  <a:cubicBezTo>
                    <a:pt x="830563" y="405781"/>
                    <a:pt x="872905" y="438354"/>
                    <a:pt x="902306" y="480708"/>
                  </a:cubicBezTo>
                  <a:cubicBezTo>
                    <a:pt x="931707" y="523061"/>
                    <a:pt x="946265" y="569594"/>
                    <a:pt x="946265" y="620305"/>
                  </a:cubicBezTo>
                  <a:cubicBezTo>
                    <a:pt x="946265" y="671015"/>
                    <a:pt x="930756" y="721441"/>
                    <a:pt x="899737" y="769873"/>
                  </a:cubicBezTo>
                  <a:cubicBezTo>
                    <a:pt x="868718" y="818304"/>
                    <a:pt x="819811" y="856955"/>
                    <a:pt x="753016" y="885634"/>
                  </a:cubicBezTo>
                  <a:cubicBezTo>
                    <a:pt x="686221" y="914313"/>
                    <a:pt x="595257" y="928653"/>
                    <a:pt x="480221" y="928653"/>
                  </a:cubicBezTo>
                  <a:cubicBezTo>
                    <a:pt x="317610" y="928653"/>
                    <a:pt x="201812" y="905481"/>
                    <a:pt x="132829" y="859234"/>
                  </a:cubicBezTo>
                  <a:cubicBezTo>
                    <a:pt x="63845" y="812986"/>
                    <a:pt x="19506" y="747177"/>
                    <a:pt x="0" y="661804"/>
                  </a:cubicBezTo>
                  <a:close/>
                </a:path>
              </a:pathLst>
            </a:custGeom>
            <a:grpFill/>
            <a:ln w="9510" cap="flat">
              <a:noFill/>
              <a:prstDash val="solid"/>
              <a:miter/>
            </a:ln>
          </p:spPr>
          <p:txBody>
            <a:bodyPr rtlCol="0" anchor="ctr"/>
            <a:lstStyle/>
            <a:p>
              <a:endParaRPr lang="en-GB"/>
            </a:p>
          </p:txBody>
        </p:sp>
        <p:sp>
          <p:nvSpPr>
            <p:cNvPr id="21" name="Freeform 20">
              <a:extLst>
                <a:ext uri="{FF2B5EF4-FFF2-40B4-BE49-F238E27FC236}">
                  <a16:creationId xmlns:a16="http://schemas.microsoft.com/office/drawing/2014/main" id="{F0A6E09F-49E8-1C3B-3E13-D43E02F87BF1}"/>
                </a:ext>
              </a:extLst>
            </p:cNvPr>
            <p:cNvSpPr/>
            <p:nvPr/>
          </p:nvSpPr>
          <p:spPr>
            <a:xfrm>
              <a:off x="3437032" y="6597742"/>
              <a:ext cx="3048410" cy="1765601"/>
            </a:xfrm>
            <a:custGeom>
              <a:avLst/>
              <a:gdLst>
                <a:gd name="connsiteX0" fmla="*/ 0 w 3048410"/>
                <a:gd name="connsiteY0" fmla="*/ 519010 h 1765601"/>
                <a:gd name="connsiteX1" fmla="*/ 0 w 3048410"/>
                <a:gd name="connsiteY1" fmla="*/ 1745469 h 1765601"/>
                <a:gd name="connsiteX2" fmla="*/ 319323 w 3048410"/>
                <a:gd name="connsiteY2" fmla="*/ 1745469 h 1765601"/>
                <a:gd name="connsiteX3" fmla="*/ 319323 w 3048410"/>
                <a:gd name="connsiteY3" fmla="*/ 1614134 h 1765601"/>
                <a:gd name="connsiteX4" fmla="*/ 441686 w 3048410"/>
                <a:gd name="connsiteY4" fmla="*/ 1727046 h 1765601"/>
                <a:gd name="connsiteX5" fmla="*/ 606009 w 3048410"/>
                <a:gd name="connsiteY5" fmla="*/ 1765507 h 1765601"/>
                <a:gd name="connsiteX6" fmla="*/ 796690 w 3048410"/>
                <a:gd name="connsiteY6" fmla="*/ 1710713 h 1765601"/>
                <a:gd name="connsiteX7" fmla="*/ 931232 w 3048410"/>
                <a:gd name="connsiteY7" fmla="*/ 1545095 h 1765601"/>
                <a:gd name="connsiteX8" fmla="*/ 979853 w 3048410"/>
                <a:gd name="connsiteY8" fmla="*/ 1288693 h 1765601"/>
                <a:gd name="connsiteX9" fmla="*/ 873380 w 3048410"/>
                <a:gd name="connsiteY9" fmla="*/ 953660 h 1765601"/>
                <a:gd name="connsiteX10" fmla="*/ 604297 w 3048410"/>
                <a:gd name="connsiteY10" fmla="*/ 836949 h 1765601"/>
                <a:gd name="connsiteX11" fmla="*/ 460525 w 3048410"/>
                <a:gd name="connsiteY11" fmla="*/ 863729 h 1765601"/>
                <a:gd name="connsiteX12" fmla="*/ 344442 w 3048410"/>
                <a:gd name="connsiteY12" fmla="*/ 944068 h 1765601"/>
                <a:gd name="connsiteX13" fmla="*/ 344442 w 3048410"/>
                <a:gd name="connsiteY13" fmla="*/ 670667 h 1765601"/>
                <a:gd name="connsiteX14" fmla="*/ 2703873 w 3048410"/>
                <a:gd name="connsiteY14" fmla="*/ 670382 h 1765601"/>
                <a:gd name="connsiteX15" fmla="*/ 2703873 w 3048410"/>
                <a:gd name="connsiteY15" fmla="*/ 944068 h 1765601"/>
                <a:gd name="connsiteX16" fmla="*/ 2588647 w 3048410"/>
                <a:gd name="connsiteY16" fmla="*/ 863729 h 1765601"/>
                <a:gd name="connsiteX17" fmla="*/ 2444019 w 3048410"/>
                <a:gd name="connsiteY17" fmla="*/ 836949 h 1765601"/>
                <a:gd name="connsiteX18" fmla="*/ 2174555 w 3048410"/>
                <a:gd name="connsiteY18" fmla="*/ 954040 h 1765601"/>
                <a:gd name="connsiteX19" fmla="*/ 2068558 w 3048410"/>
                <a:gd name="connsiteY19" fmla="*/ 1292016 h 1765601"/>
                <a:gd name="connsiteX20" fmla="*/ 2164564 w 3048410"/>
                <a:gd name="connsiteY20" fmla="*/ 1627524 h 1765601"/>
                <a:gd name="connsiteX21" fmla="*/ 2442401 w 3048410"/>
                <a:gd name="connsiteY21" fmla="*/ 1765602 h 1765601"/>
                <a:gd name="connsiteX22" fmla="*/ 2606725 w 3048410"/>
                <a:gd name="connsiteY22" fmla="*/ 1727141 h 1765601"/>
                <a:gd name="connsiteX23" fmla="*/ 2729088 w 3048410"/>
                <a:gd name="connsiteY23" fmla="*/ 1614229 h 1765601"/>
                <a:gd name="connsiteX24" fmla="*/ 2729088 w 3048410"/>
                <a:gd name="connsiteY24" fmla="*/ 1745564 h 1765601"/>
                <a:gd name="connsiteX25" fmla="*/ 3048411 w 3048410"/>
                <a:gd name="connsiteY25" fmla="*/ 1745564 h 1765601"/>
                <a:gd name="connsiteX26" fmla="*/ 3048411 w 3048410"/>
                <a:gd name="connsiteY26" fmla="*/ 519010 h 1765601"/>
                <a:gd name="connsiteX27" fmla="*/ 0 w 3048410"/>
                <a:gd name="connsiteY27" fmla="*/ 519010 h 1765601"/>
                <a:gd name="connsiteX28" fmla="*/ 386023 w 3048410"/>
                <a:gd name="connsiteY28" fmla="*/ 1142638 h 1765601"/>
                <a:gd name="connsiteX29" fmla="*/ 499632 w 3048410"/>
                <a:gd name="connsiteY29" fmla="*/ 1091168 h 1765601"/>
                <a:gd name="connsiteX30" fmla="*/ 598112 w 3048410"/>
                <a:gd name="connsiteY30" fmla="*/ 1140549 h 1765601"/>
                <a:gd name="connsiteX31" fmla="*/ 638741 w 3048410"/>
                <a:gd name="connsiteY31" fmla="*/ 1295340 h 1765601"/>
                <a:gd name="connsiteX32" fmla="*/ 597256 w 3048410"/>
                <a:gd name="connsiteY32" fmla="*/ 1465611 h 1765601"/>
                <a:gd name="connsiteX33" fmla="*/ 494589 w 3048410"/>
                <a:gd name="connsiteY33" fmla="*/ 1516226 h 1765601"/>
                <a:gd name="connsiteX34" fmla="*/ 385167 w 3048410"/>
                <a:gd name="connsiteY34" fmla="*/ 1464756 h 1765601"/>
                <a:gd name="connsiteX35" fmla="*/ 341969 w 3048410"/>
                <a:gd name="connsiteY35" fmla="*/ 1298664 h 1765601"/>
                <a:gd name="connsiteX36" fmla="*/ 385928 w 3048410"/>
                <a:gd name="connsiteY36" fmla="*/ 1142638 h 1765601"/>
                <a:gd name="connsiteX37" fmla="*/ 2662863 w 3048410"/>
                <a:gd name="connsiteY37" fmla="*/ 1465136 h 1765601"/>
                <a:gd name="connsiteX38" fmla="*/ 2553917 w 3048410"/>
                <a:gd name="connsiteY38" fmla="*/ 1516131 h 1765601"/>
                <a:gd name="connsiteX39" fmla="*/ 2451250 w 3048410"/>
                <a:gd name="connsiteY39" fmla="*/ 1465516 h 1765601"/>
                <a:gd name="connsiteX40" fmla="*/ 2409765 w 3048410"/>
                <a:gd name="connsiteY40" fmla="*/ 1306166 h 1765601"/>
                <a:gd name="connsiteX41" fmla="*/ 2450013 w 3048410"/>
                <a:gd name="connsiteY41" fmla="*/ 1140549 h 1765601"/>
                <a:gd name="connsiteX42" fmla="*/ 2549730 w 3048410"/>
                <a:gd name="connsiteY42" fmla="*/ 1091168 h 1765601"/>
                <a:gd name="connsiteX43" fmla="*/ 2662007 w 3048410"/>
                <a:gd name="connsiteY43" fmla="*/ 1142638 h 1765601"/>
                <a:gd name="connsiteX44" fmla="*/ 2706442 w 3048410"/>
                <a:gd name="connsiteY44" fmla="*/ 1298664 h 1765601"/>
                <a:gd name="connsiteX45" fmla="*/ 2662863 w 3048410"/>
                <a:gd name="connsiteY45" fmla="*/ 1465136 h 17656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Lst>
              <a:rect l="l" t="t" r="r" b="b"/>
              <a:pathLst>
                <a:path w="3048410" h="1765601">
                  <a:moveTo>
                    <a:pt x="0" y="519010"/>
                  </a:moveTo>
                  <a:lnTo>
                    <a:pt x="0" y="1745469"/>
                  </a:lnTo>
                  <a:lnTo>
                    <a:pt x="319323" y="1745469"/>
                  </a:lnTo>
                  <a:lnTo>
                    <a:pt x="319323" y="1614134"/>
                  </a:lnTo>
                  <a:cubicBezTo>
                    <a:pt x="363472" y="1669308"/>
                    <a:pt x="404292" y="1707009"/>
                    <a:pt x="441686" y="1727046"/>
                  </a:cubicBezTo>
                  <a:cubicBezTo>
                    <a:pt x="491449" y="1752687"/>
                    <a:pt x="546160" y="1765507"/>
                    <a:pt x="606009" y="1765507"/>
                  </a:cubicBezTo>
                  <a:cubicBezTo>
                    <a:pt x="675849" y="1765507"/>
                    <a:pt x="739409" y="1747274"/>
                    <a:pt x="796690" y="1710713"/>
                  </a:cubicBezTo>
                  <a:cubicBezTo>
                    <a:pt x="853970" y="1674151"/>
                    <a:pt x="898785" y="1618977"/>
                    <a:pt x="931232" y="1545095"/>
                  </a:cubicBezTo>
                  <a:cubicBezTo>
                    <a:pt x="963678" y="1471213"/>
                    <a:pt x="979853" y="1385746"/>
                    <a:pt x="979853" y="1288693"/>
                  </a:cubicBezTo>
                  <a:cubicBezTo>
                    <a:pt x="979853" y="1143113"/>
                    <a:pt x="944362" y="1031435"/>
                    <a:pt x="873380" y="953660"/>
                  </a:cubicBezTo>
                  <a:cubicBezTo>
                    <a:pt x="802399" y="875884"/>
                    <a:pt x="712768" y="836949"/>
                    <a:pt x="604297" y="836949"/>
                  </a:cubicBezTo>
                  <a:cubicBezTo>
                    <a:pt x="551774" y="836949"/>
                    <a:pt x="503818" y="845876"/>
                    <a:pt x="460525" y="863729"/>
                  </a:cubicBezTo>
                  <a:cubicBezTo>
                    <a:pt x="417232" y="881582"/>
                    <a:pt x="378506" y="908362"/>
                    <a:pt x="344442" y="944068"/>
                  </a:cubicBezTo>
                  <a:lnTo>
                    <a:pt x="344442" y="670667"/>
                  </a:lnTo>
                  <a:cubicBezTo>
                    <a:pt x="407146" y="632302"/>
                    <a:pt x="1653419" y="-110791"/>
                    <a:pt x="2703873" y="670382"/>
                  </a:cubicBezTo>
                  <a:lnTo>
                    <a:pt x="2703873" y="944068"/>
                  </a:lnTo>
                  <a:cubicBezTo>
                    <a:pt x="2670380" y="908362"/>
                    <a:pt x="2631940" y="881582"/>
                    <a:pt x="2588647" y="863729"/>
                  </a:cubicBezTo>
                  <a:cubicBezTo>
                    <a:pt x="2545354" y="845876"/>
                    <a:pt x="2497113" y="836949"/>
                    <a:pt x="2444019" y="836949"/>
                  </a:cubicBezTo>
                  <a:cubicBezTo>
                    <a:pt x="2335072" y="836949"/>
                    <a:pt x="2245251" y="875979"/>
                    <a:pt x="2174555" y="954040"/>
                  </a:cubicBezTo>
                  <a:cubicBezTo>
                    <a:pt x="2103858" y="1032100"/>
                    <a:pt x="2068558" y="1144727"/>
                    <a:pt x="2068558" y="1292016"/>
                  </a:cubicBezTo>
                  <a:cubicBezTo>
                    <a:pt x="2068558" y="1423637"/>
                    <a:pt x="2100528" y="1535504"/>
                    <a:pt x="2164564" y="1627524"/>
                  </a:cubicBezTo>
                  <a:cubicBezTo>
                    <a:pt x="2228505" y="1719544"/>
                    <a:pt x="2321180" y="1765602"/>
                    <a:pt x="2442401" y="1765602"/>
                  </a:cubicBezTo>
                  <a:cubicBezTo>
                    <a:pt x="2502726" y="1765602"/>
                    <a:pt x="2557533" y="1752782"/>
                    <a:pt x="2606725" y="1727141"/>
                  </a:cubicBezTo>
                  <a:cubicBezTo>
                    <a:pt x="2643643" y="1707674"/>
                    <a:pt x="2684367" y="1669973"/>
                    <a:pt x="2729088" y="1614229"/>
                  </a:cubicBezTo>
                  <a:lnTo>
                    <a:pt x="2729088" y="1745564"/>
                  </a:lnTo>
                  <a:lnTo>
                    <a:pt x="3048411" y="1745564"/>
                  </a:lnTo>
                  <a:lnTo>
                    <a:pt x="3048411" y="519010"/>
                  </a:lnTo>
                  <a:cubicBezTo>
                    <a:pt x="1524205" y="-648762"/>
                    <a:pt x="0" y="519010"/>
                    <a:pt x="0" y="519010"/>
                  </a:cubicBezTo>
                  <a:close/>
                  <a:moveTo>
                    <a:pt x="386023" y="1142638"/>
                  </a:moveTo>
                  <a:cubicBezTo>
                    <a:pt x="415329" y="1108356"/>
                    <a:pt x="453199" y="1091168"/>
                    <a:pt x="499632" y="1091168"/>
                  </a:cubicBezTo>
                  <a:cubicBezTo>
                    <a:pt x="538168" y="1091168"/>
                    <a:pt x="570994" y="1107596"/>
                    <a:pt x="598112" y="1140549"/>
                  </a:cubicBezTo>
                  <a:cubicBezTo>
                    <a:pt x="625230" y="1173501"/>
                    <a:pt x="638741" y="1225067"/>
                    <a:pt x="638741" y="1295340"/>
                  </a:cubicBezTo>
                  <a:cubicBezTo>
                    <a:pt x="638741" y="1375110"/>
                    <a:pt x="624944" y="1431803"/>
                    <a:pt x="597256" y="1465611"/>
                  </a:cubicBezTo>
                  <a:cubicBezTo>
                    <a:pt x="569567" y="1499323"/>
                    <a:pt x="535313" y="1516226"/>
                    <a:pt x="494589" y="1516226"/>
                  </a:cubicBezTo>
                  <a:cubicBezTo>
                    <a:pt x="450439" y="1516226"/>
                    <a:pt x="413997" y="1499038"/>
                    <a:pt x="385167" y="1464756"/>
                  </a:cubicBezTo>
                  <a:cubicBezTo>
                    <a:pt x="356336" y="1430474"/>
                    <a:pt x="341969" y="1375110"/>
                    <a:pt x="341969" y="1298664"/>
                  </a:cubicBezTo>
                  <a:cubicBezTo>
                    <a:pt x="341969" y="1228960"/>
                    <a:pt x="356622" y="1176920"/>
                    <a:pt x="385928" y="1142638"/>
                  </a:cubicBezTo>
                  <a:close/>
                  <a:moveTo>
                    <a:pt x="2662863" y="1465136"/>
                  </a:moveTo>
                  <a:cubicBezTo>
                    <a:pt x="2633843" y="1499133"/>
                    <a:pt x="2597496" y="1516131"/>
                    <a:pt x="2553917" y="1516131"/>
                  </a:cubicBezTo>
                  <a:cubicBezTo>
                    <a:pt x="2513098" y="1516131"/>
                    <a:pt x="2478939" y="1499228"/>
                    <a:pt x="2451250" y="1465516"/>
                  </a:cubicBezTo>
                  <a:cubicBezTo>
                    <a:pt x="2423562" y="1431803"/>
                    <a:pt x="2409765" y="1378624"/>
                    <a:pt x="2409765" y="1306166"/>
                  </a:cubicBezTo>
                  <a:cubicBezTo>
                    <a:pt x="2409765" y="1228676"/>
                    <a:pt x="2423181" y="1173406"/>
                    <a:pt x="2450013" y="1140549"/>
                  </a:cubicBezTo>
                  <a:cubicBezTo>
                    <a:pt x="2476846" y="1107691"/>
                    <a:pt x="2510053" y="1091168"/>
                    <a:pt x="2549730" y="1091168"/>
                  </a:cubicBezTo>
                  <a:cubicBezTo>
                    <a:pt x="2595022" y="1091168"/>
                    <a:pt x="2632416" y="1108356"/>
                    <a:pt x="2662007" y="1142638"/>
                  </a:cubicBezTo>
                  <a:cubicBezTo>
                    <a:pt x="2691599" y="1176920"/>
                    <a:pt x="2706442" y="1228960"/>
                    <a:pt x="2706442" y="1298664"/>
                  </a:cubicBezTo>
                  <a:cubicBezTo>
                    <a:pt x="2706442" y="1375585"/>
                    <a:pt x="2691884" y="1431139"/>
                    <a:pt x="2662863" y="1465136"/>
                  </a:cubicBezTo>
                  <a:close/>
                </a:path>
              </a:pathLst>
            </a:custGeom>
            <a:grpFill/>
            <a:ln w="9510" cap="flat">
              <a:noFill/>
              <a:prstDash val="solid"/>
              <a:miter/>
            </a:ln>
          </p:spPr>
          <p:txBody>
            <a:bodyPr rtlCol="0" anchor="ctr"/>
            <a:lstStyle/>
            <a:p>
              <a:endParaRPr lang="en-GB"/>
            </a:p>
          </p:txBody>
        </p:sp>
      </p:grpSp>
      <p:sp>
        <p:nvSpPr>
          <p:cNvPr id="9" name="Slide Number Placeholder 8">
            <a:extLst>
              <a:ext uri="{FF2B5EF4-FFF2-40B4-BE49-F238E27FC236}">
                <a16:creationId xmlns:a16="http://schemas.microsoft.com/office/drawing/2014/main" id="{C1410B38-8255-EEE2-9F21-B31D1D11F39E}"/>
              </a:ext>
            </a:extLst>
          </p:cNvPr>
          <p:cNvSpPr txBox="1">
            <a:spLocks/>
          </p:cNvSpPr>
          <p:nvPr userDrawn="1"/>
        </p:nvSpPr>
        <p:spPr>
          <a:xfrm>
            <a:off x="11424013" y="6089128"/>
            <a:ext cx="360000" cy="360000"/>
          </a:xfrm>
          <a:prstGeom prst="rect">
            <a:avLst/>
          </a:prstGeom>
          <a:ln w="6350">
            <a:solidFill>
              <a:schemeClr val="accent2"/>
            </a:solidFill>
          </a:ln>
        </p:spPr>
        <p:txBody>
          <a:bodyPr anchor="ctr"/>
          <a:lstStyle>
            <a:defPPr>
              <a:defRPr lang="en-US"/>
            </a:defPPr>
            <a:lvl1pPr marL="0" algn="ctr" defTabSz="914400" rtl="0" eaLnBrk="1" latinLnBrk="0" hangingPunct="1">
              <a:defRPr sz="1100" b="1" i="0" kern="1200">
                <a:solidFill>
                  <a:schemeClr val="bg1"/>
                </a:solidFill>
                <a:latin typeface="Arial Black" panose="020B0604020202020204" pitchFamily="34" charset="0"/>
                <a:ea typeface="+mn-ea"/>
                <a:cs typeface="Arial Black" panose="020B0604020202020204"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38D37A25-A653-2C40-B525-86C842A0A8C1}" type="slidenum">
              <a:rPr lang="en-GB" sz="1000" b="0" smtClean="0">
                <a:solidFill>
                  <a:schemeClr val="accent2"/>
                </a:solidFill>
                <a:latin typeface="+mn-lt"/>
              </a:rPr>
              <a:t>‹Nr.›</a:t>
            </a:fld>
            <a:endParaRPr lang="en-GB" sz="1000" b="0" dirty="0">
              <a:solidFill>
                <a:schemeClr val="accent2"/>
              </a:solidFill>
              <a:latin typeface="+mn-lt"/>
            </a:endParaRPr>
          </a:p>
        </p:txBody>
      </p:sp>
      <p:sp>
        <p:nvSpPr>
          <p:cNvPr id="3" name="Content Placeholder 2">
            <a:extLst>
              <a:ext uri="{FF2B5EF4-FFF2-40B4-BE49-F238E27FC236}">
                <a16:creationId xmlns:a16="http://schemas.microsoft.com/office/drawing/2014/main" id="{9680A171-831A-AE26-8FAA-01C7AAF5E79E}"/>
              </a:ext>
            </a:extLst>
          </p:cNvPr>
          <p:cNvSpPr>
            <a:spLocks noGrp="1"/>
          </p:cNvSpPr>
          <p:nvPr>
            <p:ph idx="1"/>
          </p:nvPr>
        </p:nvSpPr>
        <p:spPr>
          <a:xfrm>
            <a:off x="407988" y="1813638"/>
            <a:ext cx="4633387" cy="3835471"/>
          </a:xfrm>
        </p:spPr>
        <p:txBody>
          <a:bodyPr/>
          <a:lstStyle>
            <a:lvl1pPr>
              <a:lnSpc>
                <a:spcPct val="100000"/>
              </a:lnSpc>
              <a:spcBef>
                <a:spcPts val="600"/>
              </a:spcBef>
              <a:defRPr sz="1600" b="0" i="0" spc="0">
                <a:solidFill>
                  <a:schemeClr val="tx1"/>
                </a:solidFill>
                <a:latin typeface="Arial" panose="020B0604020202020204" pitchFamily="34" charset="0"/>
                <a:cs typeface="Arial" panose="020B0604020202020204" pitchFamily="34" charset="0"/>
              </a:defRPr>
            </a:lvl1pPr>
            <a:lvl2pPr marL="141750" indent="-141750">
              <a:lnSpc>
                <a:spcPct val="90000"/>
              </a:lnSpc>
              <a:spcBef>
                <a:spcPts val="600"/>
              </a:spcBef>
              <a:spcAft>
                <a:spcPts val="0"/>
              </a:spcAft>
              <a:buClr>
                <a:schemeClr val="accent2"/>
              </a:buClr>
              <a:buFont typeface="Wingdings" pitchFamily="2" charset="2"/>
              <a:buChar char="§"/>
              <a:defRPr sz="1600" b="0" i="0" spc="0">
                <a:solidFill>
                  <a:schemeClr val="tx1"/>
                </a:solidFill>
                <a:latin typeface="Arial" panose="020B0604020202020204" pitchFamily="34" charset="0"/>
                <a:cs typeface="Arial" panose="020B0604020202020204" pitchFamily="34" charset="0"/>
              </a:defRPr>
            </a:lvl2pPr>
            <a:lvl3pPr marL="252000" indent="-120600">
              <a:lnSpc>
                <a:spcPct val="100000"/>
              </a:lnSpc>
              <a:spcBef>
                <a:spcPts val="300"/>
              </a:spcBef>
              <a:buClr>
                <a:schemeClr val="accent2"/>
              </a:buClr>
              <a:buFont typeface="Wingdings" pitchFamily="2" charset="2"/>
              <a:buChar char="§"/>
              <a:defRPr sz="1400" b="0" i="0" spc="0">
                <a:solidFill>
                  <a:schemeClr val="tx1"/>
                </a:solidFill>
                <a:latin typeface="Arial" panose="020B0604020202020204" pitchFamily="34" charset="0"/>
                <a:cs typeface="Arial" panose="020B0604020202020204" pitchFamily="34" charset="0"/>
              </a:defRPr>
            </a:lvl3pPr>
            <a:lvl4pPr marL="393750" indent="-141750">
              <a:lnSpc>
                <a:spcPct val="100000"/>
              </a:lnSpc>
              <a:spcBef>
                <a:spcPts val="300"/>
              </a:spcBef>
              <a:buClr>
                <a:schemeClr val="accent2"/>
              </a:buClr>
              <a:buFont typeface="Wingdings" pitchFamily="2" charset="2"/>
              <a:buChar char="§"/>
              <a:defRPr lang="en-GB" sz="1400" b="0" i="0" kern="1200" spc="0" dirty="0">
                <a:solidFill>
                  <a:schemeClr val="tx1"/>
                </a:solidFill>
                <a:latin typeface="Arial" panose="020B0604020202020204" pitchFamily="34" charset="0"/>
                <a:ea typeface="+mn-ea"/>
                <a:cs typeface="Arial" panose="020B0604020202020204" pitchFamily="34" charset="0"/>
              </a:defRPr>
            </a:lvl4pPr>
            <a:lvl5pPr marL="0" indent="0">
              <a:lnSpc>
                <a:spcPct val="100000"/>
              </a:lnSpc>
              <a:spcBef>
                <a:spcPts val="800"/>
              </a:spcBef>
              <a:buFontTx/>
              <a:buNone/>
              <a:defRPr lang="en-GB" sz="1600" b="1" i="0" kern="1200" spc="-60" baseline="0" dirty="0">
                <a:solidFill>
                  <a:schemeClr val="accent2"/>
                </a:solidFill>
                <a:latin typeface="+mj-lt"/>
                <a:ea typeface="Calibri" panose="020F0502020204030204" pitchFamily="34" charset="0"/>
                <a:cs typeface="Times New Roman" panose="02020603050405020304" pitchFamily="18" charset="0"/>
              </a:defRPr>
            </a:lvl5p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p>
        </p:txBody>
      </p:sp>
      <p:sp>
        <p:nvSpPr>
          <p:cNvPr id="2" name="Title 1">
            <a:extLst>
              <a:ext uri="{FF2B5EF4-FFF2-40B4-BE49-F238E27FC236}">
                <a16:creationId xmlns:a16="http://schemas.microsoft.com/office/drawing/2014/main" id="{273FB02F-1F58-5F09-45C4-2CC57BC1DA09}"/>
              </a:ext>
            </a:extLst>
          </p:cNvPr>
          <p:cNvSpPr>
            <a:spLocks noGrp="1"/>
          </p:cNvSpPr>
          <p:nvPr>
            <p:ph type="title"/>
          </p:nvPr>
        </p:nvSpPr>
        <p:spPr>
          <a:xfrm>
            <a:off x="407988" y="404812"/>
            <a:ext cx="11376025" cy="1116000"/>
          </a:xfrm>
        </p:spPr>
        <p:txBody>
          <a:bodyPr/>
          <a:lstStyle>
            <a:lvl1pPr>
              <a:defRPr sz="3800">
                <a:solidFill>
                  <a:schemeClr val="accent2"/>
                </a:solidFill>
              </a:defRPr>
            </a:lvl1pPr>
          </a:lstStyle>
          <a:p>
            <a:r>
              <a:rPr lang="en-GB" dirty="0"/>
              <a:t>Click to edit Master title style</a:t>
            </a:r>
          </a:p>
        </p:txBody>
      </p:sp>
      <p:sp>
        <p:nvSpPr>
          <p:cNvPr id="4" name="Content Placeholder 2">
            <a:extLst>
              <a:ext uri="{FF2B5EF4-FFF2-40B4-BE49-F238E27FC236}">
                <a16:creationId xmlns:a16="http://schemas.microsoft.com/office/drawing/2014/main" id="{B375088E-A096-FEC1-DE00-D0C101465C13}"/>
              </a:ext>
            </a:extLst>
          </p:cNvPr>
          <p:cNvSpPr>
            <a:spLocks noGrp="1"/>
          </p:cNvSpPr>
          <p:nvPr>
            <p:ph idx="10"/>
          </p:nvPr>
        </p:nvSpPr>
        <p:spPr>
          <a:xfrm>
            <a:off x="6169026" y="1813638"/>
            <a:ext cx="4633387" cy="3835471"/>
          </a:xfrm>
        </p:spPr>
        <p:txBody>
          <a:bodyPr/>
          <a:lstStyle>
            <a:lvl1pPr>
              <a:lnSpc>
                <a:spcPct val="100000"/>
              </a:lnSpc>
              <a:spcBef>
                <a:spcPts val="600"/>
              </a:spcBef>
              <a:defRPr sz="1600" b="0" i="0" spc="0">
                <a:solidFill>
                  <a:schemeClr val="tx1"/>
                </a:solidFill>
                <a:latin typeface="Arial" panose="020B0604020202020204" pitchFamily="34" charset="0"/>
                <a:cs typeface="Arial" panose="020B0604020202020204" pitchFamily="34" charset="0"/>
              </a:defRPr>
            </a:lvl1pPr>
            <a:lvl2pPr marL="141750" indent="-141750">
              <a:lnSpc>
                <a:spcPct val="90000"/>
              </a:lnSpc>
              <a:spcBef>
                <a:spcPts val="600"/>
              </a:spcBef>
              <a:spcAft>
                <a:spcPts val="0"/>
              </a:spcAft>
              <a:buClr>
                <a:schemeClr val="accent2"/>
              </a:buClr>
              <a:buFont typeface="Wingdings" pitchFamily="2" charset="2"/>
              <a:buChar char="§"/>
              <a:defRPr lang="en-GB" sz="1600" b="0" i="0" kern="1200" spc="0" noProof="0" dirty="0">
                <a:solidFill>
                  <a:schemeClr val="tx1"/>
                </a:solidFill>
                <a:latin typeface="Arial" panose="020B0604020202020204" pitchFamily="34" charset="0"/>
                <a:ea typeface="+mn-ea"/>
                <a:cs typeface="Arial" panose="020B0604020202020204" pitchFamily="34" charset="0"/>
              </a:defRPr>
            </a:lvl2pPr>
            <a:lvl3pPr marL="252000" indent="-120600">
              <a:lnSpc>
                <a:spcPct val="100000"/>
              </a:lnSpc>
              <a:spcBef>
                <a:spcPts val="300"/>
              </a:spcBef>
              <a:buClr>
                <a:schemeClr val="accent2"/>
              </a:buClr>
              <a:buFont typeface="Wingdings" pitchFamily="2" charset="2"/>
              <a:buChar char="§"/>
              <a:defRPr sz="1400" b="0" i="0" spc="0">
                <a:solidFill>
                  <a:schemeClr val="tx1"/>
                </a:solidFill>
                <a:latin typeface="Arial" panose="020B0604020202020204" pitchFamily="34" charset="0"/>
                <a:cs typeface="Arial" panose="020B0604020202020204" pitchFamily="34" charset="0"/>
              </a:defRPr>
            </a:lvl3pPr>
            <a:lvl4pPr marL="393750" indent="-141750">
              <a:lnSpc>
                <a:spcPct val="100000"/>
              </a:lnSpc>
              <a:spcBef>
                <a:spcPts val="300"/>
              </a:spcBef>
              <a:buClr>
                <a:schemeClr val="accent2"/>
              </a:buClr>
              <a:buFont typeface="Wingdings" pitchFamily="2" charset="2"/>
              <a:buChar char="§"/>
              <a:defRPr lang="en-GB" sz="1400" b="0" i="0" kern="1200" spc="0" dirty="0">
                <a:solidFill>
                  <a:schemeClr val="tx1"/>
                </a:solidFill>
                <a:latin typeface="Arial" panose="020B0604020202020204" pitchFamily="34" charset="0"/>
                <a:ea typeface="+mn-ea"/>
                <a:cs typeface="Arial" panose="020B0604020202020204" pitchFamily="34" charset="0"/>
              </a:defRPr>
            </a:lvl4pPr>
            <a:lvl5pPr marL="0" indent="0">
              <a:lnSpc>
                <a:spcPct val="100000"/>
              </a:lnSpc>
              <a:spcBef>
                <a:spcPts val="800"/>
              </a:spcBef>
              <a:buFontTx/>
              <a:buNone/>
              <a:defRPr lang="en-GB" sz="1600" b="1" i="0" kern="1200" spc="-60" baseline="0" dirty="0">
                <a:solidFill>
                  <a:schemeClr val="accent2"/>
                </a:solidFill>
                <a:latin typeface="+mj-lt"/>
                <a:ea typeface="Calibri" panose="020F0502020204030204" pitchFamily="34" charset="0"/>
                <a:cs typeface="Times New Roman" panose="02020603050405020304" pitchFamily="18" charset="0"/>
              </a:defRPr>
            </a:lvl5p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p>
        </p:txBody>
      </p:sp>
    </p:spTree>
    <p:extLst>
      <p:ext uri="{BB962C8B-B14F-4D97-AF65-F5344CB8AC3E}">
        <p14:creationId xmlns:p14="http://schemas.microsoft.com/office/powerpoint/2010/main" val="128358566"/>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1_Title and Content_3Col separate">
    <p:spTree>
      <p:nvGrpSpPr>
        <p:cNvPr id="1" name=""/>
        <p:cNvGrpSpPr/>
        <p:nvPr/>
      </p:nvGrpSpPr>
      <p:grpSpPr>
        <a:xfrm>
          <a:off x="0" y="0"/>
          <a:ext cx="0" cy="0"/>
          <a:chOff x="0" y="0"/>
          <a:chExt cx="0" cy="0"/>
        </a:xfrm>
      </p:grpSpPr>
      <p:grpSp>
        <p:nvGrpSpPr>
          <p:cNvPr id="12" name="Logo_Dark teal">
            <a:extLst>
              <a:ext uri="{FF2B5EF4-FFF2-40B4-BE49-F238E27FC236}">
                <a16:creationId xmlns:a16="http://schemas.microsoft.com/office/drawing/2014/main" id="{BF31DAC6-EC58-1A98-C0F4-F72A3D9631F2}"/>
              </a:ext>
            </a:extLst>
          </p:cNvPr>
          <p:cNvGrpSpPr/>
          <p:nvPr/>
        </p:nvGrpSpPr>
        <p:grpSpPr>
          <a:xfrm>
            <a:off x="407988" y="6190748"/>
            <a:ext cx="911237" cy="318053"/>
            <a:chOff x="3437032" y="6597742"/>
            <a:chExt cx="6033927" cy="2106047"/>
          </a:xfrm>
          <a:solidFill>
            <a:schemeClr val="accent2"/>
          </a:solidFill>
        </p:grpSpPr>
        <p:sp>
          <p:nvSpPr>
            <p:cNvPr id="13" name="Freeform 12">
              <a:extLst>
                <a:ext uri="{FF2B5EF4-FFF2-40B4-BE49-F238E27FC236}">
                  <a16:creationId xmlns:a16="http://schemas.microsoft.com/office/drawing/2014/main" id="{B490464D-1CCE-80A9-5688-761AA4EF8E57}"/>
                </a:ext>
              </a:extLst>
            </p:cNvPr>
            <p:cNvSpPr/>
            <p:nvPr/>
          </p:nvSpPr>
          <p:spPr>
            <a:xfrm>
              <a:off x="6540629" y="6754844"/>
              <a:ext cx="498490" cy="608718"/>
            </a:xfrm>
            <a:custGeom>
              <a:avLst/>
              <a:gdLst>
                <a:gd name="connsiteX0" fmla="*/ 74407 w 498490"/>
                <a:gd name="connsiteY0" fmla="*/ 0 h 608718"/>
                <a:gd name="connsiteX1" fmla="*/ 469850 w 498490"/>
                <a:gd name="connsiteY1" fmla="*/ 0 h 608718"/>
                <a:gd name="connsiteX2" fmla="*/ 469850 w 498490"/>
                <a:gd name="connsiteY2" fmla="*/ 132665 h 608718"/>
                <a:gd name="connsiteX3" fmla="*/ 202003 w 498490"/>
                <a:gd name="connsiteY3" fmla="*/ 132665 h 608718"/>
                <a:gd name="connsiteX4" fmla="*/ 187731 w 498490"/>
                <a:gd name="connsiteY4" fmla="*/ 222501 h 608718"/>
                <a:gd name="connsiteX5" fmla="*/ 242727 w 498490"/>
                <a:gd name="connsiteY5" fmla="*/ 202938 h 608718"/>
                <a:gd name="connsiteX6" fmla="*/ 296487 w 498490"/>
                <a:gd name="connsiteY6" fmla="*/ 196385 h 608718"/>
                <a:gd name="connsiteX7" fmla="*/ 442447 w 498490"/>
                <a:gd name="connsiteY7" fmla="*/ 250705 h 608718"/>
                <a:gd name="connsiteX8" fmla="*/ 498490 w 498490"/>
                <a:gd name="connsiteY8" fmla="*/ 387453 h 608718"/>
                <a:gd name="connsiteX9" fmla="*/ 469660 w 498490"/>
                <a:gd name="connsiteY9" fmla="*/ 498846 h 608718"/>
                <a:gd name="connsiteX10" fmla="*/ 387831 w 498490"/>
                <a:gd name="connsiteY10" fmla="*/ 580515 h 608718"/>
                <a:gd name="connsiteX11" fmla="*/ 252242 w 498490"/>
                <a:gd name="connsiteY11" fmla="*/ 608719 h 608718"/>
                <a:gd name="connsiteX12" fmla="*/ 150622 w 498490"/>
                <a:gd name="connsiteY12" fmla="*/ 597513 h 608718"/>
                <a:gd name="connsiteX13" fmla="*/ 78689 w 498490"/>
                <a:gd name="connsiteY13" fmla="*/ 564086 h 608718"/>
                <a:gd name="connsiteX14" fmla="*/ 30638 w 498490"/>
                <a:gd name="connsiteY14" fmla="*/ 513660 h 608718"/>
                <a:gd name="connsiteX15" fmla="*/ 0 w 498490"/>
                <a:gd name="connsiteY15" fmla="*/ 443482 h 608718"/>
                <a:gd name="connsiteX16" fmla="*/ 168511 w 498490"/>
                <a:gd name="connsiteY16" fmla="*/ 425154 h 608718"/>
                <a:gd name="connsiteX17" fmla="*/ 197150 w 498490"/>
                <a:gd name="connsiteY17" fmla="*/ 486595 h 608718"/>
                <a:gd name="connsiteX18" fmla="*/ 250720 w 498490"/>
                <a:gd name="connsiteY18" fmla="*/ 507582 h 608718"/>
                <a:gd name="connsiteX19" fmla="*/ 308190 w 498490"/>
                <a:gd name="connsiteY19" fmla="*/ 481277 h 608718"/>
                <a:gd name="connsiteX20" fmla="*/ 330836 w 498490"/>
                <a:gd name="connsiteY20" fmla="*/ 402742 h 608718"/>
                <a:gd name="connsiteX21" fmla="*/ 307905 w 498490"/>
                <a:gd name="connsiteY21" fmla="*/ 324397 h 608718"/>
                <a:gd name="connsiteX22" fmla="*/ 247009 w 498490"/>
                <a:gd name="connsiteY22" fmla="*/ 299516 h 608718"/>
                <a:gd name="connsiteX23" fmla="*/ 200386 w 498490"/>
                <a:gd name="connsiteY23" fmla="*/ 311387 h 608718"/>
                <a:gd name="connsiteX24" fmla="*/ 163563 w 498490"/>
                <a:gd name="connsiteY24" fmla="*/ 342440 h 608718"/>
                <a:gd name="connsiteX25" fmla="*/ 21694 w 498490"/>
                <a:gd name="connsiteY25" fmla="*/ 322023 h 608718"/>
                <a:gd name="connsiteX26" fmla="*/ 74407 w 498490"/>
                <a:gd name="connsiteY26" fmla="*/ 380 h 6087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498490" h="608718">
                  <a:moveTo>
                    <a:pt x="74407" y="0"/>
                  </a:moveTo>
                  <a:lnTo>
                    <a:pt x="469850" y="0"/>
                  </a:lnTo>
                  <a:lnTo>
                    <a:pt x="469850" y="132665"/>
                  </a:lnTo>
                  <a:lnTo>
                    <a:pt x="202003" y="132665"/>
                  </a:lnTo>
                  <a:lnTo>
                    <a:pt x="187731" y="222501"/>
                  </a:lnTo>
                  <a:cubicBezTo>
                    <a:pt x="206285" y="213764"/>
                    <a:pt x="224554" y="207306"/>
                    <a:pt x="242727" y="202938"/>
                  </a:cubicBezTo>
                  <a:cubicBezTo>
                    <a:pt x="260901" y="198570"/>
                    <a:pt x="278789" y="196385"/>
                    <a:pt x="296487" y="196385"/>
                  </a:cubicBezTo>
                  <a:cubicBezTo>
                    <a:pt x="356432" y="196385"/>
                    <a:pt x="405148" y="214524"/>
                    <a:pt x="442447" y="250705"/>
                  </a:cubicBezTo>
                  <a:cubicBezTo>
                    <a:pt x="479841" y="286886"/>
                    <a:pt x="498490" y="332469"/>
                    <a:pt x="498490" y="387453"/>
                  </a:cubicBezTo>
                  <a:cubicBezTo>
                    <a:pt x="498490" y="426103"/>
                    <a:pt x="488880" y="463234"/>
                    <a:pt x="469660" y="498846"/>
                  </a:cubicBezTo>
                  <a:cubicBezTo>
                    <a:pt x="450439" y="534457"/>
                    <a:pt x="423131" y="561712"/>
                    <a:pt x="387831" y="580515"/>
                  </a:cubicBezTo>
                  <a:cubicBezTo>
                    <a:pt x="352530" y="599318"/>
                    <a:pt x="307334" y="608719"/>
                    <a:pt x="252242" y="608719"/>
                  </a:cubicBezTo>
                  <a:cubicBezTo>
                    <a:pt x="212755" y="608719"/>
                    <a:pt x="178882" y="605015"/>
                    <a:pt x="150622" y="597513"/>
                  </a:cubicBezTo>
                  <a:cubicBezTo>
                    <a:pt x="122363" y="590011"/>
                    <a:pt x="98385" y="578900"/>
                    <a:pt x="78689" y="564086"/>
                  </a:cubicBezTo>
                  <a:cubicBezTo>
                    <a:pt x="58898" y="549272"/>
                    <a:pt x="42913" y="532463"/>
                    <a:pt x="30638" y="513660"/>
                  </a:cubicBezTo>
                  <a:cubicBezTo>
                    <a:pt x="18364" y="494857"/>
                    <a:pt x="8183" y="471496"/>
                    <a:pt x="0" y="443482"/>
                  </a:cubicBezTo>
                  <a:lnTo>
                    <a:pt x="168511" y="425154"/>
                  </a:lnTo>
                  <a:cubicBezTo>
                    <a:pt x="172602" y="452123"/>
                    <a:pt x="182117" y="472541"/>
                    <a:pt x="197150" y="486595"/>
                  </a:cubicBezTo>
                  <a:cubicBezTo>
                    <a:pt x="212184" y="500650"/>
                    <a:pt x="229977" y="507582"/>
                    <a:pt x="250720" y="507582"/>
                  </a:cubicBezTo>
                  <a:cubicBezTo>
                    <a:pt x="273936" y="507582"/>
                    <a:pt x="293062" y="498846"/>
                    <a:pt x="308190" y="481277"/>
                  </a:cubicBezTo>
                  <a:cubicBezTo>
                    <a:pt x="323319" y="463709"/>
                    <a:pt x="330836" y="437499"/>
                    <a:pt x="330836" y="402742"/>
                  </a:cubicBezTo>
                  <a:cubicBezTo>
                    <a:pt x="330836" y="367985"/>
                    <a:pt x="323224" y="341016"/>
                    <a:pt x="307905" y="324397"/>
                  </a:cubicBezTo>
                  <a:cubicBezTo>
                    <a:pt x="292586" y="307778"/>
                    <a:pt x="272319" y="299516"/>
                    <a:pt x="247009" y="299516"/>
                  </a:cubicBezTo>
                  <a:cubicBezTo>
                    <a:pt x="230929" y="299516"/>
                    <a:pt x="215419" y="303505"/>
                    <a:pt x="200386" y="311387"/>
                  </a:cubicBezTo>
                  <a:cubicBezTo>
                    <a:pt x="189253" y="317085"/>
                    <a:pt x="176979" y="327436"/>
                    <a:pt x="163563" y="342440"/>
                  </a:cubicBezTo>
                  <a:lnTo>
                    <a:pt x="21694" y="322023"/>
                  </a:lnTo>
                  <a:lnTo>
                    <a:pt x="74407" y="380"/>
                  </a:lnTo>
                  <a:close/>
                </a:path>
              </a:pathLst>
            </a:custGeom>
            <a:grpFill/>
            <a:ln w="9510" cap="flat">
              <a:noFill/>
              <a:prstDash val="solid"/>
              <a:miter/>
            </a:ln>
          </p:spPr>
          <p:txBody>
            <a:bodyPr rtlCol="0" anchor="ctr"/>
            <a:lstStyle/>
            <a:p>
              <a:endParaRPr lang="en-GB"/>
            </a:p>
          </p:txBody>
        </p:sp>
        <p:sp>
          <p:nvSpPr>
            <p:cNvPr id="14" name="Freeform 13">
              <a:extLst>
                <a:ext uri="{FF2B5EF4-FFF2-40B4-BE49-F238E27FC236}">
                  <a16:creationId xmlns:a16="http://schemas.microsoft.com/office/drawing/2014/main" id="{9859CF2E-9A7B-9D02-F067-BABB0AC90EC0}"/>
                </a:ext>
              </a:extLst>
            </p:cNvPr>
            <p:cNvSpPr/>
            <p:nvPr/>
          </p:nvSpPr>
          <p:spPr>
            <a:xfrm>
              <a:off x="7047207" y="7186645"/>
              <a:ext cx="177930" cy="166566"/>
            </a:xfrm>
            <a:custGeom>
              <a:avLst/>
              <a:gdLst>
                <a:gd name="connsiteX0" fmla="*/ 0 w 177930"/>
                <a:gd name="connsiteY0" fmla="*/ 0 h 166566"/>
                <a:gd name="connsiteX1" fmla="*/ 177930 w 177930"/>
                <a:gd name="connsiteY1" fmla="*/ 0 h 166566"/>
                <a:gd name="connsiteX2" fmla="*/ 177930 w 177930"/>
                <a:gd name="connsiteY2" fmla="*/ 166567 h 166566"/>
                <a:gd name="connsiteX3" fmla="*/ 0 w 177930"/>
                <a:gd name="connsiteY3" fmla="*/ 166567 h 166566"/>
                <a:gd name="connsiteX4" fmla="*/ 0 w 177930"/>
                <a:gd name="connsiteY4" fmla="*/ 0 h 16656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7930" h="166566">
                  <a:moveTo>
                    <a:pt x="0" y="0"/>
                  </a:moveTo>
                  <a:lnTo>
                    <a:pt x="177930" y="0"/>
                  </a:lnTo>
                  <a:lnTo>
                    <a:pt x="177930" y="166567"/>
                  </a:lnTo>
                  <a:lnTo>
                    <a:pt x="0" y="166567"/>
                  </a:lnTo>
                  <a:lnTo>
                    <a:pt x="0" y="0"/>
                  </a:lnTo>
                  <a:close/>
                </a:path>
              </a:pathLst>
            </a:custGeom>
            <a:grpFill/>
            <a:ln w="9510" cap="flat">
              <a:noFill/>
              <a:prstDash val="solid"/>
              <a:miter/>
            </a:ln>
          </p:spPr>
          <p:txBody>
            <a:bodyPr rtlCol="0" anchor="ctr"/>
            <a:lstStyle/>
            <a:p>
              <a:endParaRPr lang="en-GB"/>
            </a:p>
          </p:txBody>
        </p:sp>
        <p:sp>
          <p:nvSpPr>
            <p:cNvPr id="15" name="Freeform 14">
              <a:extLst>
                <a:ext uri="{FF2B5EF4-FFF2-40B4-BE49-F238E27FC236}">
                  <a16:creationId xmlns:a16="http://schemas.microsoft.com/office/drawing/2014/main" id="{DBF96F81-85A2-E487-9A91-05A54F2F35FD}"/>
                </a:ext>
              </a:extLst>
            </p:cNvPr>
            <p:cNvSpPr/>
            <p:nvPr/>
          </p:nvSpPr>
          <p:spPr>
            <a:xfrm>
              <a:off x="7234176" y="6744683"/>
              <a:ext cx="490021" cy="618785"/>
            </a:xfrm>
            <a:custGeom>
              <a:avLst/>
              <a:gdLst>
                <a:gd name="connsiteX0" fmla="*/ 190 w 490021"/>
                <a:gd name="connsiteY0" fmla="*/ 306924 h 618785"/>
                <a:gd name="connsiteX1" fmla="*/ 61752 w 490021"/>
                <a:gd name="connsiteY1" fmla="*/ 68184 h 618785"/>
                <a:gd name="connsiteX2" fmla="*/ 249292 w 490021"/>
                <a:gd name="connsiteY2" fmla="*/ 0 h 618785"/>
                <a:gd name="connsiteX3" fmla="*/ 348629 w 490021"/>
                <a:gd name="connsiteY3" fmla="*/ 14909 h 618785"/>
                <a:gd name="connsiteX4" fmla="*/ 411999 w 490021"/>
                <a:gd name="connsiteY4" fmla="*/ 53655 h 618785"/>
                <a:gd name="connsiteX5" fmla="*/ 450630 w 490021"/>
                <a:gd name="connsiteY5" fmla="*/ 103891 h 618785"/>
                <a:gd name="connsiteX6" fmla="*/ 473275 w 490021"/>
                <a:gd name="connsiteY6" fmla="*/ 165332 h 618785"/>
                <a:gd name="connsiteX7" fmla="*/ 490022 w 490021"/>
                <a:gd name="connsiteY7" fmla="*/ 304929 h 618785"/>
                <a:gd name="connsiteX8" fmla="*/ 434835 w 490021"/>
                <a:gd name="connsiteY8" fmla="*/ 543289 h 618785"/>
                <a:gd name="connsiteX9" fmla="*/ 244630 w 490021"/>
                <a:gd name="connsiteY9" fmla="*/ 618785 h 618785"/>
                <a:gd name="connsiteX10" fmla="*/ 122363 w 490021"/>
                <a:gd name="connsiteY10" fmla="*/ 594664 h 618785"/>
                <a:gd name="connsiteX11" fmla="*/ 45862 w 490021"/>
                <a:gd name="connsiteY11" fmla="*/ 524011 h 618785"/>
                <a:gd name="connsiteX12" fmla="*/ 12084 w 490021"/>
                <a:gd name="connsiteY12" fmla="*/ 433605 h 618785"/>
                <a:gd name="connsiteX13" fmla="*/ 0 w 490021"/>
                <a:gd name="connsiteY13" fmla="*/ 306829 h 618785"/>
                <a:gd name="connsiteX14" fmla="*/ 165370 w 490021"/>
                <a:gd name="connsiteY14" fmla="*/ 307303 h 618785"/>
                <a:gd name="connsiteX15" fmla="*/ 185637 w 490021"/>
                <a:gd name="connsiteY15" fmla="*/ 463424 h 618785"/>
                <a:gd name="connsiteX16" fmla="*/ 244345 w 490021"/>
                <a:gd name="connsiteY16" fmla="*/ 505303 h 618785"/>
                <a:gd name="connsiteX17" fmla="*/ 288304 w 490021"/>
                <a:gd name="connsiteY17" fmla="*/ 487545 h 618785"/>
                <a:gd name="connsiteX18" fmla="*/ 315707 w 490021"/>
                <a:gd name="connsiteY18" fmla="*/ 431421 h 618785"/>
                <a:gd name="connsiteX19" fmla="*/ 324461 w 490021"/>
                <a:gd name="connsiteY19" fmla="*/ 311862 h 618785"/>
                <a:gd name="connsiteX20" fmla="*/ 304194 w 490021"/>
                <a:gd name="connsiteY20" fmla="*/ 151657 h 618785"/>
                <a:gd name="connsiteX21" fmla="*/ 243488 w 490021"/>
                <a:gd name="connsiteY21" fmla="*/ 110633 h 618785"/>
                <a:gd name="connsiteX22" fmla="*/ 183830 w 490021"/>
                <a:gd name="connsiteY22" fmla="*/ 152512 h 618785"/>
                <a:gd name="connsiteX23" fmla="*/ 165465 w 490021"/>
                <a:gd name="connsiteY23" fmla="*/ 307398 h 6187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490021" h="618785">
                  <a:moveTo>
                    <a:pt x="190" y="306924"/>
                  </a:moveTo>
                  <a:cubicBezTo>
                    <a:pt x="190" y="193157"/>
                    <a:pt x="20743" y="113577"/>
                    <a:pt x="61752" y="68184"/>
                  </a:cubicBezTo>
                  <a:cubicBezTo>
                    <a:pt x="102762" y="22696"/>
                    <a:pt x="165275" y="0"/>
                    <a:pt x="249292" y="0"/>
                  </a:cubicBezTo>
                  <a:cubicBezTo>
                    <a:pt x="289636" y="0"/>
                    <a:pt x="322748" y="4938"/>
                    <a:pt x="348629" y="14909"/>
                  </a:cubicBezTo>
                  <a:cubicBezTo>
                    <a:pt x="374510" y="24881"/>
                    <a:pt x="395633" y="37796"/>
                    <a:pt x="411999" y="53655"/>
                  </a:cubicBezTo>
                  <a:cubicBezTo>
                    <a:pt x="428365" y="69609"/>
                    <a:pt x="441210" y="86322"/>
                    <a:pt x="450630" y="103891"/>
                  </a:cubicBezTo>
                  <a:cubicBezTo>
                    <a:pt x="460050" y="121459"/>
                    <a:pt x="467566" y="141876"/>
                    <a:pt x="473275" y="165332"/>
                  </a:cubicBezTo>
                  <a:cubicBezTo>
                    <a:pt x="484408" y="209965"/>
                    <a:pt x="490022" y="256498"/>
                    <a:pt x="490022" y="304929"/>
                  </a:cubicBezTo>
                  <a:cubicBezTo>
                    <a:pt x="490022" y="413473"/>
                    <a:pt x="471658" y="492958"/>
                    <a:pt x="434835" y="543289"/>
                  </a:cubicBezTo>
                  <a:cubicBezTo>
                    <a:pt x="398012" y="593620"/>
                    <a:pt x="334642" y="618785"/>
                    <a:pt x="244630" y="618785"/>
                  </a:cubicBezTo>
                  <a:cubicBezTo>
                    <a:pt x="194201" y="618785"/>
                    <a:pt x="153477" y="610713"/>
                    <a:pt x="122363" y="594664"/>
                  </a:cubicBezTo>
                  <a:cubicBezTo>
                    <a:pt x="91249" y="578615"/>
                    <a:pt x="65749" y="555064"/>
                    <a:pt x="45862" y="524011"/>
                  </a:cubicBezTo>
                  <a:cubicBezTo>
                    <a:pt x="31399" y="501980"/>
                    <a:pt x="20172" y="471876"/>
                    <a:pt x="12084" y="433605"/>
                  </a:cubicBezTo>
                  <a:cubicBezTo>
                    <a:pt x="3996" y="395335"/>
                    <a:pt x="0" y="353171"/>
                    <a:pt x="0" y="306829"/>
                  </a:cubicBezTo>
                  <a:close/>
                  <a:moveTo>
                    <a:pt x="165370" y="307303"/>
                  </a:moveTo>
                  <a:cubicBezTo>
                    <a:pt x="165370" y="383464"/>
                    <a:pt x="172126" y="435505"/>
                    <a:pt x="185637" y="463424"/>
                  </a:cubicBezTo>
                  <a:cubicBezTo>
                    <a:pt x="199149" y="491344"/>
                    <a:pt x="218654" y="505303"/>
                    <a:pt x="244345" y="505303"/>
                  </a:cubicBezTo>
                  <a:cubicBezTo>
                    <a:pt x="261281" y="505303"/>
                    <a:pt x="275935" y="499415"/>
                    <a:pt x="288304" y="487545"/>
                  </a:cubicBezTo>
                  <a:cubicBezTo>
                    <a:pt x="300674" y="475674"/>
                    <a:pt x="309808" y="456967"/>
                    <a:pt x="315707" y="431421"/>
                  </a:cubicBezTo>
                  <a:cubicBezTo>
                    <a:pt x="321606" y="405876"/>
                    <a:pt x="324461" y="365991"/>
                    <a:pt x="324461" y="311862"/>
                  </a:cubicBezTo>
                  <a:cubicBezTo>
                    <a:pt x="324461" y="232377"/>
                    <a:pt x="317705" y="179007"/>
                    <a:pt x="304194" y="151657"/>
                  </a:cubicBezTo>
                  <a:cubicBezTo>
                    <a:pt x="290683" y="124308"/>
                    <a:pt x="270416" y="110633"/>
                    <a:pt x="243488" y="110633"/>
                  </a:cubicBezTo>
                  <a:cubicBezTo>
                    <a:pt x="216561" y="110633"/>
                    <a:pt x="196009" y="124593"/>
                    <a:pt x="183830" y="152512"/>
                  </a:cubicBezTo>
                  <a:cubicBezTo>
                    <a:pt x="171555" y="180432"/>
                    <a:pt x="165465" y="231997"/>
                    <a:pt x="165465" y="307398"/>
                  </a:cubicBezTo>
                  <a:close/>
                </a:path>
              </a:pathLst>
            </a:custGeom>
            <a:grpFill/>
            <a:ln w="9510" cap="flat">
              <a:noFill/>
              <a:prstDash val="solid"/>
              <a:miter/>
            </a:ln>
          </p:spPr>
          <p:txBody>
            <a:bodyPr rtlCol="0" anchor="ctr"/>
            <a:lstStyle/>
            <a:p>
              <a:endParaRPr lang="en-GB"/>
            </a:p>
          </p:txBody>
        </p:sp>
        <p:sp>
          <p:nvSpPr>
            <p:cNvPr id="16" name="Freeform 15">
              <a:extLst>
                <a:ext uri="{FF2B5EF4-FFF2-40B4-BE49-F238E27FC236}">
                  <a16:creationId xmlns:a16="http://schemas.microsoft.com/office/drawing/2014/main" id="{7E834EC7-4DF1-006F-4A8F-79FD8F687876}"/>
                </a:ext>
              </a:extLst>
            </p:cNvPr>
            <p:cNvSpPr/>
            <p:nvPr/>
          </p:nvSpPr>
          <p:spPr>
            <a:xfrm>
              <a:off x="4441243" y="7434691"/>
              <a:ext cx="700683" cy="908520"/>
            </a:xfrm>
            <a:custGeom>
              <a:avLst/>
              <a:gdLst>
                <a:gd name="connsiteX0" fmla="*/ 0 w 700683"/>
                <a:gd name="connsiteY0" fmla="*/ 20037 h 908520"/>
                <a:gd name="connsiteX1" fmla="*/ 319323 w 700683"/>
                <a:gd name="connsiteY1" fmla="*/ 20037 h 908520"/>
                <a:gd name="connsiteX2" fmla="*/ 319323 w 700683"/>
                <a:gd name="connsiteY2" fmla="*/ 165617 h 908520"/>
                <a:gd name="connsiteX3" fmla="*/ 414473 w 700683"/>
                <a:gd name="connsiteY3" fmla="*/ 35517 h 908520"/>
                <a:gd name="connsiteX4" fmla="*/ 535599 w 700683"/>
                <a:gd name="connsiteY4" fmla="*/ 0 h 908520"/>
                <a:gd name="connsiteX5" fmla="*/ 700683 w 700683"/>
                <a:gd name="connsiteY5" fmla="*/ 46817 h 908520"/>
                <a:gd name="connsiteX6" fmla="*/ 595067 w 700683"/>
                <a:gd name="connsiteY6" fmla="*/ 289450 h 908520"/>
                <a:gd name="connsiteX7" fmla="*/ 499537 w 700683"/>
                <a:gd name="connsiteY7" fmla="*/ 264380 h 908520"/>
                <a:gd name="connsiteX8" fmla="*/ 395633 w 700683"/>
                <a:gd name="connsiteY8" fmla="*/ 319554 h 908520"/>
                <a:gd name="connsiteX9" fmla="*/ 342825 w 700683"/>
                <a:gd name="connsiteY9" fmla="*/ 610713 h 908520"/>
                <a:gd name="connsiteX10" fmla="*/ 342825 w 700683"/>
                <a:gd name="connsiteY10" fmla="*/ 908520 h 908520"/>
                <a:gd name="connsiteX11" fmla="*/ 0 w 700683"/>
                <a:gd name="connsiteY11" fmla="*/ 908520 h 908520"/>
                <a:gd name="connsiteX12" fmla="*/ 0 w 700683"/>
                <a:gd name="connsiteY12" fmla="*/ 20037 h 9085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700683" h="908520">
                  <a:moveTo>
                    <a:pt x="0" y="20037"/>
                  </a:moveTo>
                  <a:lnTo>
                    <a:pt x="319323" y="20037"/>
                  </a:lnTo>
                  <a:lnTo>
                    <a:pt x="319323" y="165617"/>
                  </a:lnTo>
                  <a:cubicBezTo>
                    <a:pt x="350056" y="102561"/>
                    <a:pt x="381741" y="59258"/>
                    <a:pt x="414473" y="35517"/>
                  </a:cubicBezTo>
                  <a:cubicBezTo>
                    <a:pt x="447204" y="11776"/>
                    <a:pt x="487548" y="0"/>
                    <a:pt x="535599" y="0"/>
                  </a:cubicBezTo>
                  <a:cubicBezTo>
                    <a:pt x="583649" y="0"/>
                    <a:pt x="640929" y="15669"/>
                    <a:pt x="700683" y="46817"/>
                  </a:cubicBezTo>
                  <a:lnTo>
                    <a:pt x="595067" y="289450"/>
                  </a:lnTo>
                  <a:cubicBezTo>
                    <a:pt x="554819" y="272737"/>
                    <a:pt x="522944" y="264380"/>
                    <a:pt x="499537" y="264380"/>
                  </a:cubicBezTo>
                  <a:cubicBezTo>
                    <a:pt x="454816" y="264380"/>
                    <a:pt x="420182" y="282803"/>
                    <a:pt x="395633" y="319554"/>
                  </a:cubicBezTo>
                  <a:cubicBezTo>
                    <a:pt x="360428" y="371404"/>
                    <a:pt x="342825" y="468457"/>
                    <a:pt x="342825" y="610713"/>
                  </a:cubicBezTo>
                  <a:lnTo>
                    <a:pt x="342825" y="908520"/>
                  </a:lnTo>
                  <a:lnTo>
                    <a:pt x="0" y="908520"/>
                  </a:lnTo>
                  <a:lnTo>
                    <a:pt x="0" y="20037"/>
                  </a:lnTo>
                  <a:close/>
                </a:path>
              </a:pathLst>
            </a:custGeom>
            <a:grpFill/>
            <a:ln w="9510" cap="flat">
              <a:noFill/>
              <a:prstDash val="solid"/>
              <a:miter/>
            </a:ln>
          </p:spPr>
          <p:txBody>
            <a:bodyPr rtlCol="0" anchor="ctr"/>
            <a:lstStyle/>
            <a:p>
              <a:endParaRPr lang="en-GB"/>
            </a:p>
          </p:txBody>
        </p:sp>
        <p:sp>
          <p:nvSpPr>
            <p:cNvPr id="17" name="Freeform 16">
              <a:extLst>
                <a:ext uri="{FF2B5EF4-FFF2-40B4-BE49-F238E27FC236}">
                  <a16:creationId xmlns:a16="http://schemas.microsoft.com/office/drawing/2014/main" id="{6C7FBDE8-F72A-1958-C3FF-09126B7C8A1E}"/>
                </a:ext>
              </a:extLst>
            </p:cNvPr>
            <p:cNvSpPr/>
            <p:nvPr/>
          </p:nvSpPr>
          <p:spPr>
            <a:xfrm>
              <a:off x="5142022" y="7116752"/>
              <a:ext cx="341112" cy="1226459"/>
            </a:xfrm>
            <a:custGeom>
              <a:avLst/>
              <a:gdLst>
                <a:gd name="connsiteX0" fmla="*/ 0 w 341112"/>
                <a:gd name="connsiteY0" fmla="*/ 0 h 1226459"/>
                <a:gd name="connsiteX1" fmla="*/ 341112 w 341112"/>
                <a:gd name="connsiteY1" fmla="*/ 0 h 1226459"/>
                <a:gd name="connsiteX2" fmla="*/ 341112 w 341112"/>
                <a:gd name="connsiteY2" fmla="*/ 231712 h 1226459"/>
                <a:gd name="connsiteX3" fmla="*/ 0 w 341112"/>
                <a:gd name="connsiteY3" fmla="*/ 231712 h 1226459"/>
                <a:gd name="connsiteX4" fmla="*/ 0 w 341112"/>
                <a:gd name="connsiteY4" fmla="*/ 0 h 1226459"/>
                <a:gd name="connsiteX5" fmla="*/ 0 w 341112"/>
                <a:gd name="connsiteY5" fmla="*/ 337977 h 1226459"/>
                <a:gd name="connsiteX6" fmla="*/ 341112 w 341112"/>
                <a:gd name="connsiteY6" fmla="*/ 337977 h 1226459"/>
                <a:gd name="connsiteX7" fmla="*/ 341112 w 341112"/>
                <a:gd name="connsiteY7" fmla="*/ 1226460 h 1226459"/>
                <a:gd name="connsiteX8" fmla="*/ 0 w 341112"/>
                <a:gd name="connsiteY8" fmla="*/ 1226460 h 1226459"/>
                <a:gd name="connsiteX9" fmla="*/ 0 w 341112"/>
                <a:gd name="connsiteY9" fmla="*/ 337977 h 12264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41112" h="1226459">
                  <a:moveTo>
                    <a:pt x="0" y="0"/>
                  </a:moveTo>
                  <a:lnTo>
                    <a:pt x="341112" y="0"/>
                  </a:lnTo>
                  <a:lnTo>
                    <a:pt x="341112" y="231712"/>
                  </a:lnTo>
                  <a:lnTo>
                    <a:pt x="0" y="231712"/>
                  </a:lnTo>
                  <a:lnTo>
                    <a:pt x="0" y="0"/>
                  </a:lnTo>
                  <a:close/>
                  <a:moveTo>
                    <a:pt x="0" y="337977"/>
                  </a:moveTo>
                  <a:lnTo>
                    <a:pt x="341112" y="337977"/>
                  </a:lnTo>
                  <a:lnTo>
                    <a:pt x="341112" y="1226460"/>
                  </a:lnTo>
                  <a:lnTo>
                    <a:pt x="0" y="1226460"/>
                  </a:lnTo>
                  <a:lnTo>
                    <a:pt x="0" y="337977"/>
                  </a:lnTo>
                  <a:close/>
                </a:path>
              </a:pathLst>
            </a:custGeom>
            <a:grpFill/>
            <a:ln w="9510" cap="flat">
              <a:noFill/>
              <a:prstDash val="solid"/>
              <a:miter/>
            </a:ln>
          </p:spPr>
          <p:txBody>
            <a:bodyPr rtlCol="0" anchor="ctr"/>
            <a:lstStyle/>
            <a:p>
              <a:endParaRPr lang="en-GB"/>
            </a:p>
          </p:txBody>
        </p:sp>
        <p:sp>
          <p:nvSpPr>
            <p:cNvPr id="18" name="Freeform 17">
              <a:extLst>
                <a:ext uri="{FF2B5EF4-FFF2-40B4-BE49-F238E27FC236}">
                  <a16:creationId xmlns:a16="http://schemas.microsoft.com/office/drawing/2014/main" id="{E6CD449F-0369-1C80-63A8-7FB31E363DA8}"/>
                </a:ext>
              </a:extLst>
            </p:cNvPr>
            <p:cNvSpPr/>
            <p:nvPr/>
          </p:nvSpPr>
          <p:spPr>
            <a:xfrm>
              <a:off x="6503806" y="7434596"/>
              <a:ext cx="981470" cy="1269193"/>
            </a:xfrm>
            <a:custGeom>
              <a:avLst/>
              <a:gdLst>
                <a:gd name="connsiteX0" fmla="*/ 661291 w 981470"/>
                <a:gd name="connsiteY0" fmla="*/ 20132 h 1269193"/>
                <a:gd name="connsiteX1" fmla="*/ 980614 w 981470"/>
                <a:gd name="connsiteY1" fmla="*/ 20132 h 1269193"/>
                <a:gd name="connsiteX2" fmla="*/ 980614 w 981470"/>
                <a:gd name="connsiteY2" fmla="*/ 859234 h 1269193"/>
                <a:gd name="connsiteX3" fmla="*/ 981471 w 981470"/>
                <a:gd name="connsiteY3" fmla="*/ 898549 h 1269193"/>
                <a:gd name="connsiteX4" fmla="*/ 945885 w 981470"/>
                <a:gd name="connsiteY4" fmla="*/ 1057899 h 1269193"/>
                <a:gd name="connsiteX5" fmla="*/ 851115 w 981470"/>
                <a:gd name="connsiteY5" fmla="*/ 1180497 h 1269193"/>
                <a:gd name="connsiteX6" fmla="*/ 701064 w 981470"/>
                <a:gd name="connsiteY6" fmla="*/ 1248301 h 1269193"/>
                <a:gd name="connsiteX7" fmla="*/ 492781 w 981470"/>
                <a:gd name="connsiteY7" fmla="*/ 1269193 h 1269193"/>
                <a:gd name="connsiteX8" fmla="*/ 124361 w 981470"/>
                <a:gd name="connsiteY8" fmla="*/ 1188854 h 1269193"/>
                <a:gd name="connsiteX9" fmla="*/ 24168 w 981470"/>
                <a:gd name="connsiteY9" fmla="*/ 973855 h 1269193"/>
                <a:gd name="connsiteX10" fmla="*/ 25881 w 981470"/>
                <a:gd name="connsiteY10" fmla="*/ 928653 h 1269193"/>
                <a:gd name="connsiteX11" fmla="*/ 357002 w 981470"/>
                <a:gd name="connsiteY11" fmla="*/ 966258 h 1269193"/>
                <a:gd name="connsiteX12" fmla="*/ 395538 w 981470"/>
                <a:gd name="connsiteY12" fmla="*/ 1029884 h 1269193"/>
                <a:gd name="connsiteX13" fmla="*/ 490307 w 981470"/>
                <a:gd name="connsiteY13" fmla="*/ 1055809 h 1269193"/>
                <a:gd name="connsiteX14" fmla="*/ 600491 w 981470"/>
                <a:gd name="connsiteY14" fmla="*/ 1016494 h 1269193"/>
                <a:gd name="connsiteX15" fmla="*/ 636933 w 981470"/>
                <a:gd name="connsiteY15" fmla="*/ 879271 h 1269193"/>
                <a:gd name="connsiteX16" fmla="*/ 636933 w 981470"/>
                <a:gd name="connsiteY16" fmla="*/ 744612 h 1269193"/>
                <a:gd name="connsiteX17" fmla="*/ 536360 w 981470"/>
                <a:gd name="connsiteY17" fmla="*/ 830745 h 1269193"/>
                <a:gd name="connsiteX18" fmla="*/ 366232 w 981470"/>
                <a:gd name="connsiteY18" fmla="*/ 872529 h 1269193"/>
                <a:gd name="connsiteX19" fmla="*/ 77928 w 981470"/>
                <a:gd name="connsiteY19" fmla="*/ 716883 h 1269193"/>
                <a:gd name="connsiteX20" fmla="*/ 0 w 981470"/>
                <a:gd name="connsiteY20" fmla="*/ 424964 h 1269193"/>
                <a:gd name="connsiteX21" fmla="*/ 100573 w 981470"/>
                <a:gd name="connsiteY21" fmla="*/ 108734 h 1269193"/>
                <a:gd name="connsiteX22" fmla="*/ 363758 w 981470"/>
                <a:gd name="connsiteY22" fmla="*/ 0 h 1269193"/>
                <a:gd name="connsiteX23" fmla="*/ 535218 w 981470"/>
                <a:gd name="connsiteY23" fmla="*/ 35137 h 1269193"/>
                <a:gd name="connsiteX24" fmla="*/ 661387 w 981470"/>
                <a:gd name="connsiteY24" fmla="*/ 151468 h 1269193"/>
                <a:gd name="connsiteX25" fmla="*/ 661387 w 981470"/>
                <a:gd name="connsiteY25" fmla="*/ 20132 h 1269193"/>
                <a:gd name="connsiteX26" fmla="*/ 340256 w 981470"/>
                <a:gd name="connsiteY26" fmla="*/ 450984 h 1269193"/>
                <a:gd name="connsiteX27" fmla="*/ 381361 w 981470"/>
                <a:gd name="connsiteY27" fmla="*/ 593620 h 1269193"/>
                <a:gd name="connsiteX28" fmla="*/ 489546 w 981470"/>
                <a:gd name="connsiteY28" fmla="*/ 640057 h 1269193"/>
                <a:gd name="connsiteX29" fmla="*/ 596399 w 981470"/>
                <a:gd name="connsiteY29" fmla="*/ 591910 h 1269193"/>
                <a:gd name="connsiteX30" fmla="*/ 639597 w 981470"/>
                <a:gd name="connsiteY30" fmla="*/ 446805 h 1269193"/>
                <a:gd name="connsiteX31" fmla="*/ 594306 w 981470"/>
                <a:gd name="connsiteY31" fmla="*/ 298282 h 1269193"/>
                <a:gd name="connsiteX32" fmla="*/ 483647 w 981470"/>
                <a:gd name="connsiteY32" fmla="*/ 246811 h 1269193"/>
                <a:gd name="connsiteX33" fmla="*/ 379267 w 981470"/>
                <a:gd name="connsiteY33" fmla="*/ 294103 h 1269193"/>
                <a:gd name="connsiteX34" fmla="*/ 340256 w 981470"/>
                <a:gd name="connsiteY34" fmla="*/ 450984 h 12691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Lst>
              <a:rect l="l" t="t" r="r" b="b"/>
              <a:pathLst>
                <a:path w="981470" h="1269193">
                  <a:moveTo>
                    <a:pt x="661291" y="20132"/>
                  </a:moveTo>
                  <a:lnTo>
                    <a:pt x="980614" y="20132"/>
                  </a:lnTo>
                  <a:lnTo>
                    <a:pt x="980614" y="859234"/>
                  </a:lnTo>
                  <a:lnTo>
                    <a:pt x="981471" y="898549"/>
                  </a:lnTo>
                  <a:cubicBezTo>
                    <a:pt x="981471" y="954293"/>
                    <a:pt x="969577" y="1007473"/>
                    <a:pt x="945885" y="1057899"/>
                  </a:cubicBezTo>
                  <a:cubicBezTo>
                    <a:pt x="922097" y="1108324"/>
                    <a:pt x="890603" y="1149254"/>
                    <a:pt x="851115" y="1180497"/>
                  </a:cubicBezTo>
                  <a:cubicBezTo>
                    <a:pt x="811723" y="1211740"/>
                    <a:pt x="761674" y="1234342"/>
                    <a:pt x="701064" y="1248301"/>
                  </a:cubicBezTo>
                  <a:cubicBezTo>
                    <a:pt x="640454" y="1262261"/>
                    <a:pt x="570994" y="1269193"/>
                    <a:pt x="492781" y="1269193"/>
                  </a:cubicBezTo>
                  <a:cubicBezTo>
                    <a:pt x="313994" y="1269193"/>
                    <a:pt x="191156" y="1242414"/>
                    <a:pt x="124361" y="1188854"/>
                  </a:cubicBezTo>
                  <a:cubicBezTo>
                    <a:pt x="57566" y="1135294"/>
                    <a:pt x="24168" y="1063596"/>
                    <a:pt x="24168" y="973855"/>
                  </a:cubicBezTo>
                  <a:cubicBezTo>
                    <a:pt x="24168" y="962745"/>
                    <a:pt x="24739" y="947645"/>
                    <a:pt x="25881" y="928653"/>
                  </a:cubicBezTo>
                  <a:lnTo>
                    <a:pt x="357002" y="966258"/>
                  </a:lnTo>
                  <a:cubicBezTo>
                    <a:pt x="365375" y="996932"/>
                    <a:pt x="378221" y="1018109"/>
                    <a:pt x="395538" y="1029884"/>
                  </a:cubicBezTo>
                  <a:cubicBezTo>
                    <a:pt x="420657" y="1047168"/>
                    <a:pt x="452247" y="1055809"/>
                    <a:pt x="490307" y="1055809"/>
                  </a:cubicBezTo>
                  <a:cubicBezTo>
                    <a:pt x="539500" y="1055809"/>
                    <a:pt x="576227" y="1042704"/>
                    <a:pt x="600491" y="1016494"/>
                  </a:cubicBezTo>
                  <a:cubicBezTo>
                    <a:pt x="624754" y="990284"/>
                    <a:pt x="636933" y="944512"/>
                    <a:pt x="636933" y="879271"/>
                  </a:cubicBezTo>
                  <a:lnTo>
                    <a:pt x="636933" y="744612"/>
                  </a:lnTo>
                  <a:cubicBezTo>
                    <a:pt x="603440" y="784212"/>
                    <a:pt x="569853" y="812986"/>
                    <a:pt x="536360" y="830745"/>
                  </a:cubicBezTo>
                  <a:cubicBezTo>
                    <a:pt x="483837" y="858664"/>
                    <a:pt x="427128" y="872529"/>
                    <a:pt x="366232" y="872529"/>
                  </a:cubicBezTo>
                  <a:cubicBezTo>
                    <a:pt x="247199" y="872529"/>
                    <a:pt x="151098" y="820679"/>
                    <a:pt x="77928" y="716883"/>
                  </a:cubicBezTo>
                  <a:cubicBezTo>
                    <a:pt x="25976" y="643286"/>
                    <a:pt x="0" y="545948"/>
                    <a:pt x="0" y="424964"/>
                  </a:cubicBezTo>
                  <a:cubicBezTo>
                    <a:pt x="0" y="286696"/>
                    <a:pt x="33493" y="181286"/>
                    <a:pt x="100573" y="108734"/>
                  </a:cubicBezTo>
                  <a:cubicBezTo>
                    <a:pt x="167654" y="36276"/>
                    <a:pt x="255382" y="0"/>
                    <a:pt x="363758" y="0"/>
                  </a:cubicBezTo>
                  <a:cubicBezTo>
                    <a:pt x="433027" y="0"/>
                    <a:pt x="490212" y="11681"/>
                    <a:pt x="535218" y="35137"/>
                  </a:cubicBezTo>
                  <a:cubicBezTo>
                    <a:pt x="580224" y="58593"/>
                    <a:pt x="622280" y="97338"/>
                    <a:pt x="661387" y="151468"/>
                  </a:cubicBezTo>
                  <a:lnTo>
                    <a:pt x="661387" y="20132"/>
                  </a:lnTo>
                  <a:close/>
                  <a:moveTo>
                    <a:pt x="340256" y="450984"/>
                  </a:moveTo>
                  <a:cubicBezTo>
                    <a:pt x="340256" y="515085"/>
                    <a:pt x="353958" y="562661"/>
                    <a:pt x="381361" y="593620"/>
                  </a:cubicBezTo>
                  <a:cubicBezTo>
                    <a:pt x="408764" y="624578"/>
                    <a:pt x="444826" y="640057"/>
                    <a:pt x="489546" y="640057"/>
                  </a:cubicBezTo>
                  <a:cubicBezTo>
                    <a:pt x="534266" y="640057"/>
                    <a:pt x="567664" y="624008"/>
                    <a:pt x="596399" y="591910"/>
                  </a:cubicBezTo>
                  <a:cubicBezTo>
                    <a:pt x="625135" y="559813"/>
                    <a:pt x="639597" y="511476"/>
                    <a:pt x="639597" y="446805"/>
                  </a:cubicBezTo>
                  <a:cubicBezTo>
                    <a:pt x="639597" y="382135"/>
                    <a:pt x="624468" y="332659"/>
                    <a:pt x="594306" y="298282"/>
                  </a:cubicBezTo>
                  <a:cubicBezTo>
                    <a:pt x="564144" y="264000"/>
                    <a:pt x="527225" y="246811"/>
                    <a:pt x="483647" y="246811"/>
                  </a:cubicBezTo>
                  <a:cubicBezTo>
                    <a:pt x="440068" y="246811"/>
                    <a:pt x="405243" y="262575"/>
                    <a:pt x="379267" y="294103"/>
                  </a:cubicBezTo>
                  <a:cubicBezTo>
                    <a:pt x="353291" y="325631"/>
                    <a:pt x="340256" y="377862"/>
                    <a:pt x="340256" y="450984"/>
                  </a:cubicBezTo>
                  <a:close/>
                </a:path>
              </a:pathLst>
            </a:custGeom>
            <a:grpFill/>
            <a:ln w="9510" cap="flat">
              <a:noFill/>
              <a:prstDash val="solid"/>
              <a:miter/>
            </a:ln>
          </p:spPr>
          <p:txBody>
            <a:bodyPr rtlCol="0" anchor="ctr"/>
            <a:lstStyle/>
            <a:p>
              <a:endParaRPr lang="en-GB"/>
            </a:p>
          </p:txBody>
        </p:sp>
        <p:sp>
          <p:nvSpPr>
            <p:cNvPr id="19" name="Freeform 18">
              <a:extLst>
                <a:ext uri="{FF2B5EF4-FFF2-40B4-BE49-F238E27FC236}">
                  <a16:creationId xmlns:a16="http://schemas.microsoft.com/office/drawing/2014/main" id="{94C90E63-13FA-87F4-9ADF-A59DD6A95DA2}"/>
                </a:ext>
              </a:extLst>
            </p:cNvPr>
            <p:cNvSpPr/>
            <p:nvPr/>
          </p:nvSpPr>
          <p:spPr>
            <a:xfrm>
              <a:off x="7505448" y="7434786"/>
              <a:ext cx="1031043" cy="928557"/>
            </a:xfrm>
            <a:custGeom>
              <a:avLst/>
              <a:gdLst>
                <a:gd name="connsiteX0" fmla="*/ 1030949 w 1031043"/>
                <a:gd name="connsiteY0" fmla="*/ 548702 h 928557"/>
                <a:gd name="connsiteX1" fmla="*/ 347012 w 1031043"/>
                <a:gd name="connsiteY1" fmla="*/ 548702 h 928557"/>
                <a:gd name="connsiteX2" fmla="*/ 391447 w 1031043"/>
                <a:gd name="connsiteY2" fmla="*/ 670825 h 928557"/>
                <a:gd name="connsiteX3" fmla="*/ 520565 w 1031043"/>
                <a:gd name="connsiteY3" fmla="*/ 728564 h 928557"/>
                <a:gd name="connsiteX4" fmla="*/ 616095 w 1031043"/>
                <a:gd name="connsiteY4" fmla="*/ 703493 h 928557"/>
                <a:gd name="connsiteX5" fmla="*/ 675564 w 1031043"/>
                <a:gd name="connsiteY5" fmla="*/ 647464 h 928557"/>
                <a:gd name="connsiteX6" fmla="*/ 1011728 w 1031043"/>
                <a:gd name="connsiteY6" fmla="*/ 678423 h 928557"/>
                <a:gd name="connsiteX7" fmla="*/ 825615 w 1031043"/>
                <a:gd name="connsiteY7" fmla="*/ 870440 h 928557"/>
                <a:gd name="connsiteX8" fmla="*/ 512953 w 1031043"/>
                <a:gd name="connsiteY8" fmla="*/ 928558 h 928557"/>
                <a:gd name="connsiteX9" fmla="*/ 234640 w 1031043"/>
                <a:gd name="connsiteY9" fmla="*/ 878796 h 928557"/>
                <a:gd name="connsiteX10" fmla="*/ 66605 w 1031043"/>
                <a:gd name="connsiteY10" fmla="*/ 720682 h 928557"/>
                <a:gd name="connsiteX11" fmla="*/ 0 w 1031043"/>
                <a:gd name="connsiteY11" fmla="*/ 465988 h 928557"/>
                <a:gd name="connsiteX12" fmla="*/ 133686 w 1031043"/>
                <a:gd name="connsiteY12" fmla="*/ 128866 h 928557"/>
                <a:gd name="connsiteX13" fmla="*/ 502962 w 1031043"/>
                <a:gd name="connsiteY13" fmla="*/ 0 h 928557"/>
                <a:gd name="connsiteX14" fmla="*/ 804683 w 1031043"/>
                <a:gd name="connsiteY14" fmla="*/ 57738 h 928557"/>
                <a:gd name="connsiteX15" fmla="*/ 973193 w 1031043"/>
                <a:gd name="connsiteY15" fmla="*/ 225065 h 928557"/>
                <a:gd name="connsiteX16" fmla="*/ 1031044 w 1031043"/>
                <a:gd name="connsiteY16" fmla="*/ 510336 h 928557"/>
                <a:gd name="connsiteX17" fmla="*/ 1031044 w 1031043"/>
                <a:gd name="connsiteY17" fmla="*/ 548797 h 928557"/>
                <a:gd name="connsiteX18" fmla="*/ 683937 w 1031043"/>
                <a:gd name="connsiteY18" fmla="*/ 385554 h 928557"/>
                <a:gd name="connsiteX19" fmla="*/ 630748 w 1031043"/>
                <a:gd name="connsiteY19" fmla="*/ 244152 h 928557"/>
                <a:gd name="connsiteX20" fmla="*/ 517139 w 1031043"/>
                <a:gd name="connsiteY20" fmla="*/ 201514 h 928557"/>
                <a:gd name="connsiteX21" fmla="*/ 387165 w 1031043"/>
                <a:gd name="connsiteY21" fmla="*/ 265899 h 928557"/>
                <a:gd name="connsiteX22" fmla="*/ 347773 w 1031043"/>
                <a:gd name="connsiteY22" fmla="*/ 385554 h 928557"/>
                <a:gd name="connsiteX23" fmla="*/ 683937 w 1031043"/>
                <a:gd name="connsiteY23" fmla="*/ 385554 h 9285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1031043" h="928557">
                  <a:moveTo>
                    <a:pt x="1030949" y="548702"/>
                  </a:moveTo>
                  <a:lnTo>
                    <a:pt x="347012" y="548702"/>
                  </a:lnTo>
                  <a:cubicBezTo>
                    <a:pt x="353196" y="603401"/>
                    <a:pt x="367945" y="644046"/>
                    <a:pt x="391447" y="670825"/>
                  </a:cubicBezTo>
                  <a:cubicBezTo>
                    <a:pt x="424368" y="709286"/>
                    <a:pt x="467471" y="728564"/>
                    <a:pt x="520565" y="728564"/>
                  </a:cubicBezTo>
                  <a:cubicBezTo>
                    <a:pt x="554058" y="728564"/>
                    <a:pt x="585933" y="720207"/>
                    <a:pt x="616095" y="703493"/>
                  </a:cubicBezTo>
                  <a:cubicBezTo>
                    <a:pt x="634554" y="692857"/>
                    <a:pt x="654346" y="674244"/>
                    <a:pt x="675564" y="647464"/>
                  </a:cubicBezTo>
                  <a:lnTo>
                    <a:pt x="1011728" y="678423"/>
                  </a:lnTo>
                  <a:cubicBezTo>
                    <a:pt x="960348" y="767689"/>
                    <a:pt x="898310" y="831694"/>
                    <a:pt x="825615" y="870440"/>
                  </a:cubicBezTo>
                  <a:cubicBezTo>
                    <a:pt x="753016" y="909185"/>
                    <a:pt x="648732" y="928558"/>
                    <a:pt x="512953" y="928558"/>
                  </a:cubicBezTo>
                  <a:cubicBezTo>
                    <a:pt x="395062" y="928558"/>
                    <a:pt x="302291" y="911939"/>
                    <a:pt x="234640" y="878796"/>
                  </a:cubicBezTo>
                  <a:cubicBezTo>
                    <a:pt x="166988" y="845654"/>
                    <a:pt x="111040" y="792949"/>
                    <a:pt x="66605" y="720682"/>
                  </a:cubicBezTo>
                  <a:cubicBezTo>
                    <a:pt x="22170" y="648509"/>
                    <a:pt x="0" y="563516"/>
                    <a:pt x="0" y="465988"/>
                  </a:cubicBezTo>
                  <a:cubicBezTo>
                    <a:pt x="0" y="327151"/>
                    <a:pt x="44530" y="214714"/>
                    <a:pt x="133686" y="128866"/>
                  </a:cubicBezTo>
                  <a:cubicBezTo>
                    <a:pt x="222841" y="43019"/>
                    <a:pt x="345870" y="0"/>
                    <a:pt x="502962" y="0"/>
                  </a:cubicBezTo>
                  <a:cubicBezTo>
                    <a:pt x="630368" y="0"/>
                    <a:pt x="730941" y="19278"/>
                    <a:pt x="804683" y="57738"/>
                  </a:cubicBezTo>
                  <a:cubicBezTo>
                    <a:pt x="878424" y="96198"/>
                    <a:pt x="934562" y="152037"/>
                    <a:pt x="973193" y="225065"/>
                  </a:cubicBezTo>
                  <a:cubicBezTo>
                    <a:pt x="1011728" y="298092"/>
                    <a:pt x="1031044" y="393246"/>
                    <a:pt x="1031044" y="510336"/>
                  </a:cubicBezTo>
                  <a:lnTo>
                    <a:pt x="1031044" y="548797"/>
                  </a:lnTo>
                  <a:close/>
                  <a:moveTo>
                    <a:pt x="683937" y="385554"/>
                  </a:moveTo>
                  <a:cubicBezTo>
                    <a:pt x="677182" y="319744"/>
                    <a:pt x="659484" y="272642"/>
                    <a:pt x="630748" y="244152"/>
                  </a:cubicBezTo>
                  <a:cubicBezTo>
                    <a:pt x="601918" y="215663"/>
                    <a:pt x="564144" y="201514"/>
                    <a:pt x="517139" y="201514"/>
                  </a:cubicBezTo>
                  <a:cubicBezTo>
                    <a:pt x="462904" y="201514"/>
                    <a:pt x="419611" y="222975"/>
                    <a:pt x="387165" y="265899"/>
                  </a:cubicBezTo>
                  <a:cubicBezTo>
                    <a:pt x="366517" y="292679"/>
                    <a:pt x="353387" y="332564"/>
                    <a:pt x="347773" y="385554"/>
                  </a:cubicBezTo>
                  <a:lnTo>
                    <a:pt x="683937" y="385554"/>
                  </a:lnTo>
                  <a:close/>
                </a:path>
              </a:pathLst>
            </a:custGeom>
            <a:grpFill/>
            <a:ln w="9510" cap="flat">
              <a:noFill/>
              <a:prstDash val="solid"/>
              <a:miter/>
            </a:ln>
          </p:spPr>
          <p:txBody>
            <a:bodyPr rtlCol="0" anchor="ctr"/>
            <a:lstStyle/>
            <a:p>
              <a:endParaRPr lang="en-GB"/>
            </a:p>
          </p:txBody>
        </p:sp>
        <p:sp>
          <p:nvSpPr>
            <p:cNvPr id="20" name="Freeform 19">
              <a:extLst>
                <a:ext uri="{FF2B5EF4-FFF2-40B4-BE49-F238E27FC236}">
                  <a16:creationId xmlns:a16="http://schemas.microsoft.com/office/drawing/2014/main" id="{9EEAFEC6-B703-8C64-30EA-DE3CC4A97F8C}"/>
                </a:ext>
              </a:extLst>
            </p:cNvPr>
            <p:cNvSpPr/>
            <p:nvPr/>
          </p:nvSpPr>
          <p:spPr>
            <a:xfrm>
              <a:off x="8524694" y="7434596"/>
              <a:ext cx="946265" cy="928652"/>
            </a:xfrm>
            <a:custGeom>
              <a:avLst/>
              <a:gdLst>
                <a:gd name="connsiteX0" fmla="*/ 0 w 946265"/>
                <a:gd name="connsiteY0" fmla="*/ 661804 h 928652"/>
                <a:gd name="connsiteX1" fmla="*/ 338638 w 946265"/>
                <a:gd name="connsiteY1" fmla="*/ 629991 h 928652"/>
                <a:gd name="connsiteX2" fmla="*/ 397346 w 946265"/>
                <a:gd name="connsiteY2" fmla="*/ 716123 h 928652"/>
                <a:gd name="connsiteX3" fmla="*/ 497919 w 946265"/>
                <a:gd name="connsiteY3" fmla="*/ 742048 h 928652"/>
                <a:gd name="connsiteX4" fmla="*/ 604391 w 946265"/>
                <a:gd name="connsiteY4" fmla="*/ 712799 h 928652"/>
                <a:gd name="connsiteX5" fmla="*/ 633698 w 946265"/>
                <a:gd name="connsiteY5" fmla="*/ 658480 h 928652"/>
                <a:gd name="connsiteX6" fmla="*/ 595162 w 946265"/>
                <a:gd name="connsiteY6" fmla="*/ 601692 h 928652"/>
                <a:gd name="connsiteX7" fmla="*/ 448441 w 946265"/>
                <a:gd name="connsiteY7" fmla="*/ 566650 h 928652"/>
                <a:gd name="connsiteX8" fmla="*/ 201623 w 946265"/>
                <a:gd name="connsiteY8" fmla="*/ 509387 h 928652"/>
                <a:gd name="connsiteX9" fmla="*/ 85064 w 946265"/>
                <a:gd name="connsiteY9" fmla="*/ 420405 h 928652"/>
                <a:gd name="connsiteX10" fmla="*/ 37679 w 946265"/>
                <a:gd name="connsiteY10" fmla="*/ 277485 h 928652"/>
                <a:gd name="connsiteX11" fmla="*/ 88775 w 946265"/>
                <a:gd name="connsiteY11" fmla="*/ 126207 h 928652"/>
                <a:gd name="connsiteX12" fmla="*/ 229597 w 946265"/>
                <a:gd name="connsiteY12" fmla="*/ 31338 h 928652"/>
                <a:gd name="connsiteX13" fmla="*/ 470135 w 946265"/>
                <a:gd name="connsiteY13" fmla="*/ 0 h 928652"/>
                <a:gd name="connsiteX14" fmla="*/ 705251 w 946265"/>
                <a:gd name="connsiteY14" fmla="*/ 24216 h 928652"/>
                <a:gd name="connsiteX15" fmla="*/ 831800 w 946265"/>
                <a:gd name="connsiteY15" fmla="*/ 99522 h 928652"/>
                <a:gd name="connsiteX16" fmla="*/ 916007 w 946265"/>
                <a:gd name="connsiteY16" fmla="*/ 237600 h 928652"/>
                <a:gd name="connsiteX17" fmla="*/ 592498 w 946265"/>
                <a:gd name="connsiteY17" fmla="*/ 269413 h 928652"/>
                <a:gd name="connsiteX18" fmla="*/ 550632 w 946265"/>
                <a:gd name="connsiteY18" fmla="*/ 206642 h 928652"/>
                <a:gd name="connsiteX19" fmla="*/ 453389 w 946265"/>
                <a:gd name="connsiteY19" fmla="*/ 179862 h 928652"/>
                <a:gd name="connsiteX20" fmla="*/ 369181 w 946265"/>
                <a:gd name="connsiteY20" fmla="*/ 200374 h 928652"/>
                <a:gd name="connsiteX21" fmla="*/ 342825 w 946265"/>
                <a:gd name="connsiteY21" fmla="*/ 250040 h 928652"/>
                <a:gd name="connsiteX22" fmla="*/ 376318 w 946265"/>
                <a:gd name="connsiteY22" fmla="*/ 299326 h 928652"/>
                <a:gd name="connsiteX23" fmla="*/ 522182 w 946265"/>
                <a:gd name="connsiteY23" fmla="*/ 329430 h 928652"/>
                <a:gd name="connsiteX24" fmla="*/ 775281 w 946265"/>
                <a:gd name="connsiteY24" fmla="*/ 382895 h 928652"/>
                <a:gd name="connsiteX25" fmla="*/ 902306 w 946265"/>
                <a:gd name="connsiteY25" fmla="*/ 480708 h 928652"/>
                <a:gd name="connsiteX26" fmla="*/ 946265 w 946265"/>
                <a:gd name="connsiteY26" fmla="*/ 620305 h 928652"/>
                <a:gd name="connsiteX27" fmla="*/ 899737 w 946265"/>
                <a:gd name="connsiteY27" fmla="*/ 769873 h 928652"/>
                <a:gd name="connsiteX28" fmla="*/ 753016 w 946265"/>
                <a:gd name="connsiteY28" fmla="*/ 885634 h 928652"/>
                <a:gd name="connsiteX29" fmla="*/ 480221 w 946265"/>
                <a:gd name="connsiteY29" fmla="*/ 928653 h 928652"/>
                <a:gd name="connsiteX30" fmla="*/ 132829 w 946265"/>
                <a:gd name="connsiteY30" fmla="*/ 859234 h 928652"/>
                <a:gd name="connsiteX31" fmla="*/ 0 w 946265"/>
                <a:gd name="connsiteY31" fmla="*/ 661804 h 9286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Lst>
              <a:rect l="l" t="t" r="r" b="b"/>
              <a:pathLst>
                <a:path w="946265" h="928652">
                  <a:moveTo>
                    <a:pt x="0" y="661804"/>
                  </a:moveTo>
                  <a:lnTo>
                    <a:pt x="338638" y="629991"/>
                  </a:lnTo>
                  <a:cubicBezTo>
                    <a:pt x="352625" y="670161"/>
                    <a:pt x="372131" y="698840"/>
                    <a:pt x="397346" y="716123"/>
                  </a:cubicBezTo>
                  <a:cubicBezTo>
                    <a:pt x="422465" y="733407"/>
                    <a:pt x="456053" y="742048"/>
                    <a:pt x="497919" y="742048"/>
                  </a:cubicBezTo>
                  <a:cubicBezTo>
                    <a:pt x="543781" y="742048"/>
                    <a:pt x="579272" y="732267"/>
                    <a:pt x="604391" y="712799"/>
                  </a:cubicBezTo>
                  <a:cubicBezTo>
                    <a:pt x="623898" y="698365"/>
                    <a:pt x="633698" y="680227"/>
                    <a:pt x="633698" y="658480"/>
                  </a:cubicBezTo>
                  <a:cubicBezTo>
                    <a:pt x="633698" y="633979"/>
                    <a:pt x="620853" y="615082"/>
                    <a:pt x="595162" y="601692"/>
                  </a:cubicBezTo>
                  <a:cubicBezTo>
                    <a:pt x="576703" y="592195"/>
                    <a:pt x="527796" y="580515"/>
                    <a:pt x="448441" y="566650"/>
                  </a:cubicBezTo>
                  <a:cubicBezTo>
                    <a:pt x="329980" y="546043"/>
                    <a:pt x="247675" y="526955"/>
                    <a:pt x="201623" y="509387"/>
                  </a:cubicBezTo>
                  <a:cubicBezTo>
                    <a:pt x="155475" y="491818"/>
                    <a:pt x="116654" y="462190"/>
                    <a:pt x="85064" y="420405"/>
                  </a:cubicBezTo>
                  <a:cubicBezTo>
                    <a:pt x="53474" y="378621"/>
                    <a:pt x="37679" y="330949"/>
                    <a:pt x="37679" y="277485"/>
                  </a:cubicBezTo>
                  <a:cubicBezTo>
                    <a:pt x="37679" y="218987"/>
                    <a:pt x="54711" y="168561"/>
                    <a:pt x="88775" y="126207"/>
                  </a:cubicBezTo>
                  <a:cubicBezTo>
                    <a:pt x="122838" y="83853"/>
                    <a:pt x="169747" y="52230"/>
                    <a:pt x="229597" y="31338"/>
                  </a:cubicBezTo>
                  <a:cubicBezTo>
                    <a:pt x="289350" y="10446"/>
                    <a:pt x="369562" y="0"/>
                    <a:pt x="470135" y="0"/>
                  </a:cubicBezTo>
                  <a:cubicBezTo>
                    <a:pt x="576323" y="0"/>
                    <a:pt x="654631" y="8072"/>
                    <a:pt x="705251" y="24216"/>
                  </a:cubicBezTo>
                  <a:cubicBezTo>
                    <a:pt x="755775" y="40360"/>
                    <a:pt x="798022" y="65525"/>
                    <a:pt x="831800" y="99522"/>
                  </a:cubicBezTo>
                  <a:cubicBezTo>
                    <a:pt x="865578" y="133519"/>
                    <a:pt x="893647" y="179577"/>
                    <a:pt x="916007" y="237600"/>
                  </a:cubicBezTo>
                  <a:lnTo>
                    <a:pt x="592498" y="269413"/>
                  </a:lnTo>
                  <a:cubicBezTo>
                    <a:pt x="584125" y="240924"/>
                    <a:pt x="570138" y="220031"/>
                    <a:pt x="550632" y="206642"/>
                  </a:cubicBezTo>
                  <a:cubicBezTo>
                    <a:pt x="523800" y="188788"/>
                    <a:pt x="491354" y="179862"/>
                    <a:pt x="453389" y="179862"/>
                  </a:cubicBezTo>
                  <a:cubicBezTo>
                    <a:pt x="415424" y="179862"/>
                    <a:pt x="386784" y="186699"/>
                    <a:pt x="369181" y="200374"/>
                  </a:cubicBezTo>
                  <a:cubicBezTo>
                    <a:pt x="351579" y="214049"/>
                    <a:pt x="342825" y="230573"/>
                    <a:pt x="342825" y="250040"/>
                  </a:cubicBezTo>
                  <a:cubicBezTo>
                    <a:pt x="342825" y="271787"/>
                    <a:pt x="353958" y="288216"/>
                    <a:pt x="376318" y="299326"/>
                  </a:cubicBezTo>
                  <a:cubicBezTo>
                    <a:pt x="398678" y="310437"/>
                    <a:pt x="447300" y="320503"/>
                    <a:pt x="522182" y="329430"/>
                  </a:cubicBezTo>
                  <a:cubicBezTo>
                    <a:pt x="635601" y="342250"/>
                    <a:pt x="719999" y="360103"/>
                    <a:pt x="775281" y="382895"/>
                  </a:cubicBezTo>
                  <a:cubicBezTo>
                    <a:pt x="830563" y="405781"/>
                    <a:pt x="872905" y="438354"/>
                    <a:pt x="902306" y="480708"/>
                  </a:cubicBezTo>
                  <a:cubicBezTo>
                    <a:pt x="931707" y="523061"/>
                    <a:pt x="946265" y="569594"/>
                    <a:pt x="946265" y="620305"/>
                  </a:cubicBezTo>
                  <a:cubicBezTo>
                    <a:pt x="946265" y="671015"/>
                    <a:pt x="930756" y="721441"/>
                    <a:pt x="899737" y="769873"/>
                  </a:cubicBezTo>
                  <a:cubicBezTo>
                    <a:pt x="868718" y="818304"/>
                    <a:pt x="819811" y="856955"/>
                    <a:pt x="753016" y="885634"/>
                  </a:cubicBezTo>
                  <a:cubicBezTo>
                    <a:pt x="686221" y="914313"/>
                    <a:pt x="595257" y="928653"/>
                    <a:pt x="480221" y="928653"/>
                  </a:cubicBezTo>
                  <a:cubicBezTo>
                    <a:pt x="317610" y="928653"/>
                    <a:pt x="201812" y="905481"/>
                    <a:pt x="132829" y="859234"/>
                  </a:cubicBezTo>
                  <a:cubicBezTo>
                    <a:pt x="63845" y="812986"/>
                    <a:pt x="19506" y="747177"/>
                    <a:pt x="0" y="661804"/>
                  </a:cubicBezTo>
                  <a:close/>
                </a:path>
              </a:pathLst>
            </a:custGeom>
            <a:grpFill/>
            <a:ln w="9510" cap="flat">
              <a:noFill/>
              <a:prstDash val="solid"/>
              <a:miter/>
            </a:ln>
          </p:spPr>
          <p:txBody>
            <a:bodyPr rtlCol="0" anchor="ctr"/>
            <a:lstStyle/>
            <a:p>
              <a:endParaRPr lang="en-GB"/>
            </a:p>
          </p:txBody>
        </p:sp>
        <p:sp>
          <p:nvSpPr>
            <p:cNvPr id="21" name="Freeform 20">
              <a:extLst>
                <a:ext uri="{FF2B5EF4-FFF2-40B4-BE49-F238E27FC236}">
                  <a16:creationId xmlns:a16="http://schemas.microsoft.com/office/drawing/2014/main" id="{F0A6E09F-49E8-1C3B-3E13-D43E02F87BF1}"/>
                </a:ext>
              </a:extLst>
            </p:cNvPr>
            <p:cNvSpPr/>
            <p:nvPr/>
          </p:nvSpPr>
          <p:spPr>
            <a:xfrm>
              <a:off x="3437032" y="6597742"/>
              <a:ext cx="3048410" cy="1765601"/>
            </a:xfrm>
            <a:custGeom>
              <a:avLst/>
              <a:gdLst>
                <a:gd name="connsiteX0" fmla="*/ 0 w 3048410"/>
                <a:gd name="connsiteY0" fmla="*/ 519010 h 1765601"/>
                <a:gd name="connsiteX1" fmla="*/ 0 w 3048410"/>
                <a:gd name="connsiteY1" fmla="*/ 1745469 h 1765601"/>
                <a:gd name="connsiteX2" fmla="*/ 319323 w 3048410"/>
                <a:gd name="connsiteY2" fmla="*/ 1745469 h 1765601"/>
                <a:gd name="connsiteX3" fmla="*/ 319323 w 3048410"/>
                <a:gd name="connsiteY3" fmla="*/ 1614134 h 1765601"/>
                <a:gd name="connsiteX4" fmla="*/ 441686 w 3048410"/>
                <a:gd name="connsiteY4" fmla="*/ 1727046 h 1765601"/>
                <a:gd name="connsiteX5" fmla="*/ 606009 w 3048410"/>
                <a:gd name="connsiteY5" fmla="*/ 1765507 h 1765601"/>
                <a:gd name="connsiteX6" fmla="*/ 796690 w 3048410"/>
                <a:gd name="connsiteY6" fmla="*/ 1710713 h 1765601"/>
                <a:gd name="connsiteX7" fmla="*/ 931232 w 3048410"/>
                <a:gd name="connsiteY7" fmla="*/ 1545095 h 1765601"/>
                <a:gd name="connsiteX8" fmla="*/ 979853 w 3048410"/>
                <a:gd name="connsiteY8" fmla="*/ 1288693 h 1765601"/>
                <a:gd name="connsiteX9" fmla="*/ 873380 w 3048410"/>
                <a:gd name="connsiteY9" fmla="*/ 953660 h 1765601"/>
                <a:gd name="connsiteX10" fmla="*/ 604297 w 3048410"/>
                <a:gd name="connsiteY10" fmla="*/ 836949 h 1765601"/>
                <a:gd name="connsiteX11" fmla="*/ 460525 w 3048410"/>
                <a:gd name="connsiteY11" fmla="*/ 863729 h 1765601"/>
                <a:gd name="connsiteX12" fmla="*/ 344442 w 3048410"/>
                <a:gd name="connsiteY12" fmla="*/ 944068 h 1765601"/>
                <a:gd name="connsiteX13" fmla="*/ 344442 w 3048410"/>
                <a:gd name="connsiteY13" fmla="*/ 670667 h 1765601"/>
                <a:gd name="connsiteX14" fmla="*/ 2703873 w 3048410"/>
                <a:gd name="connsiteY14" fmla="*/ 670382 h 1765601"/>
                <a:gd name="connsiteX15" fmla="*/ 2703873 w 3048410"/>
                <a:gd name="connsiteY15" fmla="*/ 944068 h 1765601"/>
                <a:gd name="connsiteX16" fmla="*/ 2588647 w 3048410"/>
                <a:gd name="connsiteY16" fmla="*/ 863729 h 1765601"/>
                <a:gd name="connsiteX17" fmla="*/ 2444019 w 3048410"/>
                <a:gd name="connsiteY17" fmla="*/ 836949 h 1765601"/>
                <a:gd name="connsiteX18" fmla="*/ 2174555 w 3048410"/>
                <a:gd name="connsiteY18" fmla="*/ 954040 h 1765601"/>
                <a:gd name="connsiteX19" fmla="*/ 2068558 w 3048410"/>
                <a:gd name="connsiteY19" fmla="*/ 1292016 h 1765601"/>
                <a:gd name="connsiteX20" fmla="*/ 2164564 w 3048410"/>
                <a:gd name="connsiteY20" fmla="*/ 1627524 h 1765601"/>
                <a:gd name="connsiteX21" fmla="*/ 2442401 w 3048410"/>
                <a:gd name="connsiteY21" fmla="*/ 1765602 h 1765601"/>
                <a:gd name="connsiteX22" fmla="*/ 2606725 w 3048410"/>
                <a:gd name="connsiteY22" fmla="*/ 1727141 h 1765601"/>
                <a:gd name="connsiteX23" fmla="*/ 2729088 w 3048410"/>
                <a:gd name="connsiteY23" fmla="*/ 1614229 h 1765601"/>
                <a:gd name="connsiteX24" fmla="*/ 2729088 w 3048410"/>
                <a:gd name="connsiteY24" fmla="*/ 1745564 h 1765601"/>
                <a:gd name="connsiteX25" fmla="*/ 3048411 w 3048410"/>
                <a:gd name="connsiteY25" fmla="*/ 1745564 h 1765601"/>
                <a:gd name="connsiteX26" fmla="*/ 3048411 w 3048410"/>
                <a:gd name="connsiteY26" fmla="*/ 519010 h 1765601"/>
                <a:gd name="connsiteX27" fmla="*/ 0 w 3048410"/>
                <a:gd name="connsiteY27" fmla="*/ 519010 h 1765601"/>
                <a:gd name="connsiteX28" fmla="*/ 386023 w 3048410"/>
                <a:gd name="connsiteY28" fmla="*/ 1142638 h 1765601"/>
                <a:gd name="connsiteX29" fmla="*/ 499632 w 3048410"/>
                <a:gd name="connsiteY29" fmla="*/ 1091168 h 1765601"/>
                <a:gd name="connsiteX30" fmla="*/ 598112 w 3048410"/>
                <a:gd name="connsiteY30" fmla="*/ 1140549 h 1765601"/>
                <a:gd name="connsiteX31" fmla="*/ 638741 w 3048410"/>
                <a:gd name="connsiteY31" fmla="*/ 1295340 h 1765601"/>
                <a:gd name="connsiteX32" fmla="*/ 597256 w 3048410"/>
                <a:gd name="connsiteY32" fmla="*/ 1465611 h 1765601"/>
                <a:gd name="connsiteX33" fmla="*/ 494589 w 3048410"/>
                <a:gd name="connsiteY33" fmla="*/ 1516226 h 1765601"/>
                <a:gd name="connsiteX34" fmla="*/ 385167 w 3048410"/>
                <a:gd name="connsiteY34" fmla="*/ 1464756 h 1765601"/>
                <a:gd name="connsiteX35" fmla="*/ 341969 w 3048410"/>
                <a:gd name="connsiteY35" fmla="*/ 1298664 h 1765601"/>
                <a:gd name="connsiteX36" fmla="*/ 385928 w 3048410"/>
                <a:gd name="connsiteY36" fmla="*/ 1142638 h 1765601"/>
                <a:gd name="connsiteX37" fmla="*/ 2662863 w 3048410"/>
                <a:gd name="connsiteY37" fmla="*/ 1465136 h 1765601"/>
                <a:gd name="connsiteX38" fmla="*/ 2553917 w 3048410"/>
                <a:gd name="connsiteY38" fmla="*/ 1516131 h 1765601"/>
                <a:gd name="connsiteX39" fmla="*/ 2451250 w 3048410"/>
                <a:gd name="connsiteY39" fmla="*/ 1465516 h 1765601"/>
                <a:gd name="connsiteX40" fmla="*/ 2409765 w 3048410"/>
                <a:gd name="connsiteY40" fmla="*/ 1306166 h 1765601"/>
                <a:gd name="connsiteX41" fmla="*/ 2450013 w 3048410"/>
                <a:gd name="connsiteY41" fmla="*/ 1140549 h 1765601"/>
                <a:gd name="connsiteX42" fmla="*/ 2549730 w 3048410"/>
                <a:gd name="connsiteY42" fmla="*/ 1091168 h 1765601"/>
                <a:gd name="connsiteX43" fmla="*/ 2662007 w 3048410"/>
                <a:gd name="connsiteY43" fmla="*/ 1142638 h 1765601"/>
                <a:gd name="connsiteX44" fmla="*/ 2706442 w 3048410"/>
                <a:gd name="connsiteY44" fmla="*/ 1298664 h 1765601"/>
                <a:gd name="connsiteX45" fmla="*/ 2662863 w 3048410"/>
                <a:gd name="connsiteY45" fmla="*/ 1465136 h 17656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Lst>
              <a:rect l="l" t="t" r="r" b="b"/>
              <a:pathLst>
                <a:path w="3048410" h="1765601">
                  <a:moveTo>
                    <a:pt x="0" y="519010"/>
                  </a:moveTo>
                  <a:lnTo>
                    <a:pt x="0" y="1745469"/>
                  </a:lnTo>
                  <a:lnTo>
                    <a:pt x="319323" y="1745469"/>
                  </a:lnTo>
                  <a:lnTo>
                    <a:pt x="319323" y="1614134"/>
                  </a:lnTo>
                  <a:cubicBezTo>
                    <a:pt x="363472" y="1669308"/>
                    <a:pt x="404292" y="1707009"/>
                    <a:pt x="441686" y="1727046"/>
                  </a:cubicBezTo>
                  <a:cubicBezTo>
                    <a:pt x="491449" y="1752687"/>
                    <a:pt x="546160" y="1765507"/>
                    <a:pt x="606009" y="1765507"/>
                  </a:cubicBezTo>
                  <a:cubicBezTo>
                    <a:pt x="675849" y="1765507"/>
                    <a:pt x="739409" y="1747274"/>
                    <a:pt x="796690" y="1710713"/>
                  </a:cubicBezTo>
                  <a:cubicBezTo>
                    <a:pt x="853970" y="1674151"/>
                    <a:pt x="898785" y="1618977"/>
                    <a:pt x="931232" y="1545095"/>
                  </a:cubicBezTo>
                  <a:cubicBezTo>
                    <a:pt x="963678" y="1471213"/>
                    <a:pt x="979853" y="1385746"/>
                    <a:pt x="979853" y="1288693"/>
                  </a:cubicBezTo>
                  <a:cubicBezTo>
                    <a:pt x="979853" y="1143113"/>
                    <a:pt x="944362" y="1031435"/>
                    <a:pt x="873380" y="953660"/>
                  </a:cubicBezTo>
                  <a:cubicBezTo>
                    <a:pt x="802399" y="875884"/>
                    <a:pt x="712768" y="836949"/>
                    <a:pt x="604297" y="836949"/>
                  </a:cubicBezTo>
                  <a:cubicBezTo>
                    <a:pt x="551774" y="836949"/>
                    <a:pt x="503818" y="845876"/>
                    <a:pt x="460525" y="863729"/>
                  </a:cubicBezTo>
                  <a:cubicBezTo>
                    <a:pt x="417232" y="881582"/>
                    <a:pt x="378506" y="908362"/>
                    <a:pt x="344442" y="944068"/>
                  </a:cubicBezTo>
                  <a:lnTo>
                    <a:pt x="344442" y="670667"/>
                  </a:lnTo>
                  <a:cubicBezTo>
                    <a:pt x="407146" y="632302"/>
                    <a:pt x="1653419" y="-110791"/>
                    <a:pt x="2703873" y="670382"/>
                  </a:cubicBezTo>
                  <a:lnTo>
                    <a:pt x="2703873" y="944068"/>
                  </a:lnTo>
                  <a:cubicBezTo>
                    <a:pt x="2670380" y="908362"/>
                    <a:pt x="2631940" y="881582"/>
                    <a:pt x="2588647" y="863729"/>
                  </a:cubicBezTo>
                  <a:cubicBezTo>
                    <a:pt x="2545354" y="845876"/>
                    <a:pt x="2497113" y="836949"/>
                    <a:pt x="2444019" y="836949"/>
                  </a:cubicBezTo>
                  <a:cubicBezTo>
                    <a:pt x="2335072" y="836949"/>
                    <a:pt x="2245251" y="875979"/>
                    <a:pt x="2174555" y="954040"/>
                  </a:cubicBezTo>
                  <a:cubicBezTo>
                    <a:pt x="2103858" y="1032100"/>
                    <a:pt x="2068558" y="1144727"/>
                    <a:pt x="2068558" y="1292016"/>
                  </a:cubicBezTo>
                  <a:cubicBezTo>
                    <a:pt x="2068558" y="1423637"/>
                    <a:pt x="2100528" y="1535504"/>
                    <a:pt x="2164564" y="1627524"/>
                  </a:cubicBezTo>
                  <a:cubicBezTo>
                    <a:pt x="2228505" y="1719544"/>
                    <a:pt x="2321180" y="1765602"/>
                    <a:pt x="2442401" y="1765602"/>
                  </a:cubicBezTo>
                  <a:cubicBezTo>
                    <a:pt x="2502726" y="1765602"/>
                    <a:pt x="2557533" y="1752782"/>
                    <a:pt x="2606725" y="1727141"/>
                  </a:cubicBezTo>
                  <a:cubicBezTo>
                    <a:pt x="2643643" y="1707674"/>
                    <a:pt x="2684367" y="1669973"/>
                    <a:pt x="2729088" y="1614229"/>
                  </a:cubicBezTo>
                  <a:lnTo>
                    <a:pt x="2729088" y="1745564"/>
                  </a:lnTo>
                  <a:lnTo>
                    <a:pt x="3048411" y="1745564"/>
                  </a:lnTo>
                  <a:lnTo>
                    <a:pt x="3048411" y="519010"/>
                  </a:lnTo>
                  <a:cubicBezTo>
                    <a:pt x="1524205" y="-648762"/>
                    <a:pt x="0" y="519010"/>
                    <a:pt x="0" y="519010"/>
                  </a:cubicBezTo>
                  <a:close/>
                  <a:moveTo>
                    <a:pt x="386023" y="1142638"/>
                  </a:moveTo>
                  <a:cubicBezTo>
                    <a:pt x="415329" y="1108356"/>
                    <a:pt x="453199" y="1091168"/>
                    <a:pt x="499632" y="1091168"/>
                  </a:cubicBezTo>
                  <a:cubicBezTo>
                    <a:pt x="538168" y="1091168"/>
                    <a:pt x="570994" y="1107596"/>
                    <a:pt x="598112" y="1140549"/>
                  </a:cubicBezTo>
                  <a:cubicBezTo>
                    <a:pt x="625230" y="1173501"/>
                    <a:pt x="638741" y="1225067"/>
                    <a:pt x="638741" y="1295340"/>
                  </a:cubicBezTo>
                  <a:cubicBezTo>
                    <a:pt x="638741" y="1375110"/>
                    <a:pt x="624944" y="1431803"/>
                    <a:pt x="597256" y="1465611"/>
                  </a:cubicBezTo>
                  <a:cubicBezTo>
                    <a:pt x="569567" y="1499323"/>
                    <a:pt x="535313" y="1516226"/>
                    <a:pt x="494589" y="1516226"/>
                  </a:cubicBezTo>
                  <a:cubicBezTo>
                    <a:pt x="450439" y="1516226"/>
                    <a:pt x="413997" y="1499038"/>
                    <a:pt x="385167" y="1464756"/>
                  </a:cubicBezTo>
                  <a:cubicBezTo>
                    <a:pt x="356336" y="1430474"/>
                    <a:pt x="341969" y="1375110"/>
                    <a:pt x="341969" y="1298664"/>
                  </a:cubicBezTo>
                  <a:cubicBezTo>
                    <a:pt x="341969" y="1228960"/>
                    <a:pt x="356622" y="1176920"/>
                    <a:pt x="385928" y="1142638"/>
                  </a:cubicBezTo>
                  <a:close/>
                  <a:moveTo>
                    <a:pt x="2662863" y="1465136"/>
                  </a:moveTo>
                  <a:cubicBezTo>
                    <a:pt x="2633843" y="1499133"/>
                    <a:pt x="2597496" y="1516131"/>
                    <a:pt x="2553917" y="1516131"/>
                  </a:cubicBezTo>
                  <a:cubicBezTo>
                    <a:pt x="2513098" y="1516131"/>
                    <a:pt x="2478939" y="1499228"/>
                    <a:pt x="2451250" y="1465516"/>
                  </a:cubicBezTo>
                  <a:cubicBezTo>
                    <a:pt x="2423562" y="1431803"/>
                    <a:pt x="2409765" y="1378624"/>
                    <a:pt x="2409765" y="1306166"/>
                  </a:cubicBezTo>
                  <a:cubicBezTo>
                    <a:pt x="2409765" y="1228676"/>
                    <a:pt x="2423181" y="1173406"/>
                    <a:pt x="2450013" y="1140549"/>
                  </a:cubicBezTo>
                  <a:cubicBezTo>
                    <a:pt x="2476846" y="1107691"/>
                    <a:pt x="2510053" y="1091168"/>
                    <a:pt x="2549730" y="1091168"/>
                  </a:cubicBezTo>
                  <a:cubicBezTo>
                    <a:pt x="2595022" y="1091168"/>
                    <a:pt x="2632416" y="1108356"/>
                    <a:pt x="2662007" y="1142638"/>
                  </a:cubicBezTo>
                  <a:cubicBezTo>
                    <a:pt x="2691599" y="1176920"/>
                    <a:pt x="2706442" y="1228960"/>
                    <a:pt x="2706442" y="1298664"/>
                  </a:cubicBezTo>
                  <a:cubicBezTo>
                    <a:pt x="2706442" y="1375585"/>
                    <a:pt x="2691884" y="1431139"/>
                    <a:pt x="2662863" y="1465136"/>
                  </a:cubicBezTo>
                  <a:close/>
                </a:path>
              </a:pathLst>
            </a:custGeom>
            <a:grpFill/>
            <a:ln w="9510" cap="flat">
              <a:noFill/>
              <a:prstDash val="solid"/>
              <a:miter/>
            </a:ln>
          </p:spPr>
          <p:txBody>
            <a:bodyPr rtlCol="0" anchor="ctr"/>
            <a:lstStyle/>
            <a:p>
              <a:endParaRPr lang="en-GB"/>
            </a:p>
          </p:txBody>
        </p:sp>
      </p:grpSp>
      <p:sp>
        <p:nvSpPr>
          <p:cNvPr id="9" name="Slide Number Placeholder 8">
            <a:extLst>
              <a:ext uri="{FF2B5EF4-FFF2-40B4-BE49-F238E27FC236}">
                <a16:creationId xmlns:a16="http://schemas.microsoft.com/office/drawing/2014/main" id="{C1410B38-8255-EEE2-9F21-B31D1D11F39E}"/>
              </a:ext>
            </a:extLst>
          </p:cNvPr>
          <p:cNvSpPr txBox="1">
            <a:spLocks/>
          </p:cNvSpPr>
          <p:nvPr userDrawn="1"/>
        </p:nvSpPr>
        <p:spPr>
          <a:xfrm>
            <a:off x="11424013" y="6089128"/>
            <a:ext cx="360000" cy="360000"/>
          </a:xfrm>
          <a:prstGeom prst="rect">
            <a:avLst/>
          </a:prstGeom>
          <a:ln w="6350">
            <a:solidFill>
              <a:schemeClr val="accent2"/>
            </a:solidFill>
          </a:ln>
        </p:spPr>
        <p:txBody>
          <a:bodyPr anchor="ctr"/>
          <a:lstStyle>
            <a:defPPr>
              <a:defRPr lang="en-US"/>
            </a:defPPr>
            <a:lvl1pPr marL="0" algn="ctr" defTabSz="914400" rtl="0" eaLnBrk="1" latinLnBrk="0" hangingPunct="1">
              <a:defRPr sz="1100" b="1" i="0" kern="1200">
                <a:solidFill>
                  <a:schemeClr val="bg1"/>
                </a:solidFill>
                <a:latin typeface="Arial Black" panose="020B0604020202020204" pitchFamily="34" charset="0"/>
                <a:ea typeface="+mn-ea"/>
                <a:cs typeface="Arial Black" panose="020B0604020202020204"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38D37A25-A653-2C40-B525-86C842A0A8C1}" type="slidenum">
              <a:rPr lang="en-GB" sz="1000" b="0" smtClean="0">
                <a:solidFill>
                  <a:schemeClr val="accent2"/>
                </a:solidFill>
                <a:latin typeface="+mn-lt"/>
              </a:rPr>
              <a:t>‹Nr.›</a:t>
            </a:fld>
            <a:endParaRPr lang="en-GB" sz="1000" b="0" dirty="0">
              <a:solidFill>
                <a:schemeClr val="accent2"/>
              </a:solidFill>
              <a:latin typeface="+mn-lt"/>
            </a:endParaRPr>
          </a:p>
        </p:txBody>
      </p:sp>
      <p:sp>
        <p:nvSpPr>
          <p:cNvPr id="3" name="Content Placeholder 2">
            <a:extLst>
              <a:ext uri="{FF2B5EF4-FFF2-40B4-BE49-F238E27FC236}">
                <a16:creationId xmlns:a16="http://schemas.microsoft.com/office/drawing/2014/main" id="{9680A171-831A-AE26-8FAA-01C7AAF5E79E}"/>
              </a:ext>
            </a:extLst>
          </p:cNvPr>
          <p:cNvSpPr>
            <a:spLocks noGrp="1"/>
          </p:cNvSpPr>
          <p:nvPr>
            <p:ph idx="1"/>
          </p:nvPr>
        </p:nvSpPr>
        <p:spPr>
          <a:xfrm>
            <a:off x="407987" y="1813638"/>
            <a:ext cx="3698351" cy="3835471"/>
          </a:xfrm>
        </p:spPr>
        <p:txBody>
          <a:bodyPr/>
          <a:lstStyle>
            <a:lvl1pPr>
              <a:lnSpc>
                <a:spcPct val="100000"/>
              </a:lnSpc>
              <a:spcBef>
                <a:spcPts val="600"/>
              </a:spcBef>
              <a:defRPr sz="1600" b="0" i="0" spc="0">
                <a:solidFill>
                  <a:schemeClr val="tx1"/>
                </a:solidFill>
                <a:latin typeface="Arial" panose="020B0604020202020204" pitchFamily="34" charset="0"/>
                <a:cs typeface="Arial" panose="020B0604020202020204" pitchFamily="34" charset="0"/>
              </a:defRPr>
            </a:lvl1pPr>
            <a:lvl2pPr marL="141750" indent="-141750">
              <a:lnSpc>
                <a:spcPct val="90000"/>
              </a:lnSpc>
              <a:spcBef>
                <a:spcPts val="600"/>
              </a:spcBef>
              <a:spcAft>
                <a:spcPts val="0"/>
              </a:spcAft>
              <a:buClr>
                <a:schemeClr val="accent2"/>
              </a:buClr>
              <a:buFont typeface="Wingdings" pitchFamily="2" charset="2"/>
              <a:buChar char="§"/>
              <a:defRPr sz="1600" b="0" i="0" spc="0">
                <a:solidFill>
                  <a:schemeClr val="tx1"/>
                </a:solidFill>
                <a:latin typeface="Arial" panose="020B0604020202020204" pitchFamily="34" charset="0"/>
                <a:cs typeface="Arial" panose="020B0604020202020204" pitchFamily="34" charset="0"/>
              </a:defRPr>
            </a:lvl2pPr>
            <a:lvl3pPr marL="252000" indent="-120600">
              <a:lnSpc>
                <a:spcPct val="100000"/>
              </a:lnSpc>
              <a:spcBef>
                <a:spcPts val="300"/>
              </a:spcBef>
              <a:buClr>
                <a:schemeClr val="accent2"/>
              </a:buClr>
              <a:buFont typeface="Wingdings" pitchFamily="2" charset="2"/>
              <a:buChar char="§"/>
              <a:defRPr sz="1400" b="0" i="0" spc="0">
                <a:solidFill>
                  <a:schemeClr val="tx1"/>
                </a:solidFill>
                <a:latin typeface="Arial" panose="020B0604020202020204" pitchFamily="34" charset="0"/>
                <a:cs typeface="Arial" panose="020B0604020202020204" pitchFamily="34" charset="0"/>
              </a:defRPr>
            </a:lvl3pPr>
            <a:lvl4pPr marL="393750" indent="-141750">
              <a:lnSpc>
                <a:spcPct val="100000"/>
              </a:lnSpc>
              <a:spcBef>
                <a:spcPts val="300"/>
              </a:spcBef>
              <a:buClr>
                <a:schemeClr val="accent2"/>
              </a:buClr>
              <a:buFont typeface="Wingdings" pitchFamily="2" charset="2"/>
              <a:buChar char="§"/>
              <a:defRPr lang="en-GB" sz="1400" b="0" i="0" kern="1200" spc="0" dirty="0">
                <a:solidFill>
                  <a:schemeClr val="tx1"/>
                </a:solidFill>
                <a:latin typeface="Arial" panose="020B0604020202020204" pitchFamily="34" charset="0"/>
                <a:ea typeface="+mn-ea"/>
                <a:cs typeface="Arial" panose="020B0604020202020204" pitchFamily="34" charset="0"/>
              </a:defRPr>
            </a:lvl4pPr>
            <a:lvl5pPr marL="0" indent="0">
              <a:lnSpc>
                <a:spcPct val="100000"/>
              </a:lnSpc>
              <a:spcBef>
                <a:spcPts val="800"/>
              </a:spcBef>
              <a:buFontTx/>
              <a:buNone/>
              <a:defRPr lang="en-GB" sz="1600" b="1" i="0" kern="1200" spc="-60" baseline="0" dirty="0">
                <a:solidFill>
                  <a:schemeClr val="accent2"/>
                </a:solidFill>
                <a:latin typeface="+mj-lt"/>
                <a:ea typeface="Calibri" panose="020F0502020204030204" pitchFamily="34" charset="0"/>
                <a:cs typeface="Times New Roman" panose="02020603050405020304" pitchFamily="18" charset="0"/>
              </a:defRPr>
            </a:lvl5p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p>
        </p:txBody>
      </p:sp>
      <p:sp>
        <p:nvSpPr>
          <p:cNvPr id="2" name="Title 1">
            <a:extLst>
              <a:ext uri="{FF2B5EF4-FFF2-40B4-BE49-F238E27FC236}">
                <a16:creationId xmlns:a16="http://schemas.microsoft.com/office/drawing/2014/main" id="{273FB02F-1F58-5F09-45C4-2CC57BC1DA09}"/>
              </a:ext>
            </a:extLst>
          </p:cNvPr>
          <p:cNvSpPr>
            <a:spLocks noGrp="1"/>
          </p:cNvSpPr>
          <p:nvPr>
            <p:ph type="title"/>
          </p:nvPr>
        </p:nvSpPr>
        <p:spPr>
          <a:xfrm>
            <a:off x="407988" y="404813"/>
            <a:ext cx="11376025" cy="1116000"/>
          </a:xfrm>
        </p:spPr>
        <p:txBody>
          <a:bodyPr/>
          <a:lstStyle>
            <a:lvl1pPr>
              <a:defRPr sz="3800">
                <a:solidFill>
                  <a:schemeClr val="accent2"/>
                </a:solidFill>
              </a:defRPr>
            </a:lvl1pPr>
          </a:lstStyle>
          <a:p>
            <a:r>
              <a:rPr lang="en-GB" dirty="0"/>
              <a:t>Click to edit Master title style</a:t>
            </a:r>
          </a:p>
        </p:txBody>
      </p:sp>
      <p:sp>
        <p:nvSpPr>
          <p:cNvPr id="4" name="Content Placeholder 2">
            <a:extLst>
              <a:ext uri="{FF2B5EF4-FFF2-40B4-BE49-F238E27FC236}">
                <a16:creationId xmlns:a16="http://schemas.microsoft.com/office/drawing/2014/main" id="{B375088E-A096-FEC1-DE00-D0C101465C13}"/>
              </a:ext>
            </a:extLst>
          </p:cNvPr>
          <p:cNvSpPr>
            <a:spLocks noGrp="1"/>
          </p:cNvSpPr>
          <p:nvPr>
            <p:ph idx="10"/>
          </p:nvPr>
        </p:nvSpPr>
        <p:spPr>
          <a:xfrm>
            <a:off x="4259263" y="1813638"/>
            <a:ext cx="3673475" cy="3835471"/>
          </a:xfrm>
        </p:spPr>
        <p:txBody>
          <a:bodyPr/>
          <a:lstStyle>
            <a:lvl1pPr>
              <a:lnSpc>
                <a:spcPct val="100000"/>
              </a:lnSpc>
              <a:spcBef>
                <a:spcPts val="600"/>
              </a:spcBef>
              <a:defRPr sz="1600" b="0" i="0" spc="0">
                <a:solidFill>
                  <a:schemeClr val="tx1"/>
                </a:solidFill>
                <a:latin typeface="Arial" panose="020B0604020202020204" pitchFamily="34" charset="0"/>
                <a:cs typeface="Arial" panose="020B0604020202020204" pitchFamily="34" charset="0"/>
              </a:defRPr>
            </a:lvl1pPr>
            <a:lvl2pPr marL="141750" indent="-141750">
              <a:lnSpc>
                <a:spcPct val="90000"/>
              </a:lnSpc>
              <a:spcBef>
                <a:spcPts val="600"/>
              </a:spcBef>
              <a:spcAft>
                <a:spcPts val="0"/>
              </a:spcAft>
              <a:buClr>
                <a:schemeClr val="accent2"/>
              </a:buClr>
              <a:buFont typeface="Wingdings" pitchFamily="2" charset="2"/>
              <a:buChar char="§"/>
              <a:defRPr sz="1600" b="0" i="0" spc="0">
                <a:solidFill>
                  <a:schemeClr val="tx1"/>
                </a:solidFill>
                <a:latin typeface="Arial" panose="020B0604020202020204" pitchFamily="34" charset="0"/>
                <a:cs typeface="Arial" panose="020B0604020202020204" pitchFamily="34" charset="0"/>
              </a:defRPr>
            </a:lvl2pPr>
            <a:lvl3pPr marL="252000" indent="-120600">
              <a:lnSpc>
                <a:spcPct val="100000"/>
              </a:lnSpc>
              <a:spcBef>
                <a:spcPts val="300"/>
              </a:spcBef>
              <a:buClr>
                <a:schemeClr val="accent2"/>
              </a:buClr>
              <a:buFont typeface="Wingdings" pitchFamily="2" charset="2"/>
              <a:buChar char="§"/>
              <a:defRPr sz="1400" b="0" i="0" spc="0">
                <a:solidFill>
                  <a:schemeClr val="tx1"/>
                </a:solidFill>
                <a:latin typeface="Arial" panose="020B0604020202020204" pitchFamily="34" charset="0"/>
                <a:cs typeface="Arial" panose="020B0604020202020204" pitchFamily="34" charset="0"/>
              </a:defRPr>
            </a:lvl3pPr>
            <a:lvl4pPr marL="393750" indent="-141750">
              <a:lnSpc>
                <a:spcPct val="100000"/>
              </a:lnSpc>
              <a:spcBef>
                <a:spcPts val="300"/>
              </a:spcBef>
              <a:buClr>
                <a:schemeClr val="accent2"/>
              </a:buClr>
              <a:buFont typeface="Wingdings" pitchFamily="2" charset="2"/>
              <a:buChar char="§"/>
              <a:defRPr lang="en-GB" sz="1400" b="0" i="0" kern="1200" spc="0" dirty="0">
                <a:solidFill>
                  <a:schemeClr val="tx1"/>
                </a:solidFill>
                <a:latin typeface="Arial" panose="020B0604020202020204" pitchFamily="34" charset="0"/>
                <a:ea typeface="+mn-ea"/>
                <a:cs typeface="Arial" panose="020B0604020202020204" pitchFamily="34" charset="0"/>
              </a:defRPr>
            </a:lvl4pPr>
            <a:lvl5pPr marL="0" indent="0">
              <a:lnSpc>
                <a:spcPct val="100000"/>
              </a:lnSpc>
              <a:spcBef>
                <a:spcPts val="800"/>
              </a:spcBef>
              <a:buFontTx/>
              <a:buNone/>
              <a:defRPr lang="en-GB" sz="1600" b="1" i="0" kern="1200" spc="-60" baseline="0" dirty="0">
                <a:solidFill>
                  <a:schemeClr val="accent2"/>
                </a:solidFill>
                <a:latin typeface="+mj-lt"/>
                <a:ea typeface="Calibri" panose="020F0502020204030204" pitchFamily="34" charset="0"/>
                <a:cs typeface="Times New Roman" panose="02020603050405020304" pitchFamily="18" charset="0"/>
              </a:defRPr>
            </a:lvl5p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p>
        </p:txBody>
      </p:sp>
      <p:sp>
        <p:nvSpPr>
          <p:cNvPr id="5" name="Content Placeholder 2">
            <a:extLst>
              <a:ext uri="{FF2B5EF4-FFF2-40B4-BE49-F238E27FC236}">
                <a16:creationId xmlns:a16="http://schemas.microsoft.com/office/drawing/2014/main" id="{19923D65-C531-6D65-A444-A0D6005B6E32}"/>
              </a:ext>
            </a:extLst>
          </p:cNvPr>
          <p:cNvSpPr>
            <a:spLocks noGrp="1"/>
          </p:cNvSpPr>
          <p:nvPr>
            <p:ph idx="11"/>
          </p:nvPr>
        </p:nvSpPr>
        <p:spPr>
          <a:xfrm>
            <a:off x="8075613" y="1813638"/>
            <a:ext cx="3708400" cy="3835471"/>
          </a:xfrm>
        </p:spPr>
        <p:txBody>
          <a:bodyPr/>
          <a:lstStyle>
            <a:lvl1pPr>
              <a:lnSpc>
                <a:spcPct val="100000"/>
              </a:lnSpc>
              <a:spcBef>
                <a:spcPts val="600"/>
              </a:spcBef>
              <a:defRPr sz="1600" b="0" i="0" spc="0">
                <a:solidFill>
                  <a:schemeClr val="tx1"/>
                </a:solidFill>
                <a:latin typeface="Arial" panose="020B0604020202020204" pitchFamily="34" charset="0"/>
                <a:cs typeface="Arial" panose="020B0604020202020204" pitchFamily="34" charset="0"/>
              </a:defRPr>
            </a:lvl1pPr>
            <a:lvl2pPr marL="141750" indent="-141750">
              <a:lnSpc>
                <a:spcPct val="90000"/>
              </a:lnSpc>
              <a:spcBef>
                <a:spcPts val="600"/>
              </a:spcBef>
              <a:spcAft>
                <a:spcPts val="0"/>
              </a:spcAft>
              <a:buClr>
                <a:schemeClr val="accent2"/>
              </a:buClr>
              <a:buFont typeface="Wingdings" pitchFamily="2" charset="2"/>
              <a:buChar char="§"/>
              <a:defRPr sz="1600" b="0" i="0" spc="0">
                <a:solidFill>
                  <a:schemeClr val="tx1"/>
                </a:solidFill>
                <a:latin typeface="Arial" panose="020B0604020202020204" pitchFamily="34" charset="0"/>
                <a:cs typeface="Arial" panose="020B0604020202020204" pitchFamily="34" charset="0"/>
              </a:defRPr>
            </a:lvl2pPr>
            <a:lvl3pPr marL="252000" indent="-120600">
              <a:lnSpc>
                <a:spcPct val="100000"/>
              </a:lnSpc>
              <a:spcBef>
                <a:spcPts val="300"/>
              </a:spcBef>
              <a:buClr>
                <a:schemeClr val="accent2"/>
              </a:buClr>
              <a:buFont typeface="Wingdings" pitchFamily="2" charset="2"/>
              <a:buChar char="§"/>
              <a:defRPr sz="1400" b="0" i="0" spc="0">
                <a:solidFill>
                  <a:schemeClr val="tx1"/>
                </a:solidFill>
                <a:latin typeface="Arial" panose="020B0604020202020204" pitchFamily="34" charset="0"/>
                <a:cs typeface="Arial" panose="020B0604020202020204" pitchFamily="34" charset="0"/>
              </a:defRPr>
            </a:lvl3pPr>
            <a:lvl4pPr marL="393750" indent="-141750">
              <a:lnSpc>
                <a:spcPct val="100000"/>
              </a:lnSpc>
              <a:spcBef>
                <a:spcPts val="300"/>
              </a:spcBef>
              <a:buClr>
                <a:schemeClr val="accent2"/>
              </a:buClr>
              <a:buFont typeface="Wingdings" pitchFamily="2" charset="2"/>
              <a:buChar char="§"/>
              <a:defRPr lang="en-GB" sz="1400" b="0" i="0" kern="1200" spc="0" dirty="0">
                <a:solidFill>
                  <a:schemeClr val="tx1"/>
                </a:solidFill>
                <a:latin typeface="Arial" panose="020B0604020202020204" pitchFamily="34" charset="0"/>
                <a:ea typeface="+mn-ea"/>
                <a:cs typeface="Arial" panose="020B0604020202020204" pitchFamily="34" charset="0"/>
              </a:defRPr>
            </a:lvl4pPr>
            <a:lvl5pPr marL="0" indent="0">
              <a:lnSpc>
                <a:spcPct val="100000"/>
              </a:lnSpc>
              <a:spcBef>
                <a:spcPts val="800"/>
              </a:spcBef>
              <a:buFontTx/>
              <a:buNone/>
              <a:defRPr lang="en-GB" sz="1600" b="1" i="0" kern="1200" spc="-60" baseline="0" dirty="0">
                <a:solidFill>
                  <a:schemeClr val="accent2"/>
                </a:solidFill>
                <a:latin typeface="+mj-lt"/>
                <a:ea typeface="Calibri" panose="020F0502020204030204" pitchFamily="34" charset="0"/>
                <a:cs typeface="Times New Roman" panose="02020603050405020304" pitchFamily="18" charset="0"/>
              </a:defRPr>
            </a:lvl5p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p>
        </p:txBody>
      </p:sp>
    </p:spTree>
    <p:extLst>
      <p:ext uri="{BB962C8B-B14F-4D97-AF65-F5344CB8AC3E}">
        <p14:creationId xmlns:p14="http://schemas.microsoft.com/office/powerpoint/2010/main" val="4160114751"/>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1_Title and Content_Col separate">
    <p:spTree>
      <p:nvGrpSpPr>
        <p:cNvPr id="1" name=""/>
        <p:cNvGrpSpPr/>
        <p:nvPr/>
      </p:nvGrpSpPr>
      <p:grpSpPr>
        <a:xfrm>
          <a:off x="0" y="0"/>
          <a:ext cx="0" cy="0"/>
          <a:chOff x="0" y="0"/>
          <a:chExt cx="0" cy="0"/>
        </a:xfrm>
      </p:grpSpPr>
      <p:grpSp>
        <p:nvGrpSpPr>
          <p:cNvPr id="12" name="Logo_Dark teal">
            <a:extLst>
              <a:ext uri="{FF2B5EF4-FFF2-40B4-BE49-F238E27FC236}">
                <a16:creationId xmlns:a16="http://schemas.microsoft.com/office/drawing/2014/main" id="{BF31DAC6-EC58-1A98-C0F4-F72A3D9631F2}"/>
              </a:ext>
            </a:extLst>
          </p:cNvPr>
          <p:cNvGrpSpPr/>
          <p:nvPr/>
        </p:nvGrpSpPr>
        <p:grpSpPr>
          <a:xfrm>
            <a:off x="407988" y="6190748"/>
            <a:ext cx="911237" cy="318053"/>
            <a:chOff x="3437032" y="6597742"/>
            <a:chExt cx="6033927" cy="2106047"/>
          </a:xfrm>
          <a:solidFill>
            <a:schemeClr val="accent2"/>
          </a:solidFill>
        </p:grpSpPr>
        <p:sp>
          <p:nvSpPr>
            <p:cNvPr id="13" name="Freeform 12">
              <a:extLst>
                <a:ext uri="{FF2B5EF4-FFF2-40B4-BE49-F238E27FC236}">
                  <a16:creationId xmlns:a16="http://schemas.microsoft.com/office/drawing/2014/main" id="{B490464D-1CCE-80A9-5688-761AA4EF8E57}"/>
                </a:ext>
              </a:extLst>
            </p:cNvPr>
            <p:cNvSpPr/>
            <p:nvPr/>
          </p:nvSpPr>
          <p:spPr>
            <a:xfrm>
              <a:off x="6540629" y="6754844"/>
              <a:ext cx="498490" cy="608718"/>
            </a:xfrm>
            <a:custGeom>
              <a:avLst/>
              <a:gdLst>
                <a:gd name="connsiteX0" fmla="*/ 74407 w 498490"/>
                <a:gd name="connsiteY0" fmla="*/ 0 h 608718"/>
                <a:gd name="connsiteX1" fmla="*/ 469850 w 498490"/>
                <a:gd name="connsiteY1" fmla="*/ 0 h 608718"/>
                <a:gd name="connsiteX2" fmla="*/ 469850 w 498490"/>
                <a:gd name="connsiteY2" fmla="*/ 132665 h 608718"/>
                <a:gd name="connsiteX3" fmla="*/ 202003 w 498490"/>
                <a:gd name="connsiteY3" fmla="*/ 132665 h 608718"/>
                <a:gd name="connsiteX4" fmla="*/ 187731 w 498490"/>
                <a:gd name="connsiteY4" fmla="*/ 222501 h 608718"/>
                <a:gd name="connsiteX5" fmla="*/ 242727 w 498490"/>
                <a:gd name="connsiteY5" fmla="*/ 202938 h 608718"/>
                <a:gd name="connsiteX6" fmla="*/ 296487 w 498490"/>
                <a:gd name="connsiteY6" fmla="*/ 196385 h 608718"/>
                <a:gd name="connsiteX7" fmla="*/ 442447 w 498490"/>
                <a:gd name="connsiteY7" fmla="*/ 250705 h 608718"/>
                <a:gd name="connsiteX8" fmla="*/ 498490 w 498490"/>
                <a:gd name="connsiteY8" fmla="*/ 387453 h 608718"/>
                <a:gd name="connsiteX9" fmla="*/ 469660 w 498490"/>
                <a:gd name="connsiteY9" fmla="*/ 498846 h 608718"/>
                <a:gd name="connsiteX10" fmla="*/ 387831 w 498490"/>
                <a:gd name="connsiteY10" fmla="*/ 580515 h 608718"/>
                <a:gd name="connsiteX11" fmla="*/ 252242 w 498490"/>
                <a:gd name="connsiteY11" fmla="*/ 608719 h 608718"/>
                <a:gd name="connsiteX12" fmla="*/ 150622 w 498490"/>
                <a:gd name="connsiteY12" fmla="*/ 597513 h 608718"/>
                <a:gd name="connsiteX13" fmla="*/ 78689 w 498490"/>
                <a:gd name="connsiteY13" fmla="*/ 564086 h 608718"/>
                <a:gd name="connsiteX14" fmla="*/ 30638 w 498490"/>
                <a:gd name="connsiteY14" fmla="*/ 513660 h 608718"/>
                <a:gd name="connsiteX15" fmla="*/ 0 w 498490"/>
                <a:gd name="connsiteY15" fmla="*/ 443482 h 608718"/>
                <a:gd name="connsiteX16" fmla="*/ 168511 w 498490"/>
                <a:gd name="connsiteY16" fmla="*/ 425154 h 608718"/>
                <a:gd name="connsiteX17" fmla="*/ 197150 w 498490"/>
                <a:gd name="connsiteY17" fmla="*/ 486595 h 608718"/>
                <a:gd name="connsiteX18" fmla="*/ 250720 w 498490"/>
                <a:gd name="connsiteY18" fmla="*/ 507582 h 608718"/>
                <a:gd name="connsiteX19" fmla="*/ 308190 w 498490"/>
                <a:gd name="connsiteY19" fmla="*/ 481277 h 608718"/>
                <a:gd name="connsiteX20" fmla="*/ 330836 w 498490"/>
                <a:gd name="connsiteY20" fmla="*/ 402742 h 608718"/>
                <a:gd name="connsiteX21" fmla="*/ 307905 w 498490"/>
                <a:gd name="connsiteY21" fmla="*/ 324397 h 608718"/>
                <a:gd name="connsiteX22" fmla="*/ 247009 w 498490"/>
                <a:gd name="connsiteY22" fmla="*/ 299516 h 608718"/>
                <a:gd name="connsiteX23" fmla="*/ 200386 w 498490"/>
                <a:gd name="connsiteY23" fmla="*/ 311387 h 608718"/>
                <a:gd name="connsiteX24" fmla="*/ 163563 w 498490"/>
                <a:gd name="connsiteY24" fmla="*/ 342440 h 608718"/>
                <a:gd name="connsiteX25" fmla="*/ 21694 w 498490"/>
                <a:gd name="connsiteY25" fmla="*/ 322023 h 608718"/>
                <a:gd name="connsiteX26" fmla="*/ 74407 w 498490"/>
                <a:gd name="connsiteY26" fmla="*/ 380 h 6087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498490" h="608718">
                  <a:moveTo>
                    <a:pt x="74407" y="0"/>
                  </a:moveTo>
                  <a:lnTo>
                    <a:pt x="469850" y="0"/>
                  </a:lnTo>
                  <a:lnTo>
                    <a:pt x="469850" y="132665"/>
                  </a:lnTo>
                  <a:lnTo>
                    <a:pt x="202003" y="132665"/>
                  </a:lnTo>
                  <a:lnTo>
                    <a:pt x="187731" y="222501"/>
                  </a:lnTo>
                  <a:cubicBezTo>
                    <a:pt x="206285" y="213764"/>
                    <a:pt x="224554" y="207306"/>
                    <a:pt x="242727" y="202938"/>
                  </a:cubicBezTo>
                  <a:cubicBezTo>
                    <a:pt x="260901" y="198570"/>
                    <a:pt x="278789" y="196385"/>
                    <a:pt x="296487" y="196385"/>
                  </a:cubicBezTo>
                  <a:cubicBezTo>
                    <a:pt x="356432" y="196385"/>
                    <a:pt x="405148" y="214524"/>
                    <a:pt x="442447" y="250705"/>
                  </a:cubicBezTo>
                  <a:cubicBezTo>
                    <a:pt x="479841" y="286886"/>
                    <a:pt x="498490" y="332469"/>
                    <a:pt x="498490" y="387453"/>
                  </a:cubicBezTo>
                  <a:cubicBezTo>
                    <a:pt x="498490" y="426103"/>
                    <a:pt x="488880" y="463234"/>
                    <a:pt x="469660" y="498846"/>
                  </a:cubicBezTo>
                  <a:cubicBezTo>
                    <a:pt x="450439" y="534457"/>
                    <a:pt x="423131" y="561712"/>
                    <a:pt x="387831" y="580515"/>
                  </a:cubicBezTo>
                  <a:cubicBezTo>
                    <a:pt x="352530" y="599318"/>
                    <a:pt x="307334" y="608719"/>
                    <a:pt x="252242" y="608719"/>
                  </a:cubicBezTo>
                  <a:cubicBezTo>
                    <a:pt x="212755" y="608719"/>
                    <a:pt x="178882" y="605015"/>
                    <a:pt x="150622" y="597513"/>
                  </a:cubicBezTo>
                  <a:cubicBezTo>
                    <a:pt x="122363" y="590011"/>
                    <a:pt x="98385" y="578900"/>
                    <a:pt x="78689" y="564086"/>
                  </a:cubicBezTo>
                  <a:cubicBezTo>
                    <a:pt x="58898" y="549272"/>
                    <a:pt x="42913" y="532463"/>
                    <a:pt x="30638" y="513660"/>
                  </a:cubicBezTo>
                  <a:cubicBezTo>
                    <a:pt x="18364" y="494857"/>
                    <a:pt x="8183" y="471496"/>
                    <a:pt x="0" y="443482"/>
                  </a:cubicBezTo>
                  <a:lnTo>
                    <a:pt x="168511" y="425154"/>
                  </a:lnTo>
                  <a:cubicBezTo>
                    <a:pt x="172602" y="452123"/>
                    <a:pt x="182117" y="472541"/>
                    <a:pt x="197150" y="486595"/>
                  </a:cubicBezTo>
                  <a:cubicBezTo>
                    <a:pt x="212184" y="500650"/>
                    <a:pt x="229977" y="507582"/>
                    <a:pt x="250720" y="507582"/>
                  </a:cubicBezTo>
                  <a:cubicBezTo>
                    <a:pt x="273936" y="507582"/>
                    <a:pt x="293062" y="498846"/>
                    <a:pt x="308190" y="481277"/>
                  </a:cubicBezTo>
                  <a:cubicBezTo>
                    <a:pt x="323319" y="463709"/>
                    <a:pt x="330836" y="437499"/>
                    <a:pt x="330836" y="402742"/>
                  </a:cubicBezTo>
                  <a:cubicBezTo>
                    <a:pt x="330836" y="367985"/>
                    <a:pt x="323224" y="341016"/>
                    <a:pt x="307905" y="324397"/>
                  </a:cubicBezTo>
                  <a:cubicBezTo>
                    <a:pt x="292586" y="307778"/>
                    <a:pt x="272319" y="299516"/>
                    <a:pt x="247009" y="299516"/>
                  </a:cubicBezTo>
                  <a:cubicBezTo>
                    <a:pt x="230929" y="299516"/>
                    <a:pt x="215419" y="303505"/>
                    <a:pt x="200386" y="311387"/>
                  </a:cubicBezTo>
                  <a:cubicBezTo>
                    <a:pt x="189253" y="317085"/>
                    <a:pt x="176979" y="327436"/>
                    <a:pt x="163563" y="342440"/>
                  </a:cubicBezTo>
                  <a:lnTo>
                    <a:pt x="21694" y="322023"/>
                  </a:lnTo>
                  <a:lnTo>
                    <a:pt x="74407" y="380"/>
                  </a:lnTo>
                  <a:close/>
                </a:path>
              </a:pathLst>
            </a:custGeom>
            <a:grpFill/>
            <a:ln w="9510" cap="flat">
              <a:noFill/>
              <a:prstDash val="solid"/>
              <a:miter/>
            </a:ln>
          </p:spPr>
          <p:txBody>
            <a:bodyPr rtlCol="0" anchor="ctr"/>
            <a:lstStyle/>
            <a:p>
              <a:endParaRPr lang="en-GB"/>
            </a:p>
          </p:txBody>
        </p:sp>
        <p:sp>
          <p:nvSpPr>
            <p:cNvPr id="14" name="Freeform 13">
              <a:extLst>
                <a:ext uri="{FF2B5EF4-FFF2-40B4-BE49-F238E27FC236}">
                  <a16:creationId xmlns:a16="http://schemas.microsoft.com/office/drawing/2014/main" id="{9859CF2E-9A7B-9D02-F067-BABB0AC90EC0}"/>
                </a:ext>
              </a:extLst>
            </p:cNvPr>
            <p:cNvSpPr/>
            <p:nvPr/>
          </p:nvSpPr>
          <p:spPr>
            <a:xfrm>
              <a:off x="7047207" y="7186645"/>
              <a:ext cx="177930" cy="166566"/>
            </a:xfrm>
            <a:custGeom>
              <a:avLst/>
              <a:gdLst>
                <a:gd name="connsiteX0" fmla="*/ 0 w 177930"/>
                <a:gd name="connsiteY0" fmla="*/ 0 h 166566"/>
                <a:gd name="connsiteX1" fmla="*/ 177930 w 177930"/>
                <a:gd name="connsiteY1" fmla="*/ 0 h 166566"/>
                <a:gd name="connsiteX2" fmla="*/ 177930 w 177930"/>
                <a:gd name="connsiteY2" fmla="*/ 166567 h 166566"/>
                <a:gd name="connsiteX3" fmla="*/ 0 w 177930"/>
                <a:gd name="connsiteY3" fmla="*/ 166567 h 166566"/>
                <a:gd name="connsiteX4" fmla="*/ 0 w 177930"/>
                <a:gd name="connsiteY4" fmla="*/ 0 h 16656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7930" h="166566">
                  <a:moveTo>
                    <a:pt x="0" y="0"/>
                  </a:moveTo>
                  <a:lnTo>
                    <a:pt x="177930" y="0"/>
                  </a:lnTo>
                  <a:lnTo>
                    <a:pt x="177930" y="166567"/>
                  </a:lnTo>
                  <a:lnTo>
                    <a:pt x="0" y="166567"/>
                  </a:lnTo>
                  <a:lnTo>
                    <a:pt x="0" y="0"/>
                  </a:lnTo>
                  <a:close/>
                </a:path>
              </a:pathLst>
            </a:custGeom>
            <a:grpFill/>
            <a:ln w="9510" cap="flat">
              <a:noFill/>
              <a:prstDash val="solid"/>
              <a:miter/>
            </a:ln>
          </p:spPr>
          <p:txBody>
            <a:bodyPr rtlCol="0" anchor="ctr"/>
            <a:lstStyle/>
            <a:p>
              <a:endParaRPr lang="en-GB"/>
            </a:p>
          </p:txBody>
        </p:sp>
        <p:sp>
          <p:nvSpPr>
            <p:cNvPr id="15" name="Freeform 14">
              <a:extLst>
                <a:ext uri="{FF2B5EF4-FFF2-40B4-BE49-F238E27FC236}">
                  <a16:creationId xmlns:a16="http://schemas.microsoft.com/office/drawing/2014/main" id="{DBF96F81-85A2-E487-9A91-05A54F2F35FD}"/>
                </a:ext>
              </a:extLst>
            </p:cNvPr>
            <p:cNvSpPr/>
            <p:nvPr/>
          </p:nvSpPr>
          <p:spPr>
            <a:xfrm>
              <a:off x="7234176" y="6744683"/>
              <a:ext cx="490021" cy="618785"/>
            </a:xfrm>
            <a:custGeom>
              <a:avLst/>
              <a:gdLst>
                <a:gd name="connsiteX0" fmla="*/ 190 w 490021"/>
                <a:gd name="connsiteY0" fmla="*/ 306924 h 618785"/>
                <a:gd name="connsiteX1" fmla="*/ 61752 w 490021"/>
                <a:gd name="connsiteY1" fmla="*/ 68184 h 618785"/>
                <a:gd name="connsiteX2" fmla="*/ 249292 w 490021"/>
                <a:gd name="connsiteY2" fmla="*/ 0 h 618785"/>
                <a:gd name="connsiteX3" fmla="*/ 348629 w 490021"/>
                <a:gd name="connsiteY3" fmla="*/ 14909 h 618785"/>
                <a:gd name="connsiteX4" fmla="*/ 411999 w 490021"/>
                <a:gd name="connsiteY4" fmla="*/ 53655 h 618785"/>
                <a:gd name="connsiteX5" fmla="*/ 450630 w 490021"/>
                <a:gd name="connsiteY5" fmla="*/ 103891 h 618785"/>
                <a:gd name="connsiteX6" fmla="*/ 473275 w 490021"/>
                <a:gd name="connsiteY6" fmla="*/ 165332 h 618785"/>
                <a:gd name="connsiteX7" fmla="*/ 490022 w 490021"/>
                <a:gd name="connsiteY7" fmla="*/ 304929 h 618785"/>
                <a:gd name="connsiteX8" fmla="*/ 434835 w 490021"/>
                <a:gd name="connsiteY8" fmla="*/ 543289 h 618785"/>
                <a:gd name="connsiteX9" fmla="*/ 244630 w 490021"/>
                <a:gd name="connsiteY9" fmla="*/ 618785 h 618785"/>
                <a:gd name="connsiteX10" fmla="*/ 122363 w 490021"/>
                <a:gd name="connsiteY10" fmla="*/ 594664 h 618785"/>
                <a:gd name="connsiteX11" fmla="*/ 45862 w 490021"/>
                <a:gd name="connsiteY11" fmla="*/ 524011 h 618785"/>
                <a:gd name="connsiteX12" fmla="*/ 12084 w 490021"/>
                <a:gd name="connsiteY12" fmla="*/ 433605 h 618785"/>
                <a:gd name="connsiteX13" fmla="*/ 0 w 490021"/>
                <a:gd name="connsiteY13" fmla="*/ 306829 h 618785"/>
                <a:gd name="connsiteX14" fmla="*/ 165370 w 490021"/>
                <a:gd name="connsiteY14" fmla="*/ 307303 h 618785"/>
                <a:gd name="connsiteX15" fmla="*/ 185637 w 490021"/>
                <a:gd name="connsiteY15" fmla="*/ 463424 h 618785"/>
                <a:gd name="connsiteX16" fmla="*/ 244345 w 490021"/>
                <a:gd name="connsiteY16" fmla="*/ 505303 h 618785"/>
                <a:gd name="connsiteX17" fmla="*/ 288304 w 490021"/>
                <a:gd name="connsiteY17" fmla="*/ 487545 h 618785"/>
                <a:gd name="connsiteX18" fmla="*/ 315707 w 490021"/>
                <a:gd name="connsiteY18" fmla="*/ 431421 h 618785"/>
                <a:gd name="connsiteX19" fmla="*/ 324461 w 490021"/>
                <a:gd name="connsiteY19" fmla="*/ 311862 h 618785"/>
                <a:gd name="connsiteX20" fmla="*/ 304194 w 490021"/>
                <a:gd name="connsiteY20" fmla="*/ 151657 h 618785"/>
                <a:gd name="connsiteX21" fmla="*/ 243488 w 490021"/>
                <a:gd name="connsiteY21" fmla="*/ 110633 h 618785"/>
                <a:gd name="connsiteX22" fmla="*/ 183830 w 490021"/>
                <a:gd name="connsiteY22" fmla="*/ 152512 h 618785"/>
                <a:gd name="connsiteX23" fmla="*/ 165465 w 490021"/>
                <a:gd name="connsiteY23" fmla="*/ 307398 h 6187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490021" h="618785">
                  <a:moveTo>
                    <a:pt x="190" y="306924"/>
                  </a:moveTo>
                  <a:cubicBezTo>
                    <a:pt x="190" y="193157"/>
                    <a:pt x="20743" y="113577"/>
                    <a:pt x="61752" y="68184"/>
                  </a:cubicBezTo>
                  <a:cubicBezTo>
                    <a:pt x="102762" y="22696"/>
                    <a:pt x="165275" y="0"/>
                    <a:pt x="249292" y="0"/>
                  </a:cubicBezTo>
                  <a:cubicBezTo>
                    <a:pt x="289636" y="0"/>
                    <a:pt x="322748" y="4938"/>
                    <a:pt x="348629" y="14909"/>
                  </a:cubicBezTo>
                  <a:cubicBezTo>
                    <a:pt x="374510" y="24881"/>
                    <a:pt x="395633" y="37796"/>
                    <a:pt x="411999" y="53655"/>
                  </a:cubicBezTo>
                  <a:cubicBezTo>
                    <a:pt x="428365" y="69609"/>
                    <a:pt x="441210" y="86322"/>
                    <a:pt x="450630" y="103891"/>
                  </a:cubicBezTo>
                  <a:cubicBezTo>
                    <a:pt x="460050" y="121459"/>
                    <a:pt x="467566" y="141876"/>
                    <a:pt x="473275" y="165332"/>
                  </a:cubicBezTo>
                  <a:cubicBezTo>
                    <a:pt x="484408" y="209965"/>
                    <a:pt x="490022" y="256498"/>
                    <a:pt x="490022" y="304929"/>
                  </a:cubicBezTo>
                  <a:cubicBezTo>
                    <a:pt x="490022" y="413473"/>
                    <a:pt x="471658" y="492958"/>
                    <a:pt x="434835" y="543289"/>
                  </a:cubicBezTo>
                  <a:cubicBezTo>
                    <a:pt x="398012" y="593620"/>
                    <a:pt x="334642" y="618785"/>
                    <a:pt x="244630" y="618785"/>
                  </a:cubicBezTo>
                  <a:cubicBezTo>
                    <a:pt x="194201" y="618785"/>
                    <a:pt x="153477" y="610713"/>
                    <a:pt x="122363" y="594664"/>
                  </a:cubicBezTo>
                  <a:cubicBezTo>
                    <a:pt x="91249" y="578615"/>
                    <a:pt x="65749" y="555064"/>
                    <a:pt x="45862" y="524011"/>
                  </a:cubicBezTo>
                  <a:cubicBezTo>
                    <a:pt x="31399" y="501980"/>
                    <a:pt x="20172" y="471876"/>
                    <a:pt x="12084" y="433605"/>
                  </a:cubicBezTo>
                  <a:cubicBezTo>
                    <a:pt x="3996" y="395335"/>
                    <a:pt x="0" y="353171"/>
                    <a:pt x="0" y="306829"/>
                  </a:cubicBezTo>
                  <a:close/>
                  <a:moveTo>
                    <a:pt x="165370" y="307303"/>
                  </a:moveTo>
                  <a:cubicBezTo>
                    <a:pt x="165370" y="383464"/>
                    <a:pt x="172126" y="435505"/>
                    <a:pt x="185637" y="463424"/>
                  </a:cubicBezTo>
                  <a:cubicBezTo>
                    <a:pt x="199149" y="491344"/>
                    <a:pt x="218654" y="505303"/>
                    <a:pt x="244345" y="505303"/>
                  </a:cubicBezTo>
                  <a:cubicBezTo>
                    <a:pt x="261281" y="505303"/>
                    <a:pt x="275935" y="499415"/>
                    <a:pt x="288304" y="487545"/>
                  </a:cubicBezTo>
                  <a:cubicBezTo>
                    <a:pt x="300674" y="475674"/>
                    <a:pt x="309808" y="456967"/>
                    <a:pt x="315707" y="431421"/>
                  </a:cubicBezTo>
                  <a:cubicBezTo>
                    <a:pt x="321606" y="405876"/>
                    <a:pt x="324461" y="365991"/>
                    <a:pt x="324461" y="311862"/>
                  </a:cubicBezTo>
                  <a:cubicBezTo>
                    <a:pt x="324461" y="232377"/>
                    <a:pt x="317705" y="179007"/>
                    <a:pt x="304194" y="151657"/>
                  </a:cubicBezTo>
                  <a:cubicBezTo>
                    <a:pt x="290683" y="124308"/>
                    <a:pt x="270416" y="110633"/>
                    <a:pt x="243488" y="110633"/>
                  </a:cubicBezTo>
                  <a:cubicBezTo>
                    <a:pt x="216561" y="110633"/>
                    <a:pt x="196009" y="124593"/>
                    <a:pt x="183830" y="152512"/>
                  </a:cubicBezTo>
                  <a:cubicBezTo>
                    <a:pt x="171555" y="180432"/>
                    <a:pt x="165465" y="231997"/>
                    <a:pt x="165465" y="307398"/>
                  </a:cubicBezTo>
                  <a:close/>
                </a:path>
              </a:pathLst>
            </a:custGeom>
            <a:grpFill/>
            <a:ln w="9510" cap="flat">
              <a:noFill/>
              <a:prstDash val="solid"/>
              <a:miter/>
            </a:ln>
          </p:spPr>
          <p:txBody>
            <a:bodyPr rtlCol="0" anchor="ctr"/>
            <a:lstStyle/>
            <a:p>
              <a:endParaRPr lang="en-GB"/>
            </a:p>
          </p:txBody>
        </p:sp>
        <p:sp>
          <p:nvSpPr>
            <p:cNvPr id="16" name="Freeform 15">
              <a:extLst>
                <a:ext uri="{FF2B5EF4-FFF2-40B4-BE49-F238E27FC236}">
                  <a16:creationId xmlns:a16="http://schemas.microsoft.com/office/drawing/2014/main" id="{7E834EC7-4DF1-006F-4A8F-79FD8F687876}"/>
                </a:ext>
              </a:extLst>
            </p:cNvPr>
            <p:cNvSpPr/>
            <p:nvPr/>
          </p:nvSpPr>
          <p:spPr>
            <a:xfrm>
              <a:off x="4441243" y="7434691"/>
              <a:ext cx="700683" cy="908520"/>
            </a:xfrm>
            <a:custGeom>
              <a:avLst/>
              <a:gdLst>
                <a:gd name="connsiteX0" fmla="*/ 0 w 700683"/>
                <a:gd name="connsiteY0" fmla="*/ 20037 h 908520"/>
                <a:gd name="connsiteX1" fmla="*/ 319323 w 700683"/>
                <a:gd name="connsiteY1" fmla="*/ 20037 h 908520"/>
                <a:gd name="connsiteX2" fmla="*/ 319323 w 700683"/>
                <a:gd name="connsiteY2" fmla="*/ 165617 h 908520"/>
                <a:gd name="connsiteX3" fmla="*/ 414473 w 700683"/>
                <a:gd name="connsiteY3" fmla="*/ 35517 h 908520"/>
                <a:gd name="connsiteX4" fmla="*/ 535599 w 700683"/>
                <a:gd name="connsiteY4" fmla="*/ 0 h 908520"/>
                <a:gd name="connsiteX5" fmla="*/ 700683 w 700683"/>
                <a:gd name="connsiteY5" fmla="*/ 46817 h 908520"/>
                <a:gd name="connsiteX6" fmla="*/ 595067 w 700683"/>
                <a:gd name="connsiteY6" fmla="*/ 289450 h 908520"/>
                <a:gd name="connsiteX7" fmla="*/ 499537 w 700683"/>
                <a:gd name="connsiteY7" fmla="*/ 264380 h 908520"/>
                <a:gd name="connsiteX8" fmla="*/ 395633 w 700683"/>
                <a:gd name="connsiteY8" fmla="*/ 319554 h 908520"/>
                <a:gd name="connsiteX9" fmla="*/ 342825 w 700683"/>
                <a:gd name="connsiteY9" fmla="*/ 610713 h 908520"/>
                <a:gd name="connsiteX10" fmla="*/ 342825 w 700683"/>
                <a:gd name="connsiteY10" fmla="*/ 908520 h 908520"/>
                <a:gd name="connsiteX11" fmla="*/ 0 w 700683"/>
                <a:gd name="connsiteY11" fmla="*/ 908520 h 908520"/>
                <a:gd name="connsiteX12" fmla="*/ 0 w 700683"/>
                <a:gd name="connsiteY12" fmla="*/ 20037 h 9085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700683" h="908520">
                  <a:moveTo>
                    <a:pt x="0" y="20037"/>
                  </a:moveTo>
                  <a:lnTo>
                    <a:pt x="319323" y="20037"/>
                  </a:lnTo>
                  <a:lnTo>
                    <a:pt x="319323" y="165617"/>
                  </a:lnTo>
                  <a:cubicBezTo>
                    <a:pt x="350056" y="102561"/>
                    <a:pt x="381741" y="59258"/>
                    <a:pt x="414473" y="35517"/>
                  </a:cubicBezTo>
                  <a:cubicBezTo>
                    <a:pt x="447204" y="11776"/>
                    <a:pt x="487548" y="0"/>
                    <a:pt x="535599" y="0"/>
                  </a:cubicBezTo>
                  <a:cubicBezTo>
                    <a:pt x="583649" y="0"/>
                    <a:pt x="640929" y="15669"/>
                    <a:pt x="700683" y="46817"/>
                  </a:cubicBezTo>
                  <a:lnTo>
                    <a:pt x="595067" y="289450"/>
                  </a:lnTo>
                  <a:cubicBezTo>
                    <a:pt x="554819" y="272737"/>
                    <a:pt x="522944" y="264380"/>
                    <a:pt x="499537" y="264380"/>
                  </a:cubicBezTo>
                  <a:cubicBezTo>
                    <a:pt x="454816" y="264380"/>
                    <a:pt x="420182" y="282803"/>
                    <a:pt x="395633" y="319554"/>
                  </a:cubicBezTo>
                  <a:cubicBezTo>
                    <a:pt x="360428" y="371404"/>
                    <a:pt x="342825" y="468457"/>
                    <a:pt x="342825" y="610713"/>
                  </a:cubicBezTo>
                  <a:lnTo>
                    <a:pt x="342825" y="908520"/>
                  </a:lnTo>
                  <a:lnTo>
                    <a:pt x="0" y="908520"/>
                  </a:lnTo>
                  <a:lnTo>
                    <a:pt x="0" y="20037"/>
                  </a:lnTo>
                  <a:close/>
                </a:path>
              </a:pathLst>
            </a:custGeom>
            <a:grpFill/>
            <a:ln w="9510" cap="flat">
              <a:noFill/>
              <a:prstDash val="solid"/>
              <a:miter/>
            </a:ln>
          </p:spPr>
          <p:txBody>
            <a:bodyPr rtlCol="0" anchor="ctr"/>
            <a:lstStyle/>
            <a:p>
              <a:endParaRPr lang="en-GB"/>
            </a:p>
          </p:txBody>
        </p:sp>
        <p:sp>
          <p:nvSpPr>
            <p:cNvPr id="17" name="Freeform 16">
              <a:extLst>
                <a:ext uri="{FF2B5EF4-FFF2-40B4-BE49-F238E27FC236}">
                  <a16:creationId xmlns:a16="http://schemas.microsoft.com/office/drawing/2014/main" id="{6C7FBDE8-F72A-1958-C3FF-09126B7C8A1E}"/>
                </a:ext>
              </a:extLst>
            </p:cNvPr>
            <p:cNvSpPr/>
            <p:nvPr/>
          </p:nvSpPr>
          <p:spPr>
            <a:xfrm>
              <a:off x="5142022" y="7116752"/>
              <a:ext cx="341112" cy="1226459"/>
            </a:xfrm>
            <a:custGeom>
              <a:avLst/>
              <a:gdLst>
                <a:gd name="connsiteX0" fmla="*/ 0 w 341112"/>
                <a:gd name="connsiteY0" fmla="*/ 0 h 1226459"/>
                <a:gd name="connsiteX1" fmla="*/ 341112 w 341112"/>
                <a:gd name="connsiteY1" fmla="*/ 0 h 1226459"/>
                <a:gd name="connsiteX2" fmla="*/ 341112 w 341112"/>
                <a:gd name="connsiteY2" fmla="*/ 231712 h 1226459"/>
                <a:gd name="connsiteX3" fmla="*/ 0 w 341112"/>
                <a:gd name="connsiteY3" fmla="*/ 231712 h 1226459"/>
                <a:gd name="connsiteX4" fmla="*/ 0 w 341112"/>
                <a:gd name="connsiteY4" fmla="*/ 0 h 1226459"/>
                <a:gd name="connsiteX5" fmla="*/ 0 w 341112"/>
                <a:gd name="connsiteY5" fmla="*/ 337977 h 1226459"/>
                <a:gd name="connsiteX6" fmla="*/ 341112 w 341112"/>
                <a:gd name="connsiteY6" fmla="*/ 337977 h 1226459"/>
                <a:gd name="connsiteX7" fmla="*/ 341112 w 341112"/>
                <a:gd name="connsiteY7" fmla="*/ 1226460 h 1226459"/>
                <a:gd name="connsiteX8" fmla="*/ 0 w 341112"/>
                <a:gd name="connsiteY8" fmla="*/ 1226460 h 1226459"/>
                <a:gd name="connsiteX9" fmla="*/ 0 w 341112"/>
                <a:gd name="connsiteY9" fmla="*/ 337977 h 12264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41112" h="1226459">
                  <a:moveTo>
                    <a:pt x="0" y="0"/>
                  </a:moveTo>
                  <a:lnTo>
                    <a:pt x="341112" y="0"/>
                  </a:lnTo>
                  <a:lnTo>
                    <a:pt x="341112" y="231712"/>
                  </a:lnTo>
                  <a:lnTo>
                    <a:pt x="0" y="231712"/>
                  </a:lnTo>
                  <a:lnTo>
                    <a:pt x="0" y="0"/>
                  </a:lnTo>
                  <a:close/>
                  <a:moveTo>
                    <a:pt x="0" y="337977"/>
                  </a:moveTo>
                  <a:lnTo>
                    <a:pt x="341112" y="337977"/>
                  </a:lnTo>
                  <a:lnTo>
                    <a:pt x="341112" y="1226460"/>
                  </a:lnTo>
                  <a:lnTo>
                    <a:pt x="0" y="1226460"/>
                  </a:lnTo>
                  <a:lnTo>
                    <a:pt x="0" y="337977"/>
                  </a:lnTo>
                  <a:close/>
                </a:path>
              </a:pathLst>
            </a:custGeom>
            <a:grpFill/>
            <a:ln w="9510" cap="flat">
              <a:noFill/>
              <a:prstDash val="solid"/>
              <a:miter/>
            </a:ln>
          </p:spPr>
          <p:txBody>
            <a:bodyPr rtlCol="0" anchor="ctr"/>
            <a:lstStyle/>
            <a:p>
              <a:endParaRPr lang="en-GB"/>
            </a:p>
          </p:txBody>
        </p:sp>
        <p:sp>
          <p:nvSpPr>
            <p:cNvPr id="18" name="Freeform 17">
              <a:extLst>
                <a:ext uri="{FF2B5EF4-FFF2-40B4-BE49-F238E27FC236}">
                  <a16:creationId xmlns:a16="http://schemas.microsoft.com/office/drawing/2014/main" id="{E6CD449F-0369-1C80-63A8-7FB31E363DA8}"/>
                </a:ext>
              </a:extLst>
            </p:cNvPr>
            <p:cNvSpPr/>
            <p:nvPr/>
          </p:nvSpPr>
          <p:spPr>
            <a:xfrm>
              <a:off x="6503806" y="7434596"/>
              <a:ext cx="981470" cy="1269193"/>
            </a:xfrm>
            <a:custGeom>
              <a:avLst/>
              <a:gdLst>
                <a:gd name="connsiteX0" fmla="*/ 661291 w 981470"/>
                <a:gd name="connsiteY0" fmla="*/ 20132 h 1269193"/>
                <a:gd name="connsiteX1" fmla="*/ 980614 w 981470"/>
                <a:gd name="connsiteY1" fmla="*/ 20132 h 1269193"/>
                <a:gd name="connsiteX2" fmla="*/ 980614 w 981470"/>
                <a:gd name="connsiteY2" fmla="*/ 859234 h 1269193"/>
                <a:gd name="connsiteX3" fmla="*/ 981471 w 981470"/>
                <a:gd name="connsiteY3" fmla="*/ 898549 h 1269193"/>
                <a:gd name="connsiteX4" fmla="*/ 945885 w 981470"/>
                <a:gd name="connsiteY4" fmla="*/ 1057899 h 1269193"/>
                <a:gd name="connsiteX5" fmla="*/ 851115 w 981470"/>
                <a:gd name="connsiteY5" fmla="*/ 1180497 h 1269193"/>
                <a:gd name="connsiteX6" fmla="*/ 701064 w 981470"/>
                <a:gd name="connsiteY6" fmla="*/ 1248301 h 1269193"/>
                <a:gd name="connsiteX7" fmla="*/ 492781 w 981470"/>
                <a:gd name="connsiteY7" fmla="*/ 1269193 h 1269193"/>
                <a:gd name="connsiteX8" fmla="*/ 124361 w 981470"/>
                <a:gd name="connsiteY8" fmla="*/ 1188854 h 1269193"/>
                <a:gd name="connsiteX9" fmla="*/ 24168 w 981470"/>
                <a:gd name="connsiteY9" fmla="*/ 973855 h 1269193"/>
                <a:gd name="connsiteX10" fmla="*/ 25881 w 981470"/>
                <a:gd name="connsiteY10" fmla="*/ 928653 h 1269193"/>
                <a:gd name="connsiteX11" fmla="*/ 357002 w 981470"/>
                <a:gd name="connsiteY11" fmla="*/ 966258 h 1269193"/>
                <a:gd name="connsiteX12" fmla="*/ 395538 w 981470"/>
                <a:gd name="connsiteY12" fmla="*/ 1029884 h 1269193"/>
                <a:gd name="connsiteX13" fmla="*/ 490307 w 981470"/>
                <a:gd name="connsiteY13" fmla="*/ 1055809 h 1269193"/>
                <a:gd name="connsiteX14" fmla="*/ 600491 w 981470"/>
                <a:gd name="connsiteY14" fmla="*/ 1016494 h 1269193"/>
                <a:gd name="connsiteX15" fmla="*/ 636933 w 981470"/>
                <a:gd name="connsiteY15" fmla="*/ 879271 h 1269193"/>
                <a:gd name="connsiteX16" fmla="*/ 636933 w 981470"/>
                <a:gd name="connsiteY16" fmla="*/ 744612 h 1269193"/>
                <a:gd name="connsiteX17" fmla="*/ 536360 w 981470"/>
                <a:gd name="connsiteY17" fmla="*/ 830745 h 1269193"/>
                <a:gd name="connsiteX18" fmla="*/ 366232 w 981470"/>
                <a:gd name="connsiteY18" fmla="*/ 872529 h 1269193"/>
                <a:gd name="connsiteX19" fmla="*/ 77928 w 981470"/>
                <a:gd name="connsiteY19" fmla="*/ 716883 h 1269193"/>
                <a:gd name="connsiteX20" fmla="*/ 0 w 981470"/>
                <a:gd name="connsiteY20" fmla="*/ 424964 h 1269193"/>
                <a:gd name="connsiteX21" fmla="*/ 100573 w 981470"/>
                <a:gd name="connsiteY21" fmla="*/ 108734 h 1269193"/>
                <a:gd name="connsiteX22" fmla="*/ 363758 w 981470"/>
                <a:gd name="connsiteY22" fmla="*/ 0 h 1269193"/>
                <a:gd name="connsiteX23" fmla="*/ 535218 w 981470"/>
                <a:gd name="connsiteY23" fmla="*/ 35137 h 1269193"/>
                <a:gd name="connsiteX24" fmla="*/ 661387 w 981470"/>
                <a:gd name="connsiteY24" fmla="*/ 151468 h 1269193"/>
                <a:gd name="connsiteX25" fmla="*/ 661387 w 981470"/>
                <a:gd name="connsiteY25" fmla="*/ 20132 h 1269193"/>
                <a:gd name="connsiteX26" fmla="*/ 340256 w 981470"/>
                <a:gd name="connsiteY26" fmla="*/ 450984 h 1269193"/>
                <a:gd name="connsiteX27" fmla="*/ 381361 w 981470"/>
                <a:gd name="connsiteY27" fmla="*/ 593620 h 1269193"/>
                <a:gd name="connsiteX28" fmla="*/ 489546 w 981470"/>
                <a:gd name="connsiteY28" fmla="*/ 640057 h 1269193"/>
                <a:gd name="connsiteX29" fmla="*/ 596399 w 981470"/>
                <a:gd name="connsiteY29" fmla="*/ 591910 h 1269193"/>
                <a:gd name="connsiteX30" fmla="*/ 639597 w 981470"/>
                <a:gd name="connsiteY30" fmla="*/ 446805 h 1269193"/>
                <a:gd name="connsiteX31" fmla="*/ 594306 w 981470"/>
                <a:gd name="connsiteY31" fmla="*/ 298282 h 1269193"/>
                <a:gd name="connsiteX32" fmla="*/ 483647 w 981470"/>
                <a:gd name="connsiteY32" fmla="*/ 246811 h 1269193"/>
                <a:gd name="connsiteX33" fmla="*/ 379267 w 981470"/>
                <a:gd name="connsiteY33" fmla="*/ 294103 h 1269193"/>
                <a:gd name="connsiteX34" fmla="*/ 340256 w 981470"/>
                <a:gd name="connsiteY34" fmla="*/ 450984 h 12691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Lst>
              <a:rect l="l" t="t" r="r" b="b"/>
              <a:pathLst>
                <a:path w="981470" h="1269193">
                  <a:moveTo>
                    <a:pt x="661291" y="20132"/>
                  </a:moveTo>
                  <a:lnTo>
                    <a:pt x="980614" y="20132"/>
                  </a:lnTo>
                  <a:lnTo>
                    <a:pt x="980614" y="859234"/>
                  </a:lnTo>
                  <a:lnTo>
                    <a:pt x="981471" y="898549"/>
                  </a:lnTo>
                  <a:cubicBezTo>
                    <a:pt x="981471" y="954293"/>
                    <a:pt x="969577" y="1007473"/>
                    <a:pt x="945885" y="1057899"/>
                  </a:cubicBezTo>
                  <a:cubicBezTo>
                    <a:pt x="922097" y="1108324"/>
                    <a:pt x="890603" y="1149254"/>
                    <a:pt x="851115" y="1180497"/>
                  </a:cubicBezTo>
                  <a:cubicBezTo>
                    <a:pt x="811723" y="1211740"/>
                    <a:pt x="761674" y="1234342"/>
                    <a:pt x="701064" y="1248301"/>
                  </a:cubicBezTo>
                  <a:cubicBezTo>
                    <a:pt x="640454" y="1262261"/>
                    <a:pt x="570994" y="1269193"/>
                    <a:pt x="492781" y="1269193"/>
                  </a:cubicBezTo>
                  <a:cubicBezTo>
                    <a:pt x="313994" y="1269193"/>
                    <a:pt x="191156" y="1242414"/>
                    <a:pt x="124361" y="1188854"/>
                  </a:cubicBezTo>
                  <a:cubicBezTo>
                    <a:pt x="57566" y="1135294"/>
                    <a:pt x="24168" y="1063596"/>
                    <a:pt x="24168" y="973855"/>
                  </a:cubicBezTo>
                  <a:cubicBezTo>
                    <a:pt x="24168" y="962745"/>
                    <a:pt x="24739" y="947645"/>
                    <a:pt x="25881" y="928653"/>
                  </a:cubicBezTo>
                  <a:lnTo>
                    <a:pt x="357002" y="966258"/>
                  </a:lnTo>
                  <a:cubicBezTo>
                    <a:pt x="365375" y="996932"/>
                    <a:pt x="378221" y="1018109"/>
                    <a:pt x="395538" y="1029884"/>
                  </a:cubicBezTo>
                  <a:cubicBezTo>
                    <a:pt x="420657" y="1047168"/>
                    <a:pt x="452247" y="1055809"/>
                    <a:pt x="490307" y="1055809"/>
                  </a:cubicBezTo>
                  <a:cubicBezTo>
                    <a:pt x="539500" y="1055809"/>
                    <a:pt x="576227" y="1042704"/>
                    <a:pt x="600491" y="1016494"/>
                  </a:cubicBezTo>
                  <a:cubicBezTo>
                    <a:pt x="624754" y="990284"/>
                    <a:pt x="636933" y="944512"/>
                    <a:pt x="636933" y="879271"/>
                  </a:cubicBezTo>
                  <a:lnTo>
                    <a:pt x="636933" y="744612"/>
                  </a:lnTo>
                  <a:cubicBezTo>
                    <a:pt x="603440" y="784212"/>
                    <a:pt x="569853" y="812986"/>
                    <a:pt x="536360" y="830745"/>
                  </a:cubicBezTo>
                  <a:cubicBezTo>
                    <a:pt x="483837" y="858664"/>
                    <a:pt x="427128" y="872529"/>
                    <a:pt x="366232" y="872529"/>
                  </a:cubicBezTo>
                  <a:cubicBezTo>
                    <a:pt x="247199" y="872529"/>
                    <a:pt x="151098" y="820679"/>
                    <a:pt x="77928" y="716883"/>
                  </a:cubicBezTo>
                  <a:cubicBezTo>
                    <a:pt x="25976" y="643286"/>
                    <a:pt x="0" y="545948"/>
                    <a:pt x="0" y="424964"/>
                  </a:cubicBezTo>
                  <a:cubicBezTo>
                    <a:pt x="0" y="286696"/>
                    <a:pt x="33493" y="181286"/>
                    <a:pt x="100573" y="108734"/>
                  </a:cubicBezTo>
                  <a:cubicBezTo>
                    <a:pt x="167654" y="36276"/>
                    <a:pt x="255382" y="0"/>
                    <a:pt x="363758" y="0"/>
                  </a:cubicBezTo>
                  <a:cubicBezTo>
                    <a:pt x="433027" y="0"/>
                    <a:pt x="490212" y="11681"/>
                    <a:pt x="535218" y="35137"/>
                  </a:cubicBezTo>
                  <a:cubicBezTo>
                    <a:pt x="580224" y="58593"/>
                    <a:pt x="622280" y="97338"/>
                    <a:pt x="661387" y="151468"/>
                  </a:cubicBezTo>
                  <a:lnTo>
                    <a:pt x="661387" y="20132"/>
                  </a:lnTo>
                  <a:close/>
                  <a:moveTo>
                    <a:pt x="340256" y="450984"/>
                  </a:moveTo>
                  <a:cubicBezTo>
                    <a:pt x="340256" y="515085"/>
                    <a:pt x="353958" y="562661"/>
                    <a:pt x="381361" y="593620"/>
                  </a:cubicBezTo>
                  <a:cubicBezTo>
                    <a:pt x="408764" y="624578"/>
                    <a:pt x="444826" y="640057"/>
                    <a:pt x="489546" y="640057"/>
                  </a:cubicBezTo>
                  <a:cubicBezTo>
                    <a:pt x="534266" y="640057"/>
                    <a:pt x="567664" y="624008"/>
                    <a:pt x="596399" y="591910"/>
                  </a:cubicBezTo>
                  <a:cubicBezTo>
                    <a:pt x="625135" y="559813"/>
                    <a:pt x="639597" y="511476"/>
                    <a:pt x="639597" y="446805"/>
                  </a:cubicBezTo>
                  <a:cubicBezTo>
                    <a:pt x="639597" y="382135"/>
                    <a:pt x="624468" y="332659"/>
                    <a:pt x="594306" y="298282"/>
                  </a:cubicBezTo>
                  <a:cubicBezTo>
                    <a:pt x="564144" y="264000"/>
                    <a:pt x="527225" y="246811"/>
                    <a:pt x="483647" y="246811"/>
                  </a:cubicBezTo>
                  <a:cubicBezTo>
                    <a:pt x="440068" y="246811"/>
                    <a:pt x="405243" y="262575"/>
                    <a:pt x="379267" y="294103"/>
                  </a:cubicBezTo>
                  <a:cubicBezTo>
                    <a:pt x="353291" y="325631"/>
                    <a:pt x="340256" y="377862"/>
                    <a:pt x="340256" y="450984"/>
                  </a:cubicBezTo>
                  <a:close/>
                </a:path>
              </a:pathLst>
            </a:custGeom>
            <a:grpFill/>
            <a:ln w="9510" cap="flat">
              <a:noFill/>
              <a:prstDash val="solid"/>
              <a:miter/>
            </a:ln>
          </p:spPr>
          <p:txBody>
            <a:bodyPr rtlCol="0" anchor="ctr"/>
            <a:lstStyle/>
            <a:p>
              <a:endParaRPr lang="en-GB"/>
            </a:p>
          </p:txBody>
        </p:sp>
        <p:sp>
          <p:nvSpPr>
            <p:cNvPr id="19" name="Freeform 18">
              <a:extLst>
                <a:ext uri="{FF2B5EF4-FFF2-40B4-BE49-F238E27FC236}">
                  <a16:creationId xmlns:a16="http://schemas.microsoft.com/office/drawing/2014/main" id="{94C90E63-13FA-87F4-9ADF-A59DD6A95DA2}"/>
                </a:ext>
              </a:extLst>
            </p:cNvPr>
            <p:cNvSpPr/>
            <p:nvPr/>
          </p:nvSpPr>
          <p:spPr>
            <a:xfrm>
              <a:off x="7505448" y="7434786"/>
              <a:ext cx="1031043" cy="928557"/>
            </a:xfrm>
            <a:custGeom>
              <a:avLst/>
              <a:gdLst>
                <a:gd name="connsiteX0" fmla="*/ 1030949 w 1031043"/>
                <a:gd name="connsiteY0" fmla="*/ 548702 h 928557"/>
                <a:gd name="connsiteX1" fmla="*/ 347012 w 1031043"/>
                <a:gd name="connsiteY1" fmla="*/ 548702 h 928557"/>
                <a:gd name="connsiteX2" fmla="*/ 391447 w 1031043"/>
                <a:gd name="connsiteY2" fmla="*/ 670825 h 928557"/>
                <a:gd name="connsiteX3" fmla="*/ 520565 w 1031043"/>
                <a:gd name="connsiteY3" fmla="*/ 728564 h 928557"/>
                <a:gd name="connsiteX4" fmla="*/ 616095 w 1031043"/>
                <a:gd name="connsiteY4" fmla="*/ 703493 h 928557"/>
                <a:gd name="connsiteX5" fmla="*/ 675564 w 1031043"/>
                <a:gd name="connsiteY5" fmla="*/ 647464 h 928557"/>
                <a:gd name="connsiteX6" fmla="*/ 1011728 w 1031043"/>
                <a:gd name="connsiteY6" fmla="*/ 678423 h 928557"/>
                <a:gd name="connsiteX7" fmla="*/ 825615 w 1031043"/>
                <a:gd name="connsiteY7" fmla="*/ 870440 h 928557"/>
                <a:gd name="connsiteX8" fmla="*/ 512953 w 1031043"/>
                <a:gd name="connsiteY8" fmla="*/ 928558 h 928557"/>
                <a:gd name="connsiteX9" fmla="*/ 234640 w 1031043"/>
                <a:gd name="connsiteY9" fmla="*/ 878796 h 928557"/>
                <a:gd name="connsiteX10" fmla="*/ 66605 w 1031043"/>
                <a:gd name="connsiteY10" fmla="*/ 720682 h 928557"/>
                <a:gd name="connsiteX11" fmla="*/ 0 w 1031043"/>
                <a:gd name="connsiteY11" fmla="*/ 465988 h 928557"/>
                <a:gd name="connsiteX12" fmla="*/ 133686 w 1031043"/>
                <a:gd name="connsiteY12" fmla="*/ 128866 h 928557"/>
                <a:gd name="connsiteX13" fmla="*/ 502962 w 1031043"/>
                <a:gd name="connsiteY13" fmla="*/ 0 h 928557"/>
                <a:gd name="connsiteX14" fmla="*/ 804683 w 1031043"/>
                <a:gd name="connsiteY14" fmla="*/ 57738 h 928557"/>
                <a:gd name="connsiteX15" fmla="*/ 973193 w 1031043"/>
                <a:gd name="connsiteY15" fmla="*/ 225065 h 928557"/>
                <a:gd name="connsiteX16" fmla="*/ 1031044 w 1031043"/>
                <a:gd name="connsiteY16" fmla="*/ 510336 h 928557"/>
                <a:gd name="connsiteX17" fmla="*/ 1031044 w 1031043"/>
                <a:gd name="connsiteY17" fmla="*/ 548797 h 928557"/>
                <a:gd name="connsiteX18" fmla="*/ 683937 w 1031043"/>
                <a:gd name="connsiteY18" fmla="*/ 385554 h 928557"/>
                <a:gd name="connsiteX19" fmla="*/ 630748 w 1031043"/>
                <a:gd name="connsiteY19" fmla="*/ 244152 h 928557"/>
                <a:gd name="connsiteX20" fmla="*/ 517139 w 1031043"/>
                <a:gd name="connsiteY20" fmla="*/ 201514 h 928557"/>
                <a:gd name="connsiteX21" fmla="*/ 387165 w 1031043"/>
                <a:gd name="connsiteY21" fmla="*/ 265899 h 928557"/>
                <a:gd name="connsiteX22" fmla="*/ 347773 w 1031043"/>
                <a:gd name="connsiteY22" fmla="*/ 385554 h 928557"/>
                <a:gd name="connsiteX23" fmla="*/ 683937 w 1031043"/>
                <a:gd name="connsiteY23" fmla="*/ 385554 h 9285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1031043" h="928557">
                  <a:moveTo>
                    <a:pt x="1030949" y="548702"/>
                  </a:moveTo>
                  <a:lnTo>
                    <a:pt x="347012" y="548702"/>
                  </a:lnTo>
                  <a:cubicBezTo>
                    <a:pt x="353196" y="603401"/>
                    <a:pt x="367945" y="644046"/>
                    <a:pt x="391447" y="670825"/>
                  </a:cubicBezTo>
                  <a:cubicBezTo>
                    <a:pt x="424368" y="709286"/>
                    <a:pt x="467471" y="728564"/>
                    <a:pt x="520565" y="728564"/>
                  </a:cubicBezTo>
                  <a:cubicBezTo>
                    <a:pt x="554058" y="728564"/>
                    <a:pt x="585933" y="720207"/>
                    <a:pt x="616095" y="703493"/>
                  </a:cubicBezTo>
                  <a:cubicBezTo>
                    <a:pt x="634554" y="692857"/>
                    <a:pt x="654346" y="674244"/>
                    <a:pt x="675564" y="647464"/>
                  </a:cubicBezTo>
                  <a:lnTo>
                    <a:pt x="1011728" y="678423"/>
                  </a:lnTo>
                  <a:cubicBezTo>
                    <a:pt x="960348" y="767689"/>
                    <a:pt x="898310" y="831694"/>
                    <a:pt x="825615" y="870440"/>
                  </a:cubicBezTo>
                  <a:cubicBezTo>
                    <a:pt x="753016" y="909185"/>
                    <a:pt x="648732" y="928558"/>
                    <a:pt x="512953" y="928558"/>
                  </a:cubicBezTo>
                  <a:cubicBezTo>
                    <a:pt x="395062" y="928558"/>
                    <a:pt x="302291" y="911939"/>
                    <a:pt x="234640" y="878796"/>
                  </a:cubicBezTo>
                  <a:cubicBezTo>
                    <a:pt x="166988" y="845654"/>
                    <a:pt x="111040" y="792949"/>
                    <a:pt x="66605" y="720682"/>
                  </a:cubicBezTo>
                  <a:cubicBezTo>
                    <a:pt x="22170" y="648509"/>
                    <a:pt x="0" y="563516"/>
                    <a:pt x="0" y="465988"/>
                  </a:cubicBezTo>
                  <a:cubicBezTo>
                    <a:pt x="0" y="327151"/>
                    <a:pt x="44530" y="214714"/>
                    <a:pt x="133686" y="128866"/>
                  </a:cubicBezTo>
                  <a:cubicBezTo>
                    <a:pt x="222841" y="43019"/>
                    <a:pt x="345870" y="0"/>
                    <a:pt x="502962" y="0"/>
                  </a:cubicBezTo>
                  <a:cubicBezTo>
                    <a:pt x="630368" y="0"/>
                    <a:pt x="730941" y="19278"/>
                    <a:pt x="804683" y="57738"/>
                  </a:cubicBezTo>
                  <a:cubicBezTo>
                    <a:pt x="878424" y="96198"/>
                    <a:pt x="934562" y="152037"/>
                    <a:pt x="973193" y="225065"/>
                  </a:cubicBezTo>
                  <a:cubicBezTo>
                    <a:pt x="1011728" y="298092"/>
                    <a:pt x="1031044" y="393246"/>
                    <a:pt x="1031044" y="510336"/>
                  </a:cubicBezTo>
                  <a:lnTo>
                    <a:pt x="1031044" y="548797"/>
                  </a:lnTo>
                  <a:close/>
                  <a:moveTo>
                    <a:pt x="683937" y="385554"/>
                  </a:moveTo>
                  <a:cubicBezTo>
                    <a:pt x="677182" y="319744"/>
                    <a:pt x="659484" y="272642"/>
                    <a:pt x="630748" y="244152"/>
                  </a:cubicBezTo>
                  <a:cubicBezTo>
                    <a:pt x="601918" y="215663"/>
                    <a:pt x="564144" y="201514"/>
                    <a:pt x="517139" y="201514"/>
                  </a:cubicBezTo>
                  <a:cubicBezTo>
                    <a:pt x="462904" y="201514"/>
                    <a:pt x="419611" y="222975"/>
                    <a:pt x="387165" y="265899"/>
                  </a:cubicBezTo>
                  <a:cubicBezTo>
                    <a:pt x="366517" y="292679"/>
                    <a:pt x="353387" y="332564"/>
                    <a:pt x="347773" y="385554"/>
                  </a:cubicBezTo>
                  <a:lnTo>
                    <a:pt x="683937" y="385554"/>
                  </a:lnTo>
                  <a:close/>
                </a:path>
              </a:pathLst>
            </a:custGeom>
            <a:grpFill/>
            <a:ln w="9510" cap="flat">
              <a:noFill/>
              <a:prstDash val="solid"/>
              <a:miter/>
            </a:ln>
          </p:spPr>
          <p:txBody>
            <a:bodyPr rtlCol="0" anchor="ctr"/>
            <a:lstStyle/>
            <a:p>
              <a:endParaRPr lang="en-GB"/>
            </a:p>
          </p:txBody>
        </p:sp>
        <p:sp>
          <p:nvSpPr>
            <p:cNvPr id="20" name="Freeform 19">
              <a:extLst>
                <a:ext uri="{FF2B5EF4-FFF2-40B4-BE49-F238E27FC236}">
                  <a16:creationId xmlns:a16="http://schemas.microsoft.com/office/drawing/2014/main" id="{9EEAFEC6-B703-8C64-30EA-DE3CC4A97F8C}"/>
                </a:ext>
              </a:extLst>
            </p:cNvPr>
            <p:cNvSpPr/>
            <p:nvPr/>
          </p:nvSpPr>
          <p:spPr>
            <a:xfrm>
              <a:off x="8524694" y="7434596"/>
              <a:ext cx="946265" cy="928652"/>
            </a:xfrm>
            <a:custGeom>
              <a:avLst/>
              <a:gdLst>
                <a:gd name="connsiteX0" fmla="*/ 0 w 946265"/>
                <a:gd name="connsiteY0" fmla="*/ 661804 h 928652"/>
                <a:gd name="connsiteX1" fmla="*/ 338638 w 946265"/>
                <a:gd name="connsiteY1" fmla="*/ 629991 h 928652"/>
                <a:gd name="connsiteX2" fmla="*/ 397346 w 946265"/>
                <a:gd name="connsiteY2" fmla="*/ 716123 h 928652"/>
                <a:gd name="connsiteX3" fmla="*/ 497919 w 946265"/>
                <a:gd name="connsiteY3" fmla="*/ 742048 h 928652"/>
                <a:gd name="connsiteX4" fmla="*/ 604391 w 946265"/>
                <a:gd name="connsiteY4" fmla="*/ 712799 h 928652"/>
                <a:gd name="connsiteX5" fmla="*/ 633698 w 946265"/>
                <a:gd name="connsiteY5" fmla="*/ 658480 h 928652"/>
                <a:gd name="connsiteX6" fmla="*/ 595162 w 946265"/>
                <a:gd name="connsiteY6" fmla="*/ 601692 h 928652"/>
                <a:gd name="connsiteX7" fmla="*/ 448441 w 946265"/>
                <a:gd name="connsiteY7" fmla="*/ 566650 h 928652"/>
                <a:gd name="connsiteX8" fmla="*/ 201623 w 946265"/>
                <a:gd name="connsiteY8" fmla="*/ 509387 h 928652"/>
                <a:gd name="connsiteX9" fmla="*/ 85064 w 946265"/>
                <a:gd name="connsiteY9" fmla="*/ 420405 h 928652"/>
                <a:gd name="connsiteX10" fmla="*/ 37679 w 946265"/>
                <a:gd name="connsiteY10" fmla="*/ 277485 h 928652"/>
                <a:gd name="connsiteX11" fmla="*/ 88775 w 946265"/>
                <a:gd name="connsiteY11" fmla="*/ 126207 h 928652"/>
                <a:gd name="connsiteX12" fmla="*/ 229597 w 946265"/>
                <a:gd name="connsiteY12" fmla="*/ 31338 h 928652"/>
                <a:gd name="connsiteX13" fmla="*/ 470135 w 946265"/>
                <a:gd name="connsiteY13" fmla="*/ 0 h 928652"/>
                <a:gd name="connsiteX14" fmla="*/ 705251 w 946265"/>
                <a:gd name="connsiteY14" fmla="*/ 24216 h 928652"/>
                <a:gd name="connsiteX15" fmla="*/ 831800 w 946265"/>
                <a:gd name="connsiteY15" fmla="*/ 99522 h 928652"/>
                <a:gd name="connsiteX16" fmla="*/ 916007 w 946265"/>
                <a:gd name="connsiteY16" fmla="*/ 237600 h 928652"/>
                <a:gd name="connsiteX17" fmla="*/ 592498 w 946265"/>
                <a:gd name="connsiteY17" fmla="*/ 269413 h 928652"/>
                <a:gd name="connsiteX18" fmla="*/ 550632 w 946265"/>
                <a:gd name="connsiteY18" fmla="*/ 206642 h 928652"/>
                <a:gd name="connsiteX19" fmla="*/ 453389 w 946265"/>
                <a:gd name="connsiteY19" fmla="*/ 179862 h 928652"/>
                <a:gd name="connsiteX20" fmla="*/ 369181 w 946265"/>
                <a:gd name="connsiteY20" fmla="*/ 200374 h 928652"/>
                <a:gd name="connsiteX21" fmla="*/ 342825 w 946265"/>
                <a:gd name="connsiteY21" fmla="*/ 250040 h 928652"/>
                <a:gd name="connsiteX22" fmla="*/ 376318 w 946265"/>
                <a:gd name="connsiteY22" fmla="*/ 299326 h 928652"/>
                <a:gd name="connsiteX23" fmla="*/ 522182 w 946265"/>
                <a:gd name="connsiteY23" fmla="*/ 329430 h 928652"/>
                <a:gd name="connsiteX24" fmla="*/ 775281 w 946265"/>
                <a:gd name="connsiteY24" fmla="*/ 382895 h 928652"/>
                <a:gd name="connsiteX25" fmla="*/ 902306 w 946265"/>
                <a:gd name="connsiteY25" fmla="*/ 480708 h 928652"/>
                <a:gd name="connsiteX26" fmla="*/ 946265 w 946265"/>
                <a:gd name="connsiteY26" fmla="*/ 620305 h 928652"/>
                <a:gd name="connsiteX27" fmla="*/ 899737 w 946265"/>
                <a:gd name="connsiteY27" fmla="*/ 769873 h 928652"/>
                <a:gd name="connsiteX28" fmla="*/ 753016 w 946265"/>
                <a:gd name="connsiteY28" fmla="*/ 885634 h 928652"/>
                <a:gd name="connsiteX29" fmla="*/ 480221 w 946265"/>
                <a:gd name="connsiteY29" fmla="*/ 928653 h 928652"/>
                <a:gd name="connsiteX30" fmla="*/ 132829 w 946265"/>
                <a:gd name="connsiteY30" fmla="*/ 859234 h 928652"/>
                <a:gd name="connsiteX31" fmla="*/ 0 w 946265"/>
                <a:gd name="connsiteY31" fmla="*/ 661804 h 9286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Lst>
              <a:rect l="l" t="t" r="r" b="b"/>
              <a:pathLst>
                <a:path w="946265" h="928652">
                  <a:moveTo>
                    <a:pt x="0" y="661804"/>
                  </a:moveTo>
                  <a:lnTo>
                    <a:pt x="338638" y="629991"/>
                  </a:lnTo>
                  <a:cubicBezTo>
                    <a:pt x="352625" y="670161"/>
                    <a:pt x="372131" y="698840"/>
                    <a:pt x="397346" y="716123"/>
                  </a:cubicBezTo>
                  <a:cubicBezTo>
                    <a:pt x="422465" y="733407"/>
                    <a:pt x="456053" y="742048"/>
                    <a:pt x="497919" y="742048"/>
                  </a:cubicBezTo>
                  <a:cubicBezTo>
                    <a:pt x="543781" y="742048"/>
                    <a:pt x="579272" y="732267"/>
                    <a:pt x="604391" y="712799"/>
                  </a:cubicBezTo>
                  <a:cubicBezTo>
                    <a:pt x="623898" y="698365"/>
                    <a:pt x="633698" y="680227"/>
                    <a:pt x="633698" y="658480"/>
                  </a:cubicBezTo>
                  <a:cubicBezTo>
                    <a:pt x="633698" y="633979"/>
                    <a:pt x="620853" y="615082"/>
                    <a:pt x="595162" y="601692"/>
                  </a:cubicBezTo>
                  <a:cubicBezTo>
                    <a:pt x="576703" y="592195"/>
                    <a:pt x="527796" y="580515"/>
                    <a:pt x="448441" y="566650"/>
                  </a:cubicBezTo>
                  <a:cubicBezTo>
                    <a:pt x="329980" y="546043"/>
                    <a:pt x="247675" y="526955"/>
                    <a:pt x="201623" y="509387"/>
                  </a:cubicBezTo>
                  <a:cubicBezTo>
                    <a:pt x="155475" y="491818"/>
                    <a:pt x="116654" y="462190"/>
                    <a:pt x="85064" y="420405"/>
                  </a:cubicBezTo>
                  <a:cubicBezTo>
                    <a:pt x="53474" y="378621"/>
                    <a:pt x="37679" y="330949"/>
                    <a:pt x="37679" y="277485"/>
                  </a:cubicBezTo>
                  <a:cubicBezTo>
                    <a:pt x="37679" y="218987"/>
                    <a:pt x="54711" y="168561"/>
                    <a:pt x="88775" y="126207"/>
                  </a:cubicBezTo>
                  <a:cubicBezTo>
                    <a:pt x="122838" y="83853"/>
                    <a:pt x="169747" y="52230"/>
                    <a:pt x="229597" y="31338"/>
                  </a:cubicBezTo>
                  <a:cubicBezTo>
                    <a:pt x="289350" y="10446"/>
                    <a:pt x="369562" y="0"/>
                    <a:pt x="470135" y="0"/>
                  </a:cubicBezTo>
                  <a:cubicBezTo>
                    <a:pt x="576323" y="0"/>
                    <a:pt x="654631" y="8072"/>
                    <a:pt x="705251" y="24216"/>
                  </a:cubicBezTo>
                  <a:cubicBezTo>
                    <a:pt x="755775" y="40360"/>
                    <a:pt x="798022" y="65525"/>
                    <a:pt x="831800" y="99522"/>
                  </a:cubicBezTo>
                  <a:cubicBezTo>
                    <a:pt x="865578" y="133519"/>
                    <a:pt x="893647" y="179577"/>
                    <a:pt x="916007" y="237600"/>
                  </a:cubicBezTo>
                  <a:lnTo>
                    <a:pt x="592498" y="269413"/>
                  </a:lnTo>
                  <a:cubicBezTo>
                    <a:pt x="584125" y="240924"/>
                    <a:pt x="570138" y="220031"/>
                    <a:pt x="550632" y="206642"/>
                  </a:cubicBezTo>
                  <a:cubicBezTo>
                    <a:pt x="523800" y="188788"/>
                    <a:pt x="491354" y="179862"/>
                    <a:pt x="453389" y="179862"/>
                  </a:cubicBezTo>
                  <a:cubicBezTo>
                    <a:pt x="415424" y="179862"/>
                    <a:pt x="386784" y="186699"/>
                    <a:pt x="369181" y="200374"/>
                  </a:cubicBezTo>
                  <a:cubicBezTo>
                    <a:pt x="351579" y="214049"/>
                    <a:pt x="342825" y="230573"/>
                    <a:pt x="342825" y="250040"/>
                  </a:cubicBezTo>
                  <a:cubicBezTo>
                    <a:pt x="342825" y="271787"/>
                    <a:pt x="353958" y="288216"/>
                    <a:pt x="376318" y="299326"/>
                  </a:cubicBezTo>
                  <a:cubicBezTo>
                    <a:pt x="398678" y="310437"/>
                    <a:pt x="447300" y="320503"/>
                    <a:pt x="522182" y="329430"/>
                  </a:cubicBezTo>
                  <a:cubicBezTo>
                    <a:pt x="635601" y="342250"/>
                    <a:pt x="719999" y="360103"/>
                    <a:pt x="775281" y="382895"/>
                  </a:cubicBezTo>
                  <a:cubicBezTo>
                    <a:pt x="830563" y="405781"/>
                    <a:pt x="872905" y="438354"/>
                    <a:pt x="902306" y="480708"/>
                  </a:cubicBezTo>
                  <a:cubicBezTo>
                    <a:pt x="931707" y="523061"/>
                    <a:pt x="946265" y="569594"/>
                    <a:pt x="946265" y="620305"/>
                  </a:cubicBezTo>
                  <a:cubicBezTo>
                    <a:pt x="946265" y="671015"/>
                    <a:pt x="930756" y="721441"/>
                    <a:pt x="899737" y="769873"/>
                  </a:cubicBezTo>
                  <a:cubicBezTo>
                    <a:pt x="868718" y="818304"/>
                    <a:pt x="819811" y="856955"/>
                    <a:pt x="753016" y="885634"/>
                  </a:cubicBezTo>
                  <a:cubicBezTo>
                    <a:pt x="686221" y="914313"/>
                    <a:pt x="595257" y="928653"/>
                    <a:pt x="480221" y="928653"/>
                  </a:cubicBezTo>
                  <a:cubicBezTo>
                    <a:pt x="317610" y="928653"/>
                    <a:pt x="201812" y="905481"/>
                    <a:pt x="132829" y="859234"/>
                  </a:cubicBezTo>
                  <a:cubicBezTo>
                    <a:pt x="63845" y="812986"/>
                    <a:pt x="19506" y="747177"/>
                    <a:pt x="0" y="661804"/>
                  </a:cubicBezTo>
                  <a:close/>
                </a:path>
              </a:pathLst>
            </a:custGeom>
            <a:grpFill/>
            <a:ln w="9510" cap="flat">
              <a:noFill/>
              <a:prstDash val="solid"/>
              <a:miter/>
            </a:ln>
          </p:spPr>
          <p:txBody>
            <a:bodyPr rtlCol="0" anchor="ctr"/>
            <a:lstStyle/>
            <a:p>
              <a:endParaRPr lang="en-GB"/>
            </a:p>
          </p:txBody>
        </p:sp>
        <p:sp>
          <p:nvSpPr>
            <p:cNvPr id="21" name="Freeform 20">
              <a:extLst>
                <a:ext uri="{FF2B5EF4-FFF2-40B4-BE49-F238E27FC236}">
                  <a16:creationId xmlns:a16="http://schemas.microsoft.com/office/drawing/2014/main" id="{F0A6E09F-49E8-1C3B-3E13-D43E02F87BF1}"/>
                </a:ext>
              </a:extLst>
            </p:cNvPr>
            <p:cNvSpPr/>
            <p:nvPr/>
          </p:nvSpPr>
          <p:spPr>
            <a:xfrm>
              <a:off x="3437032" y="6597742"/>
              <a:ext cx="3048410" cy="1765601"/>
            </a:xfrm>
            <a:custGeom>
              <a:avLst/>
              <a:gdLst>
                <a:gd name="connsiteX0" fmla="*/ 0 w 3048410"/>
                <a:gd name="connsiteY0" fmla="*/ 519010 h 1765601"/>
                <a:gd name="connsiteX1" fmla="*/ 0 w 3048410"/>
                <a:gd name="connsiteY1" fmla="*/ 1745469 h 1765601"/>
                <a:gd name="connsiteX2" fmla="*/ 319323 w 3048410"/>
                <a:gd name="connsiteY2" fmla="*/ 1745469 h 1765601"/>
                <a:gd name="connsiteX3" fmla="*/ 319323 w 3048410"/>
                <a:gd name="connsiteY3" fmla="*/ 1614134 h 1765601"/>
                <a:gd name="connsiteX4" fmla="*/ 441686 w 3048410"/>
                <a:gd name="connsiteY4" fmla="*/ 1727046 h 1765601"/>
                <a:gd name="connsiteX5" fmla="*/ 606009 w 3048410"/>
                <a:gd name="connsiteY5" fmla="*/ 1765507 h 1765601"/>
                <a:gd name="connsiteX6" fmla="*/ 796690 w 3048410"/>
                <a:gd name="connsiteY6" fmla="*/ 1710713 h 1765601"/>
                <a:gd name="connsiteX7" fmla="*/ 931232 w 3048410"/>
                <a:gd name="connsiteY7" fmla="*/ 1545095 h 1765601"/>
                <a:gd name="connsiteX8" fmla="*/ 979853 w 3048410"/>
                <a:gd name="connsiteY8" fmla="*/ 1288693 h 1765601"/>
                <a:gd name="connsiteX9" fmla="*/ 873380 w 3048410"/>
                <a:gd name="connsiteY9" fmla="*/ 953660 h 1765601"/>
                <a:gd name="connsiteX10" fmla="*/ 604297 w 3048410"/>
                <a:gd name="connsiteY10" fmla="*/ 836949 h 1765601"/>
                <a:gd name="connsiteX11" fmla="*/ 460525 w 3048410"/>
                <a:gd name="connsiteY11" fmla="*/ 863729 h 1765601"/>
                <a:gd name="connsiteX12" fmla="*/ 344442 w 3048410"/>
                <a:gd name="connsiteY12" fmla="*/ 944068 h 1765601"/>
                <a:gd name="connsiteX13" fmla="*/ 344442 w 3048410"/>
                <a:gd name="connsiteY13" fmla="*/ 670667 h 1765601"/>
                <a:gd name="connsiteX14" fmla="*/ 2703873 w 3048410"/>
                <a:gd name="connsiteY14" fmla="*/ 670382 h 1765601"/>
                <a:gd name="connsiteX15" fmla="*/ 2703873 w 3048410"/>
                <a:gd name="connsiteY15" fmla="*/ 944068 h 1765601"/>
                <a:gd name="connsiteX16" fmla="*/ 2588647 w 3048410"/>
                <a:gd name="connsiteY16" fmla="*/ 863729 h 1765601"/>
                <a:gd name="connsiteX17" fmla="*/ 2444019 w 3048410"/>
                <a:gd name="connsiteY17" fmla="*/ 836949 h 1765601"/>
                <a:gd name="connsiteX18" fmla="*/ 2174555 w 3048410"/>
                <a:gd name="connsiteY18" fmla="*/ 954040 h 1765601"/>
                <a:gd name="connsiteX19" fmla="*/ 2068558 w 3048410"/>
                <a:gd name="connsiteY19" fmla="*/ 1292016 h 1765601"/>
                <a:gd name="connsiteX20" fmla="*/ 2164564 w 3048410"/>
                <a:gd name="connsiteY20" fmla="*/ 1627524 h 1765601"/>
                <a:gd name="connsiteX21" fmla="*/ 2442401 w 3048410"/>
                <a:gd name="connsiteY21" fmla="*/ 1765602 h 1765601"/>
                <a:gd name="connsiteX22" fmla="*/ 2606725 w 3048410"/>
                <a:gd name="connsiteY22" fmla="*/ 1727141 h 1765601"/>
                <a:gd name="connsiteX23" fmla="*/ 2729088 w 3048410"/>
                <a:gd name="connsiteY23" fmla="*/ 1614229 h 1765601"/>
                <a:gd name="connsiteX24" fmla="*/ 2729088 w 3048410"/>
                <a:gd name="connsiteY24" fmla="*/ 1745564 h 1765601"/>
                <a:gd name="connsiteX25" fmla="*/ 3048411 w 3048410"/>
                <a:gd name="connsiteY25" fmla="*/ 1745564 h 1765601"/>
                <a:gd name="connsiteX26" fmla="*/ 3048411 w 3048410"/>
                <a:gd name="connsiteY26" fmla="*/ 519010 h 1765601"/>
                <a:gd name="connsiteX27" fmla="*/ 0 w 3048410"/>
                <a:gd name="connsiteY27" fmla="*/ 519010 h 1765601"/>
                <a:gd name="connsiteX28" fmla="*/ 386023 w 3048410"/>
                <a:gd name="connsiteY28" fmla="*/ 1142638 h 1765601"/>
                <a:gd name="connsiteX29" fmla="*/ 499632 w 3048410"/>
                <a:gd name="connsiteY29" fmla="*/ 1091168 h 1765601"/>
                <a:gd name="connsiteX30" fmla="*/ 598112 w 3048410"/>
                <a:gd name="connsiteY30" fmla="*/ 1140549 h 1765601"/>
                <a:gd name="connsiteX31" fmla="*/ 638741 w 3048410"/>
                <a:gd name="connsiteY31" fmla="*/ 1295340 h 1765601"/>
                <a:gd name="connsiteX32" fmla="*/ 597256 w 3048410"/>
                <a:gd name="connsiteY32" fmla="*/ 1465611 h 1765601"/>
                <a:gd name="connsiteX33" fmla="*/ 494589 w 3048410"/>
                <a:gd name="connsiteY33" fmla="*/ 1516226 h 1765601"/>
                <a:gd name="connsiteX34" fmla="*/ 385167 w 3048410"/>
                <a:gd name="connsiteY34" fmla="*/ 1464756 h 1765601"/>
                <a:gd name="connsiteX35" fmla="*/ 341969 w 3048410"/>
                <a:gd name="connsiteY35" fmla="*/ 1298664 h 1765601"/>
                <a:gd name="connsiteX36" fmla="*/ 385928 w 3048410"/>
                <a:gd name="connsiteY36" fmla="*/ 1142638 h 1765601"/>
                <a:gd name="connsiteX37" fmla="*/ 2662863 w 3048410"/>
                <a:gd name="connsiteY37" fmla="*/ 1465136 h 1765601"/>
                <a:gd name="connsiteX38" fmla="*/ 2553917 w 3048410"/>
                <a:gd name="connsiteY38" fmla="*/ 1516131 h 1765601"/>
                <a:gd name="connsiteX39" fmla="*/ 2451250 w 3048410"/>
                <a:gd name="connsiteY39" fmla="*/ 1465516 h 1765601"/>
                <a:gd name="connsiteX40" fmla="*/ 2409765 w 3048410"/>
                <a:gd name="connsiteY40" fmla="*/ 1306166 h 1765601"/>
                <a:gd name="connsiteX41" fmla="*/ 2450013 w 3048410"/>
                <a:gd name="connsiteY41" fmla="*/ 1140549 h 1765601"/>
                <a:gd name="connsiteX42" fmla="*/ 2549730 w 3048410"/>
                <a:gd name="connsiteY42" fmla="*/ 1091168 h 1765601"/>
                <a:gd name="connsiteX43" fmla="*/ 2662007 w 3048410"/>
                <a:gd name="connsiteY43" fmla="*/ 1142638 h 1765601"/>
                <a:gd name="connsiteX44" fmla="*/ 2706442 w 3048410"/>
                <a:gd name="connsiteY44" fmla="*/ 1298664 h 1765601"/>
                <a:gd name="connsiteX45" fmla="*/ 2662863 w 3048410"/>
                <a:gd name="connsiteY45" fmla="*/ 1465136 h 17656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Lst>
              <a:rect l="l" t="t" r="r" b="b"/>
              <a:pathLst>
                <a:path w="3048410" h="1765601">
                  <a:moveTo>
                    <a:pt x="0" y="519010"/>
                  </a:moveTo>
                  <a:lnTo>
                    <a:pt x="0" y="1745469"/>
                  </a:lnTo>
                  <a:lnTo>
                    <a:pt x="319323" y="1745469"/>
                  </a:lnTo>
                  <a:lnTo>
                    <a:pt x="319323" y="1614134"/>
                  </a:lnTo>
                  <a:cubicBezTo>
                    <a:pt x="363472" y="1669308"/>
                    <a:pt x="404292" y="1707009"/>
                    <a:pt x="441686" y="1727046"/>
                  </a:cubicBezTo>
                  <a:cubicBezTo>
                    <a:pt x="491449" y="1752687"/>
                    <a:pt x="546160" y="1765507"/>
                    <a:pt x="606009" y="1765507"/>
                  </a:cubicBezTo>
                  <a:cubicBezTo>
                    <a:pt x="675849" y="1765507"/>
                    <a:pt x="739409" y="1747274"/>
                    <a:pt x="796690" y="1710713"/>
                  </a:cubicBezTo>
                  <a:cubicBezTo>
                    <a:pt x="853970" y="1674151"/>
                    <a:pt x="898785" y="1618977"/>
                    <a:pt x="931232" y="1545095"/>
                  </a:cubicBezTo>
                  <a:cubicBezTo>
                    <a:pt x="963678" y="1471213"/>
                    <a:pt x="979853" y="1385746"/>
                    <a:pt x="979853" y="1288693"/>
                  </a:cubicBezTo>
                  <a:cubicBezTo>
                    <a:pt x="979853" y="1143113"/>
                    <a:pt x="944362" y="1031435"/>
                    <a:pt x="873380" y="953660"/>
                  </a:cubicBezTo>
                  <a:cubicBezTo>
                    <a:pt x="802399" y="875884"/>
                    <a:pt x="712768" y="836949"/>
                    <a:pt x="604297" y="836949"/>
                  </a:cubicBezTo>
                  <a:cubicBezTo>
                    <a:pt x="551774" y="836949"/>
                    <a:pt x="503818" y="845876"/>
                    <a:pt x="460525" y="863729"/>
                  </a:cubicBezTo>
                  <a:cubicBezTo>
                    <a:pt x="417232" y="881582"/>
                    <a:pt x="378506" y="908362"/>
                    <a:pt x="344442" y="944068"/>
                  </a:cubicBezTo>
                  <a:lnTo>
                    <a:pt x="344442" y="670667"/>
                  </a:lnTo>
                  <a:cubicBezTo>
                    <a:pt x="407146" y="632302"/>
                    <a:pt x="1653419" y="-110791"/>
                    <a:pt x="2703873" y="670382"/>
                  </a:cubicBezTo>
                  <a:lnTo>
                    <a:pt x="2703873" y="944068"/>
                  </a:lnTo>
                  <a:cubicBezTo>
                    <a:pt x="2670380" y="908362"/>
                    <a:pt x="2631940" y="881582"/>
                    <a:pt x="2588647" y="863729"/>
                  </a:cubicBezTo>
                  <a:cubicBezTo>
                    <a:pt x="2545354" y="845876"/>
                    <a:pt x="2497113" y="836949"/>
                    <a:pt x="2444019" y="836949"/>
                  </a:cubicBezTo>
                  <a:cubicBezTo>
                    <a:pt x="2335072" y="836949"/>
                    <a:pt x="2245251" y="875979"/>
                    <a:pt x="2174555" y="954040"/>
                  </a:cubicBezTo>
                  <a:cubicBezTo>
                    <a:pt x="2103858" y="1032100"/>
                    <a:pt x="2068558" y="1144727"/>
                    <a:pt x="2068558" y="1292016"/>
                  </a:cubicBezTo>
                  <a:cubicBezTo>
                    <a:pt x="2068558" y="1423637"/>
                    <a:pt x="2100528" y="1535504"/>
                    <a:pt x="2164564" y="1627524"/>
                  </a:cubicBezTo>
                  <a:cubicBezTo>
                    <a:pt x="2228505" y="1719544"/>
                    <a:pt x="2321180" y="1765602"/>
                    <a:pt x="2442401" y="1765602"/>
                  </a:cubicBezTo>
                  <a:cubicBezTo>
                    <a:pt x="2502726" y="1765602"/>
                    <a:pt x="2557533" y="1752782"/>
                    <a:pt x="2606725" y="1727141"/>
                  </a:cubicBezTo>
                  <a:cubicBezTo>
                    <a:pt x="2643643" y="1707674"/>
                    <a:pt x="2684367" y="1669973"/>
                    <a:pt x="2729088" y="1614229"/>
                  </a:cubicBezTo>
                  <a:lnTo>
                    <a:pt x="2729088" y="1745564"/>
                  </a:lnTo>
                  <a:lnTo>
                    <a:pt x="3048411" y="1745564"/>
                  </a:lnTo>
                  <a:lnTo>
                    <a:pt x="3048411" y="519010"/>
                  </a:lnTo>
                  <a:cubicBezTo>
                    <a:pt x="1524205" y="-648762"/>
                    <a:pt x="0" y="519010"/>
                    <a:pt x="0" y="519010"/>
                  </a:cubicBezTo>
                  <a:close/>
                  <a:moveTo>
                    <a:pt x="386023" y="1142638"/>
                  </a:moveTo>
                  <a:cubicBezTo>
                    <a:pt x="415329" y="1108356"/>
                    <a:pt x="453199" y="1091168"/>
                    <a:pt x="499632" y="1091168"/>
                  </a:cubicBezTo>
                  <a:cubicBezTo>
                    <a:pt x="538168" y="1091168"/>
                    <a:pt x="570994" y="1107596"/>
                    <a:pt x="598112" y="1140549"/>
                  </a:cubicBezTo>
                  <a:cubicBezTo>
                    <a:pt x="625230" y="1173501"/>
                    <a:pt x="638741" y="1225067"/>
                    <a:pt x="638741" y="1295340"/>
                  </a:cubicBezTo>
                  <a:cubicBezTo>
                    <a:pt x="638741" y="1375110"/>
                    <a:pt x="624944" y="1431803"/>
                    <a:pt x="597256" y="1465611"/>
                  </a:cubicBezTo>
                  <a:cubicBezTo>
                    <a:pt x="569567" y="1499323"/>
                    <a:pt x="535313" y="1516226"/>
                    <a:pt x="494589" y="1516226"/>
                  </a:cubicBezTo>
                  <a:cubicBezTo>
                    <a:pt x="450439" y="1516226"/>
                    <a:pt x="413997" y="1499038"/>
                    <a:pt x="385167" y="1464756"/>
                  </a:cubicBezTo>
                  <a:cubicBezTo>
                    <a:pt x="356336" y="1430474"/>
                    <a:pt x="341969" y="1375110"/>
                    <a:pt x="341969" y="1298664"/>
                  </a:cubicBezTo>
                  <a:cubicBezTo>
                    <a:pt x="341969" y="1228960"/>
                    <a:pt x="356622" y="1176920"/>
                    <a:pt x="385928" y="1142638"/>
                  </a:cubicBezTo>
                  <a:close/>
                  <a:moveTo>
                    <a:pt x="2662863" y="1465136"/>
                  </a:moveTo>
                  <a:cubicBezTo>
                    <a:pt x="2633843" y="1499133"/>
                    <a:pt x="2597496" y="1516131"/>
                    <a:pt x="2553917" y="1516131"/>
                  </a:cubicBezTo>
                  <a:cubicBezTo>
                    <a:pt x="2513098" y="1516131"/>
                    <a:pt x="2478939" y="1499228"/>
                    <a:pt x="2451250" y="1465516"/>
                  </a:cubicBezTo>
                  <a:cubicBezTo>
                    <a:pt x="2423562" y="1431803"/>
                    <a:pt x="2409765" y="1378624"/>
                    <a:pt x="2409765" y="1306166"/>
                  </a:cubicBezTo>
                  <a:cubicBezTo>
                    <a:pt x="2409765" y="1228676"/>
                    <a:pt x="2423181" y="1173406"/>
                    <a:pt x="2450013" y="1140549"/>
                  </a:cubicBezTo>
                  <a:cubicBezTo>
                    <a:pt x="2476846" y="1107691"/>
                    <a:pt x="2510053" y="1091168"/>
                    <a:pt x="2549730" y="1091168"/>
                  </a:cubicBezTo>
                  <a:cubicBezTo>
                    <a:pt x="2595022" y="1091168"/>
                    <a:pt x="2632416" y="1108356"/>
                    <a:pt x="2662007" y="1142638"/>
                  </a:cubicBezTo>
                  <a:cubicBezTo>
                    <a:pt x="2691599" y="1176920"/>
                    <a:pt x="2706442" y="1228960"/>
                    <a:pt x="2706442" y="1298664"/>
                  </a:cubicBezTo>
                  <a:cubicBezTo>
                    <a:pt x="2706442" y="1375585"/>
                    <a:pt x="2691884" y="1431139"/>
                    <a:pt x="2662863" y="1465136"/>
                  </a:cubicBezTo>
                  <a:close/>
                </a:path>
              </a:pathLst>
            </a:custGeom>
            <a:grpFill/>
            <a:ln w="9510" cap="flat">
              <a:noFill/>
              <a:prstDash val="solid"/>
              <a:miter/>
            </a:ln>
          </p:spPr>
          <p:txBody>
            <a:bodyPr rtlCol="0" anchor="ctr"/>
            <a:lstStyle/>
            <a:p>
              <a:endParaRPr lang="en-GB"/>
            </a:p>
          </p:txBody>
        </p:sp>
      </p:grpSp>
      <p:sp>
        <p:nvSpPr>
          <p:cNvPr id="9" name="Slide Number Placeholder 8">
            <a:extLst>
              <a:ext uri="{FF2B5EF4-FFF2-40B4-BE49-F238E27FC236}">
                <a16:creationId xmlns:a16="http://schemas.microsoft.com/office/drawing/2014/main" id="{C1410B38-8255-EEE2-9F21-B31D1D11F39E}"/>
              </a:ext>
            </a:extLst>
          </p:cNvPr>
          <p:cNvSpPr txBox="1">
            <a:spLocks/>
          </p:cNvSpPr>
          <p:nvPr userDrawn="1"/>
        </p:nvSpPr>
        <p:spPr>
          <a:xfrm>
            <a:off x="11424013" y="6089128"/>
            <a:ext cx="360000" cy="360000"/>
          </a:xfrm>
          <a:prstGeom prst="rect">
            <a:avLst/>
          </a:prstGeom>
          <a:ln w="6350">
            <a:solidFill>
              <a:schemeClr val="accent2"/>
            </a:solidFill>
          </a:ln>
        </p:spPr>
        <p:txBody>
          <a:bodyPr anchor="ctr"/>
          <a:lstStyle>
            <a:defPPr>
              <a:defRPr lang="en-US"/>
            </a:defPPr>
            <a:lvl1pPr marL="0" algn="ctr" defTabSz="914400" rtl="0" eaLnBrk="1" latinLnBrk="0" hangingPunct="1">
              <a:defRPr sz="1100" b="1" i="0" kern="1200">
                <a:solidFill>
                  <a:schemeClr val="bg1"/>
                </a:solidFill>
                <a:latin typeface="Arial Black" panose="020B0604020202020204" pitchFamily="34" charset="0"/>
                <a:ea typeface="+mn-ea"/>
                <a:cs typeface="Arial Black" panose="020B0604020202020204"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38D37A25-A653-2C40-B525-86C842A0A8C1}" type="slidenum">
              <a:rPr lang="en-GB" sz="1000" b="0" smtClean="0">
                <a:solidFill>
                  <a:schemeClr val="accent2"/>
                </a:solidFill>
                <a:latin typeface="+mn-lt"/>
              </a:rPr>
              <a:t>‹Nr.›</a:t>
            </a:fld>
            <a:endParaRPr lang="en-GB" sz="1000" b="0" dirty="0">
              <a:solidFill>
                <a:schemeClr val="accent2"/>
              </a:solidFill>
              <a:latin typeface="+mn-lt"/>
            </a:endParaRPr>
          </a:p>
        </p:txBody>
      </p:sp>
      <p:sp>
        <p:nvSpPr>
          <p:cNvPr id="3" name="Content Placeholder 2">
            <a:extLst>
              <a:ext uri="{FF2B5EF4-FFF2-40B4-BE49-F238E27FC236}">
                <a16:creationId xmlns:a16="http://schemas.microsoft.com/office/drawing/2014/main" id="{9680A171-831A-AE26-8FAA-01C7AAF5E79E}"/>
              </a:ext>
            </a:extLst>
          </p:cNvPr>
          <p:cNvSpPr>
            <a:spLocks noGrp="1"/>
          </p:cNvSpPr>
          <p:nvPr>
            <p:ph idx="1"/>
          </p:nvPr>
        </p:nvSpPr>
        <p:spPr>
          <a:xfrm>
            <a:off x="406400" y="1808614"/>
            <a:ext cx="2613877" cy="3835471"/>
          </a:xfrm>
        </p:spPr>
        <p:txBody>
          <a:bodyPr/>
          <a:lstStyle>
            <a:lvl1pPr>
              <a:lnSpc>
                <a:spcPct val="100000"/>
              </a:lnSpc>
              <a:spcBef>
                <a:spcPts val="600"/>
              </a:spcBef>
              <a:defRPr sz="1600" b="0" i="0" spc="0">
                <a:solidFill>
                  <a:schemeClr val="tx1"/>
                </a:solidFill>
                <a:latin typeface="Arial" panose="020B0604020202020204" pitchFamily="34" charset="0"/>
                <a:cs typeface="Arial" panose="020B0604020202020204" pitchFamily="34" charset="0"/>
              </a:defRPr>
            </a:lvl1pPr>
            <a:lvl2pPr marL="141750" indent="-141750">
              <a:lnSpc>
                <a:spcPct val="90000"/>
              </a:lnSpc>
              <a:spcBef>
                <a:spcPts val="600"/>
              </a:spcBef>
              <a:spcAft>
                <a:spcPts val="0"/>
              </a:spcAft>
              <a:buClr>
                <a:schemeClr val="accent2"/>
              </a:buClr>
              <a:buFont typeface="Wingdings" pitchFamily="2" charset="2"/>
              <a:buChar char="§"/>
              <a:defRPr sz="1600" b="0" i="0" spc="0">
                <a:solidFill>
                  <a:schemeClr val="tx1"/>
                </a:solidFill>
                <a:latin typeface="Arial" panose="020B0604020202020204" pitchFamily="34" charset="0"/>
                <a:cs typeface="Arial" panose="020B0604020202020204" pitchFamily="34" charset="0"/>
              </a:defRPr>
            </a:lvl2pPr>
            <a:lvl3pPr marL="252000" indent="-120600">
              <a:lnSpc>
                <a:spcPct val="100000"/>
              </a:lnSpc>
              <a:spcBef>
                <a:spcPts val="300"/>
              </a:spcBef>
              <a:buClr>
                <a:schemeClr val="accent2"/>
              </a:buClr>
              <a:buFont typeface="Wingdings" pitchFamily="2" charset="2"/>
              <a:buChar char="§"/>
              <a:defRPr sz="1400" b="0" i="0" spc="0">
                <a:solidFill>
                  <a:schemeClr val="tx1"/>
                </a:solidFill>
                <a:latin typeface="Arial" panose="020B0604020202020204" pitchFamily="34" charset="0"/>
                <a:cs typeface="Arial" panose="020B0604020202020204" pitchFamily="34" charset="0"/>
              </a:defRPr>
            </a:lvl3pPr>
            <a:lvl4pPr marL="393750" indent="-141750">
              <a:lnSpc>
                <a:spcPct val="100000"/>
              </a:lnSpc>
              <a:spcBef>
                <a:spcPts val="300"/>
              </a:spcBef>
              <a:buClr>
                <a:schemeClr val="accent2"/>
              </a:buClr>
              <a:buFont typeface="Wingdings" pitchFamily="2" charset="2"/>
              <a:buChar char="§"/>
              <a:defRPr lang="en-GB" sz="1400" b="0" i="0" kern="1200" spc="0" dirty="0">
                <a:solidFill>
                  <a:schemeClr val="tx1"/>
                </a:solidFill>
                <a:latin typeface="Arial" panose="020B0604020202020204" pitchFamily="34" charset="0"/>
                <a:ea typeface="+mn-ea"/>
                <a:cs typeface="Arial" panose="020B0604020202020204" pitchFamily="34" charset="0"/>
              </a:defRPr>
            </a:lvl4pPr>
            <a:lvl5pPr marL="0" indent="0">
              <a:lnSpc>
                <a:spcPct val="100000"/>
              </a:lnSpc>
              <a:spcBef>
                <a:spcPts val="800"/>
              </a:spcBef>
              <a:buFontTx/>
              <a:buNone/>
              <a:defRPr lang="en-GB" sz="1600" b="1" i="0" kern="1200" spc="-60" baseline="0" dirty="0">
                <a:solidFill>
                  <a:schemeClr val="accent2"/>
                </a:solidFill>
                <a:latin typeface="+mj-lt"/>
                <a:ea typeface="Calibri" panose="020F0502020204030204" pitchFamily="34" charset="0"/>
                <a:cs typeface="Times New Roman" panose="02020603050405020304" pitchFamily="18" charset="0"/>
              </a:defRPr>
            </a:lvl5p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p>
        </p:txBody>
      </p:sp>
      <p:sp>
        <p:nvSpPr>
          <p:cNvPr id="2" name="Title 1">
            <a:extLst>
              <a:ext uri="{FF2B5EF4-FFF2-40B4-BE49-F238E27FC236}">
                <a16:creationId xmlns:a16="http://schemas.microsoft.com/office/drawing/2014/main" id="{273FB02F-1F58-5F09-45C4-2CC57BC1DA09}"/>
              </a:ext>
            </a:extLst>
          </p:cNvPr>
          <p:cNvSpPr>
            <a:spLocks noGrp="1"/>
          </p:cNvSpPr>
          <p:nvPr>
            <p:ph type="title"/>
          </p:nvPr>
        </p:nvSpPr>
        <p:spPr>
          <a:xfrm>
            <a:off x="407988" y="404813"/>
            <a:ext cx="11376025" cy="1067271"/>
          </a:xfrm>
        </p:spPr>
        <p:txBody>
          <a:bodyPr/>
          <a:lstStyle>
            <a:lvl1pPr>
              <a:defRPr sz="3800">
                <a:solidFill>
                  <a:schemeClr val="accent2"/>
                </a:solidFill>
              </a:defRPr>
            </a:lvl1pPr>
          </a:lstStyle>
          <a:p>
            <a:r>
              <a:rPr lang="en-GB" dirty="0"/>
              <a:t>Click to edit Master title style</a:t>
            </a:r>
          </a:p>
        </p:txBody>
      </p:sp>
      <p:sp>
        <p:nvSpPr>
          <p:cNvPr id="4" name="Content Placeholder 2">
            <a:extLst>
              <a:ext uri="{FF2B5EF4-FFF2-40B4-BE49-F238E27FC236}">
                <a16:creationId xmlns:a16="http://schemas.microsoft.com/office/drawing/2014/main" id="{B375088E-A096-FEC1-DE00-D0C101465C13}"/>
              </a:ext>
            </a:extLst>
          </p:cNvPr>
          <p:cNvSpPr>
            <a:spLocks noGrp="1"/>
          </p:cNvSpPr>
          <p:nvPr>
            <p:ph idx="10"/>
          </p:nvPr>
        </p:nvSpPr>
        <p:spPr>
          <a:xfrm>
            <a:off x="3286128" y="1808614"/>
            <a:ext cx="2613877" cy="3835471"/>
          </a:xfrm>
        </p:spPr>
        <p:txBody>
          <a:bodyPr/>
          <a:lstStyle>
            <a:lvl1pPr>
              <a:lnSpc>
                <a:spcPct val="100000"/>
              </a:lnSpc>
              <a:spcBef>
                <a:spcPts val="600"/>
              </a:spcBef>
              <a:defRPr sz="1600" b="0" i="0" spc="0">
                <a:solidFill>
                  <a:schemeClr val="tx1"/>
                </a:solidFill>
                <a:latin typeface="Arial" panose="020B0604020202020204" pitchFamily="34" charset="0"/>
                <a:cs typeface="Arial" panose="020B0604020202020204" pitchFamily="34" charset="0"/>
              </a:defRPr>
            </a:lvl1pPr>
            <a:lvl2pPr marL="141750" indent="-141750">
              <a:lnSpc>
                <a:spcPct val="90000"/>
              </a:lnSpc>
              <a:spcBef>
                <a:spcPts val="600"/>
              </a:spcBef>
              <a:spcAft>
                <a:spcPts val="0"/>
              </a:spcAft>
              <a:buClr>
                <a:schemeClr val="accent2"/>
              </a:buClr>
              <a:buFont typeface="Wingdings" pitchFamily="2" charset="2"/>
              <a:buChar char="§"/>
              <a:defRPr sz="1600" b="0" i="0" spc="0">
                <a:solidFill>
                  <a:schemeClr val="tx1"/>
                </a:solidFill>
                <a:latin typeface="Arial" panose="020B0604020202020204" pitchFamily="34" charset="0"/>
                <a:cs typeface="Arial" panose="020B0604020202020204" pitchFamily="34" charset="0"/>
              </a:defRPr>
            </a:lvl2pPr>
            <a:lvl3pPr marL="252000" indent="-120600">
              <a:lnSpc>
                <a:spcPct val="100000"/>
              </a:lnSpc>
              <a:spcBef>
                <a:spcPts val="300"/>
              </a:spcBef>
              <a:buClr>
                <a:schemeClr val="accent2"/>
              </a:buClr>
              <a:buFont typeface="Wingdings" pitchFamily="2" charset="2"/>
              <a:buChar char="§"/>
              <a:defRPr sz="1400" b="0" i="0" spc="0">
                <a:solidFill>
                  <a:schemeClr val="tx1"/>
                </a:solidFill>
                <a:latin typeface="Arial" panose="020B0604020202020204" pitchFamily="34" charset="0"/>
                <a:cs typeface="Arial" panose="020B0604020202020204" pitchFamily="34" charset="0"/>
              </a:defRPr>
            </a:lvl3pPr>
            <a:lvl4pPr marL="393750" indent="-141750">
              <a:lnSpc>
                <a:spcPct val="100000"/>
              </a:lnSpc>
              <a:spcBef>
                <a:spcPts val="300"/>
              </a:spcBef>
              <a:buClr>
                <a:schemeClr val="accent2"/>
              </a:buClr>
              <a:buFont typeface="Wingdings" pitchFamily="2" charset="2"/>
              <a:buChar char="§"/>
              <a:defRPr lang="en-GB" sz="1400" b="0" i="0" kern="1200" spc="0" dirty="0">
                <a:solidFill>
                  <a:schemeClr val="tx1"/>
                </a:solidFill>
                <a:latin typeface="Arial" panose="020B0604020202020204" pitchFamily="34" charset="0"/>
                <a:ea typeface="+mn-ea"/>
                <a:cs typeface="Arial" panose="020B0604020202020204" pitchFamily="34" charset="0"/>
              </a:defRPr>
            </a:lvl4pPr>
            <a:lvl5pPr marL="0" indent="0">
              <a:lnSpc>
                <a:spcPct val="100000"/>
              </a:lnSpc>
              <a:spcBef>
                <a:spcPts val="800"/>
              </a:spcBef>
              <a:buFontTx/>
              <a:buNone/>
              <a:defRPr lang="en-GB" sz="1600" b="1" i="0" kern="1200" spc="-60" baseline="0" dirty="0">
                <a:solidFill>
                  <a:schemeClr val="accent2"/>
                </a:solidFill>
                <a:latin typeface="+mj-lt"/>
                <a:ea typeface="Calibri" panose="020F0502020204030204" pitchFamily="34" charset="0"/>
                <a:cs typeface="Times New Roman" panose="02020603050405020304" pitchFamily="18" charset="0"/>
              </a:defRPr>
            </a:lvl5p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marL="0" lvl="4" indent="0" algn="l" defTabSz="914400" rtl="0" eaLnBrk="1" latinLnBrk="0" hangingPunct="1">
              <a:lnSpc>
                <a:spcPct val="100000"/>
              </a:lnSpc>
              <a:spcBef>
                <a:spcPts val="800"/>
              </a:spcBef>
              <a:buFontTx/>
              <a:buNone/>
            </a:pPr>
            <a:r>
              <a:rPr lang="en-GB" dirty="0"/>
              <a:t>Fifth level</a:t>
            </a:r>
          </a:p>
        </p:txBody>
      </p:sp>
      <p:sp>
        <p:nvSpPr>
          <p:cNvPr id="5" name="Content Placeholder 2">
            <a:extLst>
              <a:ext uri="{FF2B5EF4-FFF2-40B4-BE49-F238E27FC236}">
                <a16:creationId xmlns:a16="http://schemas.microsoft.com/office/drawing/2014/main" id="{19923D65-C531-6D65-A444-A0D6005B6E32}"/>
              </a:ext>
            </a:extLst>
          </p:cNvPr>
          <p:cNvSpPr>
            <a:spLocks noGrp="1"/>
          </p:cNvSpPr>
          <p:nvPr>
            <p:ph idx="11"/>
          </p:nvPr>
        </p:nvSpPr>
        <p:spPr>
          <a:xfrm>
            <a:off x="6167439" y="1808614"/>
            <a:ext cx="2613877" cy="3835471"/>
          </a:xfrm>
        </p:spPr>
        <p:txBody>
          <a:bodyPr/>
          <a:lstStyle>
            <a:lvl1pPr>
              <a:lnSpc>
                <a:spcPct val="100000"/>
              </a:lnSpc>
              <a:spcBef>
                <a:spcPts val="600"/>
              </a:spcBef>
              <a:defRPr sz="1600" b="0" i="0" spc="0">
                <a:solidFill>
                  <a:schemeClr val="tx1"/>
                </a:solidFill>
                <a:latin typeface="Arial" panose="020B0604020202020204" pitchFamily="34" charset="0"/>
                <a:cs typeface="Arial" panose="020B0604020202020204" pitchFamily="34" charset="0"/>
              </a:defRPr>
            </a:lvl1pPr>
            <a:lvl2pPr marL="141750" indent="-141750">
              <a:lnSpc>
                <a:spcPct val="90000"/>
              </a:lnSpc>
              <a:spcBef>
                <a:spcPts val="600"/>
              </a:spcBef>
              <a:spcAft>
                <a:spcPts val="0"/>
              </a:spcAft>
              <a:buClr>
                <a:schemeClr val="accent2"/>
              </a:buClr>
              <a:buFont typeface="Wingdings" pitchFamily="2" charset="2"/>
              <a:buChar char="§"/>
              <a:defRPr sz="1600" b="0" i="0" spc="0">
                <a:solidFill>
                  <a:schemeClr val="tx1"/>
                </a:solidFill>
                <a:latin typeface="Arial" panose="020B0604020202020204" pitchFamily="34" charset="0"/>
                <a:cs typeface="Arial" panose="020B0604020202020204" pitchFamily="34" charset="0"/>
              </a:defRPr>
            </a:lvl2pPr>
            <a:lvl3pPr marL="252000" indent="-120600">
              <a:lnSpc>
                <a:spcPct val="100000"/>
              </a:lnSpc>
              <a:spcBef>
                <a:spcPts val="300"/>
              </a:spcBef>
              <a:buClr>
                <a:schemeClr val="accent2"/>
              </a:buClr>
              <a:buFont typeface="Wingdings" pitchFamily="2" charset="2"/>
              <a:buChar char="§"/>
              <a:defRPr sz="1400" b="0" i="0" spc="0">
                <a:solidFill>
                  <a:schemeClr val="tx1"/>
                </a:solidFill>
                <a:latin typeface="Arial" panose="020B0604020202020204" pitchFamily="34" charset="0"/>
                <a:cs typeface="Arial" panose="020B0604020202020204" pitchFamily="34" charset="0"/>
              </a:defRPr>
            </a:lvl3pPr>
            <a:lvl4pPr marL="393750" indent="-141750">
              <a:lnSpc>
                <a:spcPct val="100000"/>
              </a:lnSpc>
              <a:spcBef>
                <a:spcPts val="300"/>
              </a:spcBef>
              <a:buClr>
                <a:schemeClr val="accent2"/>
              </a:buClr>
              <a:buFont typeface="Wingdings" pitchFamily="2" charset="2"/>
              <a:buChar char="§"/>
              <a:defRPr lang="en-GB" sz="1400" b="0" i="0" kern="1200" spc="0" dirty="0">
                <a:solidFill>
                  <a:schemeClr val="tx1"/>
                </a:solidFill>
                <a:latin typeface="Arial" panose="020B0604020202020204" pitchFamily="34" charset="0"/>
                <a:ea typeface="+mn-ea"/>
                <a:cs typeface="Arial" panose="020B0604020202020204" pitchFamily="34" charset="0"/>
              </a:defRPr>
            </a:lvl4pPr>
            <a:lvl5pPr marL="0" indent="0">
              <a:lnSpc>
                <a:spcPct val="100000"/>
              </a:lnSpc>
              <a:spcBef>
                <a:spcPts val="800"/>
              </a:spcBef>
              <a:buFontTx/>
              <a:buNone/>
              <a:defRPr lang="en-GB" sz="1600" b="1" i="0" kern="1200" spc="-60" baseline="0" dirty="0">
                <a:solidFill>
                  <a:schemeClr val="accent2"/>
                </a:solidFill>
                <a:latin typeface="+mj-lt"/>
                <a:ea typeface="Calibri" panose="020F0502020204030204" pitchFamily="34" charset="0"/>
                <a:cs typeface="Times New Roman" panose="02020603050405020304" pitchFamily="18" charset="0"/>
              </a:defRPr>
            </a:lvl5p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marL="0" lvl="4" indent="0" algn="l" defTabSz="914400" rtl="0" eaLnBrk="1" latinLnBrk="0" hangingPunct="1">
              <a:lnSpc>
                <a:spcPct val="100000"/>
              </a:lnSpc>
              <a:spcBef>
                <a:spcPts val="800"/>
              </a:spcBef>
              <a:buFontTx/>
              <a:buNone/>
            </a:pPr>
            <a:r>
              <a:rPr lang="en-GB" dirty="0"/>
              <a:t>Fifth level</a:t>
            </a:r>
          </a:p>
        </p:txBody>
      </p:sp>
      <p:sp>
        <p:nvSpPr>
          <p:cNvPr id="6" name="Content Placeholder 2">
            <a:extLst>
              <a:ext uri="{FF2B5EF4-FFF2-40B4-BE49-F238E27FC236}">
                <a16:creationId xmlns:a16="http://schemas.microsoft.com/office/drawing/2014/main" id="{96164B04-88AE-592A-A6CC-2D37B1B0BF0F}"/>
              </a:ext>
            </a:extLst>
          </p:cNvPr>
          <p:cNvSpPr>
            <a:spLocks noGrp="1"/>
          </p:cNvSpPr>
          <p:nvPr>
            <p:ph idx="12"/>
          </p:nvPr>
        </p:nvSpPr>
        <p:spPr>
          <a:xfrm>
            <a:off x="9048751" y="1808614"/>
            <a:ext cx="2612362" cy="3835471"/>
          </a:xfrm>
        </p:spPr>
        <p:txBody>
          <a:bodyPr/>
          <a:lstStyle>
            <a:lvl1pPr>
              <a:lnSpc>
                <a:spcPct val="100000"/>
              </a:lnSpc>
              <a:spcBef>
                <a:spcPts val="600"/>
              </a:spcBef>
              <a:defRPr sz="1600" b="0" i="0" spc="0">
                <a:solidFill>
                  <a:schemeClr val="tx1"/>
                </a:solidFill>
                <a:latin typeface="Arial" panose="020B0604020202020204" pitchFamily="34" charset="0"/>
                <a:cs typeface="Arial" panose="020B0604020202020204" pitchFamily="34" charset="0"/>
              </a:defRPr>
            </a:lvl1pPr>
            <a:lvl2pPr marL="141750" indent="-141750">
              <a:lnSpc>
                <a:spcPct val="90000"/>
              </a:lnSpc>
              <a:spcBef>
                <a:spcPts val="600"/>
              </a:spcBef>
              <a:spcAft>
                <a:spcPts val="0"/>
              </a:spcAft>
              <a:buClr>
                <a:schemeClr val="accent2"/>
              </a:buClr>
              <a:buFont typeface="Wingdings" pitchFamily="2" charset="2"/>
              <a:buChar char="§"/>
              <a:defRPr sz="1600" b="0" i="0" spc="0">
                <a:solidFill>
                  <a:schemeClr val="tx1"/>
                </a:solidFill>
                <a:latin typeface="Arial" panose="020B0604020202020204" pitchFamily="34" charset="0"/>
                <a:cs typeface="Arial" panose="020B0604020202020204" pitchFamily="34" charset="0"/>
              </a:defRPr>
            </a:lvl2pPr>
            <a:lvl3pPr marL="252000" indent="-120600">
              <a:lnSpc>
                <a:spcPct val="100000"/>
              </a:lnSpc>
              <a:spcBef>
                <a:spcPts val="300"/>
              </a:spcBef>
              <a:buClr>
                <a:schemeClr val="accent2"/>
              </a:buClr>
              <a:buFont typeface="Wingdings" pitchFamily="2" charset="2"/>
              <a:buChar char="§"/>
              <a:defRPr sz="1400" b="0" i="0" spc="0">
                <a:solidFill>
                  <a:schemeClr val="tx1"/>
                </a:solidFill>
                <a:latin typeface="Arial" panose="020B0604020202020204" pitchFamily="34" charset="0"/>
                <a:cs typeface="Arial" panose="020B0604020202020204" pitchFamily="34" charset="0"/>
              </a:defRPr>
            </a:lvl3pPr>
            <a:lvl4pPr marL="393750" indent="-141750">
              <a:lnSpc>
                <a:spcPct val="100000"/>
              </a:lnSpc>
              <a:spcBef>
                <a:spcPts val="300"/>
              </a:spcBef>
              <a:buClr>
                <a:schemeClr val="accent2"/>
              </a:buClr>
              <a:buFont typeface="Wingdings" pitchFamily="2" charset="2"/>
              <a:buChar char="§"/>
              <a:defRPr lang="en-GB" sz="1400" b="0" i="0" kern="1200" spc="0" dirty="0">
                <a:solidFill>
                  <a:schemeClr val="tx1"/>
                </a:solidFill>
                <a:latin typeface="Arial" panose="020B0604020202020204" pitchFamily="34" charset="0"/>
                <a:ea typeface="+mn-ea"/>
                <a:cs typeface="Arial" panose="020B0604020202020204" pitchFamily="34" charset="0"/>
              </a:defRPr>
            </a:lvl4pPr>
            <a:lvl5pPr marL="0" indent="0">
              <a:lnSpc>
                <a:spcPct val="100000"/>
              </a:lnSpc>
              <a:spcBef>
                <a:spcPts val="800"/>
              </a:spcBef>
              <a:buFontTx/>
              <a:buNone/>
              <a:defRPr lang="en-GB" sz="1600" b="1" i="0" kern="1200" spc="-60" baseline="0" dirty="0">
                <a:solidFill>
                  <a:schemeClr val="accent2"/>
                </a:solidFill>
                <a:latin typeface="+mj-lt"/>
                <a:ea typeface="Calibri" panose="020F0502020204030204" pitchFamily="34" charset="0"/>
                <a:cs typeface="Times New Roman" panose="02020603050405020304" pitchFamily="18" charset="0"/>
              </a:defRPr>
            </a:lvl5p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marL="0" lvl="4" indent="0" algn="l" defTabSz="914400" rtl="0" eaLnBrk="1" latinLnBrk="0" hangingPunct="1">
              <a:lnSpc>
                <a:spcPct val="100000"/>
              </a:lnSpc>
              <a:spcBef>
                <a:spcPts val="800"/>
              </a:spcBef>
              <a:buFontTx/>
              <a:buNone/>
            </a:pPr>
            <a:r>
              <a:rPr lang="en-GB" dirty="0"/>
              <a:t>Fifth level</a:t>
            </a:r>
          </a:p>
        </p:txBody>
      </p:sp>
    </p:spTree>
    <p:extLst>
      <p:ext uri="{BB962C8B-B14F-4D97-AF65-F5344CB8AC3E}">
        <p14:creationId xmlns:p14="http://schemas.microsoft.com/office/powerpoint/2010/main" val="2147824435"/>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2_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E51A3FC-E33B-9DFE-6F82-61EADC212F3C}"/>
              </a:ext>
            </a:extLst>
          </p:cNvPr>
          <p:cNvSpPr>
            <a:spLocks noGrp="1"/>
          </p:cNvSpPr>
          <p:nvPr>
            <p:ph type="title"/>
          </p:nvPr>
        </p:nvSpPr>
        <p:spPr>
          <a:xfrm>
            <a:off x="407987" y="1706974"/>
            <a:ext cx="10404476" cy="2852738"/>
          </a:xfrm>
        </p:spPr>
        <p:txBody>
          <a:bodyPr anchor="b"/>
          <a:lstStyle>
            <a:lvl1pPr>
              <a:defRPr sz="5400">
                <a:solidFill>
                  <a:schemeClr val="accent2"/>
                </a:solidFill>
              </a:defRPr>
            </a:lvl1pPr>
          </a:lstStyle>
          <a:p>
            <a:r>
              <a:rPr lang="en-GB" dirty="0"/>
              <a:t>Click to edit Master title style</a:t>
            </a:r>
          </a:p>
        </p:txBody>
      </p:sp>
      <p:sp>
        <p:nvSpPr>
          <p:cNvPr id="3" name="Text Placeholder 2">
            <a:extLst>
              <a:ext uri="{FF2B5EF4-FFF2-40B4-BE49-F238E27FC236}">
                <a16:creationId xmlns:a16="http://schemas.microsoft.com/office/drawing/2014/main" id="{EB3D7F80-BB70-1930-7EF9-C19220677548}"/>
              </a:ext>
            </a:extLst>
          </p:cNvPr>
          <p:cNvSpPr>
            <a:spLocks noGrp="1"/>
          </p:cNvSpPr>
          <p:nvPr>
            <p:ph type="body" idx="1"/>
          </p:nvPr>
        </p:nvSpPr>
        <p:spPr>
          <a:xfrm>
            <a:off x="407988" y="4586699"/>
            <a:ext cx="10404475" cy="1500188"/>
          </a:xfrm>
        </p:spPr>
        <p:txBody>
          <a:bodyPr/>
          <a:lstStyle>
            <a:lvl1pPr marL="0" indent="0">
              <a:buNone/>
              <a:defRPr sz="2000">
                <a:solidFill>
                  <a:schemeClr val="accent2"/>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GB" dirty="0"/>
              <a:t>Click to edit Master text styles</a:t>
            </a:r>
          </a:p>
        </p:txBody>
      </p:sp>
      <p:sp>
        <p:nvSpPr>
          <p:cNvPr id="11" name="Slide Number Placeholder 8">
            <a:extLst>
              <a:ext uri="{FF2B5EF4-FFF2-40B4-BE49-F238E27FC236}">
                <a16:creationId xmlns:a16="http://schemas.microsoft.com/office/drawing/2014/main" id="{D92851A9-9072-BAB4-693D-81A5F06BA4B6}"/>
              </a:ext>
            </a:extLst>
          </p:cNvPr>
          <p:cNvSpPr txBox="1">
            <a:spLocks/>
          </p:cNvSpPr>
          <p:nvPr userDrawn="1"/>
        </p:nvSpPr>
        <p:spPr>
          <a:xfrm>
            <a:off x="11424013" y="6093188"/>
            <a:ext cx="360000" cy="360000"/>
          </a:xfrm>
          <a:prstGeom prst="rect">
            <a:avLst/>
          </a:prstGeom>
          <a:ln w="6350">
            <a:solidFill>
              <a:schemeClr val="accent3"/>
            </a:solidFill>
          </a:ln>
        </p:spPr>
        <p:txBody>
          <a:bodyPr anchor="ctr"/>
          <a:lstStyle>
            <a:defPPr>
              <a:defRPr lang="en-US"/>
            </a:defPPr>
            <a:lvl1pPr algn="ctr">
              <a:defRPr sz="1000" b="0" i="0">
                <a:solidFill>
                  <a:schemeClr val="accent3"/>
                </a:solidFill>
                <a:cs typeface="Arial Black" panose="020B0604020202020204"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fld id="{5D1F41C6-70F0-924C-B519-8EC59956E4F7}" type="slidenum">
              <a:rPr lang="en-GB" smtClean="0"/>
              <a:pPr lvl="0"/>
              <a:t>‹Nr.›</a:t>
            </a:fld>
            <a:endParaRPr lang="en-GB" dirty="0"/>
          </a:p>
        </p:txBody>
      </p:sp>
      <p:grpSp>
        <p:nvGrpSpPr>
          <p:cNvPr id="19" name="Logo_Dark teal">
            <a:extLst>
              <a:ext uri="{FF2B5EF4-FFF2-40B4-BE49-F238E27FC236}">
                <a16:creationId xmlns:a16="http://schemas.microsoft.com/office/drawing/2014/main" id="{ED26E732-D716-7005-1FDC-39FB8FCE8B5B}"/>
              </a:ext>
            </a:extLst>
          </p:cNvPr>
          <p:cNvGrpSpPr/>
          <p:nvPr userDrawn="1"/>
        </p:nvGrpSpPr>
        <p:grpSpPr>
          <a:xfrm>
            <a:off x="407988" y="6190748"/>
            <a:ext cx="911237" cy="318053"/>
            <a:chOff x="3437032" y="6597742"/>
            <a:chExt cx="6033927" cy="2106047"/>
          </a:xfrm>
          <a:solidFill>
            <a:schemeClr val="accent2"/>
          </a:solidFill>
        </p:grpSpPr>
        <p:sp>
          <p:nvSpPr>
            <p:cNvPr id="20" name="Freeform 19">
              <a:extLst>
                <a:ext uri="{FF2B5EF4-FFF2-40B4-BE49-F238E27FC236}">
                  <a16:creationId xmlns:a16="http://schemas.microsoft.com/office/drawing/2014/main" id="{3EC50EA3-0E8F-AA08-C501-96829764EC68}"/>
                </a:ext>
              </a:extLst>
            </p:cNvPr>
            <p:cNvSpPr/>
            <p:nvPr/>
          </p:nvSpPr>
          <p:spPr>
            <a:xfrm>
              <a:off x="6540629" y="6754844"/>
              <a:ext cx="498490" cy="608718"/>
            </a:xfrm>
            <a:custGeom>
              <a:avLst/>
              <a:gdLst>
                <a:gd name="connsiteX0" fmla="*/ 74407 w 498490"/>
                <a:gd name="connsiteY0" fmla="*/ 0 h 608718"/>
                <a:gd name="connsiteX1" fmla="*/ 469850 w 498490"/>
                <a:gd name="connsiteY1" fmla="*/ 0 h 608718"/>
                <a:gd name="connsiteX2" fmla="*/ 469850 w 498490"/>
                <a:gd name="connsiteY2" fmla="*/ 132665 h 608718"/>
                <a:gd name="connsiteX3" fmla="*/ 202003 w 498490"/>
                <a:gd name="connsiteY3" fmla="*/ 132665 h 608718"/>
                <a:gd name="connsiteX4" fmla="*/ 187731 w 498490"/>
                <a:gd name="connsiteY4" fmla="*/ 222501 h 608718"/>
                <a:gd name="connsiteX5" fmla="*/ 242727 w 498490"/>
                <a:gd name="connsiteY5" fmla="*/ 202938 h 608718"/>
                <a:gd name="connsiteX6" fmla="*/ 296487 w 498490"/>
                <a:gd name="connsiteY6" fmla="*/ 196385 h 608718"/>
                <a:gd name="connsiteX7" fmla="*/ 442447 w 498490"/>
                <a:gd name="connsiteY7" fmla="*/ 250705 h 608718"/>
                <a:gd name="connsiteX8" fmla="*/ 498490 w 498490"/>
                <a:gd name="connsiteY8" fmla="*/ 387453 h 608718"/>
                <a:gd name="connsiteX9" fmla="*/ 469660 w 498490"/>
                <a:gd name="connsiteY9" fmla="*/ 498846 h 608718"/>
                <a:gd name="connsiteX10" fmla="*/ 387831 w 498490"/>
                <a:gd name="connsiteY10" fmla="*/ 580515 h 608718"/>
                <a:gd name="connsiteX11" fmla="*/ 252242 w 498490"/>
                <a:gd name="connsiteY11" fmla="*/ 608719 h 608718"/>
                <a:gd name="connsiteX12" fmla="*/ 150622 w 498490"/>
                <a:gd name="connsiteY12" fmla="*/ 597513 h 608718"/>
                <a:gd name="connsiteX13" fmla="*/ 78689 w 498490"/>
                <a:gd name="connsiteY13" fmla="*/ 564086 h 608718"/>
                <a:gd name="connsiteX14" fmla="*/ 30638 w 498490"/>
                <a:gd name="connsiteY14" fmla="*/ 513660 h 608718"/>
                <a:gd name="connsiteX15" fmla="*/ 0 w 498490"/>
                <a:gd name="connsiteY15" fmla="*/ 443482 h 608718"/>
                <a:gd name="connsiteX16" fmla="*/ 168511 w 498490"/>
                <a:gd name="connsiteY16" fmla="*/ 425154 h 608718"/>
                <a:gd name="connsiteX17" fmla="*/ 197150 w 498490"/>
                <a:gd name="connsiteY17" fmla="*/ 486595 h 608718"/>
                <a:gd name="connsiteX18" fmla="*/ 250720 w 498490"/>
                <a:gd name="connsiteY18" fmla="*/ 507582 h 608718"/>
                <a:gd name="connsiteX19" fmla="*/ 308190 w 498490"/>
                <a:gd name="connsiteY19" fmla="*/ 481277 h 608718"/>
                <a:gd name="connsiteX20" fmla="*/ 330836 w 498490"/>
                <a:gd name="connsiteY20" fmla="*/ 402742 h 608718"/>
                <a:gd name="connsiteX21" fmla="*/ 307905 w 498490"/>
                <a:gd name="connsiteY21" fmla="*/ 324397 h 608718"/>
                <a:gd name="connsiteX22" fmla="*/ 247009 w 498490"/>
                <a:gd name="connsiteY22" fmla="*/ 299516 h 608718"/>
                <a:gd name="connsiteX23" fmla="*/ 200386 w 498490"/>
                <a:gd name="connsiteY23" fmla="*/ 311387 h 608718"/>
                <a:gd name="connsiteX24" fmla="*/ 163563 w 498490"/>
                <a:gd name="connsiteY24" fmla="*/ 342440 h 608718"/>
                <a:gd name="connsiteX25" fmla="*/ 21694 w 498490"/>
                <a:gd name="connsiteY25" fmla="*/ 322023 h 608718"/>
                <a:gd name="connsiteX26" fmla="*/ 74407 w 498490"/>
                <a:gd name="connsiteY26" fmla="*/ 380 h 6087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498490" h="608718">
                  <a:moveTo>
                    <a:pt x="74407" y="0"/>
                  </a:moveTo>
                  <a:lnTo>
                    <a:pt x="469850" y="0"/>
                  </a:lnTo>
                  <a:lnTo>
                    <a:pt x="469850" y="132665"/>
                  </a:lnTo>
                  <a:lnTo>
                    <a:pt x="202003" y="132665"/>
                  </a:lnTo>
                  <a:lnTo>
                    <a:pt x="187731" y="222501"/>
                  </a:lnTo>
                  <a:cubicBezTo>
                    <a:pt x="206285" y="213764"/>
                    <a:pt x="224554" y="207306"/>
                    <a:pt x="242727" y="202938"/>
                  </a:cubicBezTo>
                  <a:cubicBezTo>
                    <a:pt x="260901" y="198570"/>
                    <a:pt x="278789" y="196385"/>
                    <a:pt x="296487" y="196385"/>
                  </a:cubicBezTo>
                  <a:cubicBezTo>
                    <a:pt x="356432" y="196385"/>
                    <a:pt x="405148" y="214524"/>
                    <a:pt x="442447" y="250705"/>
                  </a:cubicBezTo>
                  <a:cubicBezTo>
                    <a:pt x="479841" y="286886"/>
                    <a:pt x="498490" y="332469"/>
                    <a:pt x="498490" y="387453"/>
                  </a:cubicBezTo>
                  <a:cubicBezTo>
                    <a:pt x="498490" y="426103"/>
                    <a:pt x="488880" y="463234"/>
                    <a:pt x="469660" y="498846"/>
                  </a:cubicBezTo>
                  <a:cubicBezTo>
                    <a:pt x="450439" y="534457"/>
                    <a:pt x="423131" y="561712"/>
                    <a:pt x="387831" y="580515"/>
                  </a:cubicBezTo>
                  <a:cubicBezTo>
                    <a:pt x="352530" y="599318"/>
                    <a:pt x="307334" y="608719"/>
                    <a:pt x="252242" y="608719"/>
                  </a:cubicBezTo>
                  <a:cubicBezTo>
                    <a:pt x="212755" y="608719"/>
                    <a:pt x="178882" y="605015"/>
                    <a:pt x="150622" y="597513"/>
                  </a:cubicBezTo>
                  <a:cubicBezTo>
                    <a:pt x="122363" y="590011"/>
                    <a:pt x="98385" y="578900"/>
                    <a:pt x="78689" y="564086"/>
                  </a:cubicBezTo>
                  <a:cubicBezTo>
                    <a:pt x="58898" y="549272"/>
                    <a:pt x="42913" y="532463"/>
                    <a:pt x="30638" y="513660"/>
                  </a:cubicBezTo>
                  <a:cubicBezTo>
                    <a:pt x="18364" y="494857"/>
                    <a:pt x="8183" y="471496"/>
                    <a:pt x="0" y="443482"/>
                  </a:cubicBezTo>
                  <a:lnTo>
                    <a:pt x="168511" y="425154"/>
                  </a:lnTo>
                  <a:cubicBezTo>
                    <a:pt x="172602" y="452123"/>
                    <a:pt x="182117" y="472541"/>
                    <a:pt x="197150" y="486595"/>
                  </a:cubicBezTo>
                  <a:cubicBezTo>
                    <a:pt x="212184" y="500650"/>
                    <a:pt x="229977" y="507582"/>
                    <a:pt x="250720" y="507582"/>
                  </a:cubicBezTo>
                  <a:cubicBezTo>
                    <a:pt x="273936" y="507582"/>
                    <a:pt x="293062" y="498846"/>
                    <a:pt x="308190" y="481277"/>
                  </a:cubicBezTo>
                  <a:cubicBezTo>
                    <a:pt x="323319" y="463709"/>
                    <a:pt x="330836" y="437499"/>
                    <a:pt x="330836" y="402742"/>
                  </a:cubicBezTo>
                  <a:cubicBezTo>
                    <a:pt x="330836" y="367985"/>
                    <a:pt x="323224" y="341016"/>
                    <a:pt x="307905" y="324397"/>
                  </a:cubicBezTo>
                  <a:cubicBezTo>
                    <a:pt x="292586" y="307778"/>
                    <a:pt x="272319" y="299516"/>
                    <a:pt x="247009" y="299516"/>
                  </a:cubicBezTo>
                  <a:cubicBezTo>
                    <a:pt x="230929" y="299516"/>
                    <a:pt x="215419" y="303505"/>
                    <a:pt x="200386" y="311387"/>
                  </a:cubicBezTo>
                  <a:cubicBezTo>
                    <a:pt x="189253" y="317085"/>
                    <a:pt x="176979" y="327436"/>
                    <a:pt x="163563" y="342440"/>
                  </a:cubicBezTo>
                  <a:lnTo>
                    <a:pt x="21694" y="322023"/>
                  </a:lnTo>
                  <a:lnTo>
                    <a:pt x="74407" y="380"/>
                  </a:lnTo>
                  <a:close/>
                </a:path>
              </a:pathLst>
            </a:custGeom>
            <a:grpFill/>
            <a:ln w="9510" cap="flat">
              <a:noFill/>
              <a:prstDash val="solid"/>
              <a:miter/>
            </a:ln>
          </p:spPr>
          <p:txBody>
            <a:bodyPr rtlCol="0" anchor="ctr"/>
            <a:lstStyle/>
            <a:p>
              <a:endParaRPr lang="en-GB"/>
            </a:p>
          </p:txBody>
        </p:sp>
        <p:sp>
          <p:nvSpPr>
            <p:cNvPr id="21" name="Freeform 20">
              <a:extLst>
                <a:ext uri="{FF2B5EF4-FFF2-40B4-BE49-F238E27FC236}">
                  <a16:creationId xmlns:a16="http://schemas.microsoft.com/office/drawing/2014/main" id="{16946A66-32AD-6A9E-FC89-9E194C4EBADE}"/>
                </a:ext>
              </a:extLst>
            </p:cNvPr>
            <p:cNvSpPr/>
            <p:nvPr/>
          </p:nvSpPr>
          <p:spPr>
            <a:xfrm>
              <a:off x="7047207" y="7186645"/>
              <a:ext cx="177930" cy="166566"/>
            </a:xfrm>
            <a:custGeom>
              <a:avLst/>
              <a:gdLst>
                <a:gd name="connsiteX0" fmla="*/ 0 w 177930"/>
                <a:gd name="connsiteY0" fmla="*/ 0 h 166566"/>
                <a:gd name="connsiteX1" fmla="*/ 177930 w 177930"/>
                <a:gd name="connsiteY1" fmla="*/ 0 h 166566"/>
                <a:gd name="connsiteX2" fmla="*/ 177930 w 177930"/>
                <a:gd name="connsiteY2" fmla="*/ 166567 h 166566"/>
                <a:gd name="connsiteX3" fmla="*/ 0 w 177930"/>
                <a:gd name="connsiteY3" fmla="*/ 166567 h 166566"/>
                <a:gd name="connsiteX4" fmla="*/ 0 w 177930"/>
                <a:gd name="connsiteY4" fmla="*/ 0 h 16656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7930" h="166566">
                  <a:moveTo>
                    <a:pt x="0" y="0"/>
                  </a:moveTo>
                  <a:lnTo>
                    <a:pt x="177930" y="0"/>
                  </a:lnTo>
                  <a:lnTo>
                    <a:pt x="177930" y="166567"/>
                  </a:lnTo>
                  <a:lnTo>
                    <a:pt x="0" y="166567"/>
                  </a:lnTo>
                  <a:lnTo>
                    <a:pt x="0" y="0"/>
                  </a:lnTo>
                  <a:close/>
                </a:path>
              </a:pathLst>
            </a:custGeom>
            <a:grpFill/>
            <a:ln w="9510" cap="flat">
              <a:noFill/>
              <a:prstDash val="solid"/>
              <a:miter/>
            </a:ln>
          </p:spPr>
          <p:txBody>
            <a:bodyPr rtlCol="0" anchor="ctr"/>
            <a:lstStyle/>
            <a:p>
              <a:endParaRPr lang="en-GB"/>
            </a:p>
          </p:txBody>
        </p:sp>
        <p:sp>
          <p:nvSpPr>
            <p:cNvPr id="22" name="Freeform 21">
              <a:extLst>
                <a:ext uri="{FF2B5EF4-FFF2-40B4-BE49-F238E27FC236}">
                  <a16:creationId xmlns:a16="http://schemas.microsoft.com/office/drawing/2014/main" id="{454DAF5B-3578-7482-090F-FD5BD9ECBCFE}"/>
                </a:ext>
              </a:extLst>
            </p:cNvPr>
            <p:cNvSpPr/>
            <p:nvPr/>
          </p:nvSpPr>
          <p:spPr>
            <a:xfrm>
              <a:off x="7234176" y="6744683"/>
              <a:ext cx="490021" cy="618785"/>
            </a:xfrm>
            <a:custGeom>
              <a:avLst/>
              <a:gdLst>
                <a:gd name="connsiteX0" fmla="*/ 190 w 490021"/>
                <a:gd name="connsiteY0" fmla="*/ 306924 h 618785"/>
                <a:gd name="connsiteX1" fmla="*/ 61752 w 490021"/>
                <a:gd name="connsiteY1" fmla="*/ 68184 h 618785"/>
                <a:gd name="connsiteX2" fmla="*/ 249292 w 490021"/>
                <a:gd name="connsiteY2" fmla="*/ 0 h 618785"/>
                <a:gd name="connsiteX3" fmla="*/ 348629 w 490021"/>
                <a:gd name="connsiteY3" fmla="*/ 14909 h 618785"/>
                <a:gd name="connsiteX4" fmla="*/ 411999 w 490021"/>
                <a:gd name="connsiteY4" fmla="*/ 53655 h 618785"/>
                <a:gd name="connsiteX5" fmla="*/ 450630 w 490021"/>
                <a:gd name="connsiteY5" fmla="*/ 103891 h 618785"/>
                <a:gd name="connsiteX6" fmla="*/ 473275 w 490021"/>
                <a:gd name="connsiteY6" fmla="*/ 165332 h 618785"/>
                <a:gd name="connsiteX7" fmla="*/ 490022 w 490021"/>
                <a:gd name="connsiteY7" fmla="*/ 304929 h 618785"/>
                <a:gd name="connsiteX8" fmla="*/ 434835 w 490021"/>
                <a:gd name="connsiteY8" fmla="*/ 543289 h 618785"/>
                <a:gd name="connsiteX9" fmla="*/ 244630 w 490021"/>
                <a:gd name="connsiteY9" fmla="*/ 618785 h 618785"/>
                <a:gd name="connsiteX10" fmla="*/ 122363 w 490021"/>
                <a:gd name="connsiteY10" fmla="*/ 594664 h 618785"/>
                <a:gd name="connsiteX11" fmla="*/ 45862 w 490021"/>
                <a:gd name="connsiteY11" fmla="*/ 524011 h 618785"/>
                <a:gd name="connsiteX12" fmla="*/ 12084 w 490021"/>
                <a:gd name="connsiteY12" fmla="*/ 433605 h 618785"/>
                <a:gd name="connsiteX13" fmla="*/ 0 w 490021"/>
                <a:gd name="connsiteY13" fmla="*/ 306829 h 618785"/>
                <a:gd name="connsiteX14" fmla="*/ 165370 w 490021"/>
                <a:gd name="connsiteY14" fmla="*/ 307303 h 618785"/>
                <a:gd name="connsiteX15" fmla="*/ 185637 w 490021"/>
                <a:gd name="connsiteY15" fmla="*/ 463424 h 618785"/>
                <a:gd name="connsiteX16" fmla="*/ 244345 w 490021"/>
                <a:gd name="connsiteY16" fmla="*/ 505303 h 618785"/>
                <a:gd name="connsiteX17" fmla="*/ 288304 w 490021"/>
                <a:gd name="connsiteY17" fmla="*/ 487545 h 618785"/>
                <a:gd name="connsiteX18" fmla="*/ 315707 w 490021"/>
                <a:gd name="connsiteY18" fmla="*/ 431421 h 618785"/>
                <a:gd name="connsiteX19" fmla="*/ 324461 w 490021"/>
                <a:gd name="connsiteY19" fmla="*/ 311862 h 618785"/>
                <a:gd name="connsiteX20" fmla="*/ 304194 w 490021"/>
                <a:gd name="connsiteY20" fmla="*/ 151657 h 618785"/>
                <a:gd name="connsiteX21" fmla="*/ 243488 w 490021"/>
                <a:gd name="connsiteY21" fmla="*/ 110633 h 618785"/>
                <a:gd name="connsiteX22" fmla="*/ 183830 w 490021"/>
                <a:gd name="connsiteY22" fmla="*/ 152512 h 618785"/>
                <a:gd name="connsiteX23" fmla="*/ 165465 w 490021"/>
                <a:gd name="connsiteY23" fmla="*/ 307398 h 6187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490021" h="618785">
                  <a:moveTo>
                    <a:pt x="190" y="306924"/>
                  </a:moveTo>
                  <a:cubicBezTo>
                    <a:pt x="190" y="193157"/>
                    <a:pt x="20743" y="113577"/>
                    <a:pt x="61752" y="68184"/>
                  </a:cubicBezTo>
                  <a:cubicBezTo>
                    <a:pt x="102762" y="22696"/>
                    <a:pt x="165275" y="0"/>
                    <a:pt x="249292" y="0"/>
                  </a:cubicBezTo>
                  <a:cubicBezTo>
                    <a:pt x="289636" y="0"/>
                    <a:pt x="322748" y="4938"/>
                    <a:pt x="348629" y="14909"/>
                  </a:cubicBezTo>
                  <a:cubicBezTo>
                    <a:pt x="374510" y="24881"/>
                    <a:pt x="395633" y="37796"/>
                    <a:pt x="411999" y="53655"/>
                  </a:cubicBezTo>
                  <a:cubicBezTo>
                    <a:pt x="428365" y="69609"/>
                    <a:pt x="441210" y="86322"/>
                    <a:pt x="450630" y="103891"/>
                  </a:cubicBezTo>
                  <a:cubicBezTo>
                    <a:pt x="460050" y="121459"/>
                    <a:pt x="467566" y="141876"/>
                    <a:pt x="473275" y="165332"/>
                  </a:cubicBezTo>
                  <a:cubicBezTo>
                    <a:pt x="484408" y="209965"/>
                    <a:pt x="490022" y="256498"/>
                    <a:pt x="490022" y="304929"/>
                  </a:cubicBezTo>
                  <a:cubicBezTo>
                    <a:pt x="490022" y="413473"/>
                    <a:pt x="471658" y="492958"/>
                    <a:pt x="434835" y="543289"/>
                  </a:cubicBezTo>
                  <a:cubicBezTo>
                    <a:pt x="398012" y="593620"/>
                    <a:pt x="334642" y="618785"/>
                    <a:pt x="244630" y="618785"/>
                  </a:cubicBezTo>
                  <a:cubicBezTo>
                    <a:pt x="194201" y="618785"/>
                    <a:pt x="153477" y="610713"/>
                    <a:pt x="122363" y="594664"/>
                  </a:cubicBezTo>
                  <a:cubicBezTo>
                    <a:pt x="91249" y="578615"/>
                    <a:pt x="65749" y="555064"/>
                    <a:pt x="45862" y="524011"/>
                  </a:cubicBezTo>
                  <a:cubicBezTo>
                    <a:pt x="31399" y="501980"/>
                    <a:pt x="20172" y="471876"/>
                    <a:pt x="12084" y="433605"/>
                  </a:cubicBezTo>
                  <a:cubicBezTo>
                    <a:pt x="3996" y="395335"/>
                    <a:pt x="0" y="353171"/>
                    <a:pt x="0" y="306829"/>
                  </a:cubicBezTo>
                  <a:close/>
                  <a:moveTo>
                    <a:pt x="165370" y="307303"/>
                  </a:moveTo>
                  <a:cubicBezTo>
                    <a:pt x="165370" y="383464"/>
                    <a:pt x="172126" y="435505"/>
                    <a:pt x="185637" y="463424"/>
                  </a:cubicBezTo>
                  <a:cubicBezTo>
                    <a:pt x="199149" y="491344"/>
                    <a:pt x="218654" y="505303"/>
                    <a:pt x="244345" y="505303"/>
                  </a:cubicBezTo>
                  <a:cubicBezTo>
                    <a:pt x="261281" y="505303"/>
                    <a:pt x="275935" y="499415"/>
                    <a:pt x="288304" y="487545"/>
                  </a:cubicBezTo>
                  <a:cubicBezTo>
                    <a:pt x="300674" y="475674"/>
                    <a:pt x="309808" y="456967"/>
                    <a:pt x="315707" y="431421"/>
                  </a:cubicBezTo>
                  <a:cubicBezTo>
                    <a:pt x="321606" y="405876"/>
                    <a:pt x="324461" y="365991"/>
                    <a:pt x="324461" y="311862"/>
                  </a:cubicBezTo>
                  <a:cubicBezTo>
                    <a:pt x="324461" y="232377"/>
                    <a:pt x="317705" y="179007"/>
                    <a:pt x="304194" y="151657"/>
                  </a:cubicBezTo>
                  <a:cubicBezTo>
                    <a:pt x="290683" y="124308"/>
                    <a:pt x="270416" y="110633"/>
                    <a:pt x="243488" y="110633"/>
                  </a:cubicBezTo>
                  <a:cubicBezTo>
                    <a:pt x="216561" y="110633"/>
                    <a:pt x="196009" y="124593"/>
                    <a:pt x="183830" y="152512"/>
                  </a:cubicBezTo>
                  <a:cubicBezTo>
                    <a:pt x="171555" y="180432"/>
                    <a:pt x="165465" y="231997"/>
                    <a:pt x="165465" y="307398"/>
                  </a:cubicBezTo>
                  <a:close/>
                </a:path>
              </a:pathLst>
            </a:custGeom>
            <a:grpFill/>
            <a:ln w="9510" cap="flat">
              <a:noFill/>
              <a:prstDash val="solid"/>
              <a:miter/>
            </a:ln>
          </p:spPr>
          <p:txBody>
            <a:bodyPr rtlCol="0" anchor="ctr"/>
            <a:lstStyle/>
            <a:p>
              <a:endParaRPr lang="en-GB"/>
            </a:p>
          </p:txBody>
        </p:sp>
        <p:sp>
          <p:nvSpPr>
            <p:cNvPr id="23" name="Freeform 22">
              <a:extLst>
                <a:ext uri="{FF2B5EF4-FFF2-40B4-BE49-F238E27FC236}">
                  <a16:creationId xmlns:a16="http://schemas.microsoft.com/office/drawing/2014/main" id="{2A46F8AC-8DEF-3CFC-5CD4-1237746CE1AD}"/>
                </a:ext>
              </a:extLst>
            </p:cNvPr>
            <p:cNvSpPr/>
            <p:nvPr/>
          </p:nvSpPr>
          <p:spPr>
            <a:xfrm>
              <a:off x="4441243" y="7434691"/>
              <a:ext cx="700683" cy="908520"/>
            </a:xfrm>
            <a:custGeom>
              <a:avLst/>
              <a:gdLst>
                <a:gd name="connsiteX0" fmla="*/ 0 w 700683"/>
                <a:gd name="connsiteY0" fmla="*/ 20037 h 908520"/>
                <a:gd name="connsiteX1" fmla="*/ 319323 w 700683"/>
                <a:gd name="connsiteY1" fmla="*/ 20037 h 908520"/>
                <a:gd name="connsiteX2" fmla="*/ 319323 w 700683"/>
                <a:gd name="connsiteY2" fmla="*/ 165617 h 908520"/>
                <a:gd name="connsiteX3" fmla="*/ 414473 w 700683"/>
                <a:gd name="connsiteY3" fmla="*/ 35517 h 908520"/>
                <a:gd name="connsiteX4" fmla="*/ 535599 w 700683"/>
                <a:gd name="connsiteY4" fmla="*/ 0 h 908520"/>
                <a:gd name="connsiteX5" fmla="*/ 700683 w 700683"/>
                <a:gd name="connsiteY5" fmla="*/ 46817 h 908520"/>
                <a:gd name="connsiteX6" fmla="*/ 595067 w 700683"/>
                <a:gd name="connsiteY6" fmla="*/ 289450 h 908520"/>
                <a:gd name="connsiteX7" fmla="*/ 499537 w 700683"/>
                <a:gd name="connsiteY7" fmla="*/ 264380 h 908520"/>
                <a:gd name="connsiteX8" fmla="*/ 395633 w 700683"/>
                <a:gd name="connsiteY8" fmla="*/ 319554 h 908520"/>
                <a:gd name="connsiteX9" fmla="*/ 342825 w 700683"/>
                <a:gd name="connsiteY9" fmla="*/ 610713 h 908520"/>
                <a:gd name="connsiteX10" fmla="*/ 342825 w 700683"/>
                <a:gd name="connsiteY10" fmla="*/ 908520 h 908520"/>
                <a:gd name="connsiteX11" fmla="*/ 0 w 700683"/>
                <a:gd name="connsiteY11" fmla="*/ 908520 h 908520"/>
                <a:gd name="connsiteX12" fmla="*/ 0 w 700683"/>
                <a:gd name="connsiteY12" fmla="*/ 20037 h 9085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700683" h="908520">
                  <a:moveTo>
                    <a:pt x="0" y="20037"/>
                  </a:moveTo>
                  <a:lnTo>
                    <a:pt x="319323" y="20037"/>
                  </a:lnTo>
                  <a:lnTo>
                    <a:pt x="319323" y="165617"/>
                  </a:lnTo>
                  <a:cubicBezTo>
                    <a:pt x="350056" y="102561"/>
                    <a:pt x="381741" y="59258"/>
                    <a:pt x="414473" y="35517"/>
                  </a:cubicBezTo>
                  <a:cubicBezTo>
                    <a:pt x="447204" y="11776"/>
                    <a:pt x="487548" y="0"/>
                    <a:pt x="535599" y="0"/>
                  </a:cubicBezTo>
                  <a:cubicBezTo>
                    <a:pt x="583649" y="0"/>
                    <a:pt x="640929" y="15669"/>
                    <a:pt x="700683" y="46817"/>
                  </a:cubicBezTo>
                  <a:lnTo>
                    <a:pt x="595067" y="289450"/>
                  </a:lnTo>
                  <a:cubicBezTo>
                    <a:pt x="554819" y="272737"/>
                    <a:pt x="522944" y="264380"/>
                    <a:pt x="499537" y="264380"/>
                  </a:cubicBezTo>
                  <a:cubicBezTo>
                    <a:pt x="454816" y="264380"/>
                    <a:pt x="420182" y="282803"/>
                    <a:pt x="395633" y="319554"/>
                  </a:cubicBezTo>
                  <a:cubicBezTo>
                    <a:pt x="360428" y="371404"/>
                    <a:pt x="342825" y="468457"/>
                    <a:pt x="342825" y="610713"/>
                  </a:cubicBezTo>
                  <a:lnTo>
                    <a:pt x="342825" y="908520"/>
                  </a:lnTo>
                  <a:lnTo>
                    <a:pt x="0" y="908520"/>
                  </a:lnTo>
                  <a:lnTo>
                    <a:pt x="0" y="20037"/>
                  </a:lnTo>
                  <a:close/>
                </a:path>
              </a:pathLst>
            </a:custGeom>
            <a:grpFill/>
            <a:ln w="9510" cap="flat">
              <a:noFill/>
              <a:prstDash val="solid"/>
              <a:miter/>
            </a:ln>
          </p:spPr>
          <p:txBody>
            <a:bodyPr rtlCol="0" anchor="ctr"/>
            <a:lstStyle/>
            <a:p>
              <a:endParaRPr lang="en-GB"/>
            </a:p>
          </p:txBody>
        </p:sp>
        <p:sp>
          <p:nvSpPr>
            <p:cNvPr id="24" name="Freeform 23">
              <a:extLst>
                <a:ext uri="{FF2B5EF4-FFF2-40B4-BE49-F238E27FC236}">
                  <a16:creationId xmlns:a16="http://schemas.microsoft.com/office/drawing/2014/main" id="{D25DBF2B-D944-39A7-47A9-E829C31FDF57}"/>
                </a:ext>
              </a:extLst>
            </p:cNvPr>
            <p:cNvSpPr/>
            <p:nvPr/>
          </p:nvSpPr>
          <p:spPr>
            <a:xfrm>
              <a:off x="5142022" y="7116752"/>
              <a:ext cx="341112" cy="1226459"/>
            </a:xfrm>
            <a:custGeom>
              <a:avLst/>
              <a:gdLst>
                <a:gd name="connsiteX0" fmla="*/ 0 w 341112"/>
                <a:gd name="connsiteY0" fmla="*/ 0 h 1226459"/>
                <a:gd name="connsiteX1" fmla="*/ 341112 w 341112"/>
                <a:gd name="connsiteY1" fmla="*/ 0 h 1226459"/>
                <a:gd name="connsiteX2" fmla="*/ 341112 w 341112"/>
                <a:gd name="connsiteY2" fmla="*/ 231712 h 1226459"/>
                <a:gd name="connsiteX3" fmla="*/ 0 w 341112"/>
                <a:gd name="connsiteY3" fmla="*/ 231712 h 1226459"/>
                <a:gd name="connsiteX4" fmla="*/ 0 w 341112"/>
                <a:gd name="connsiteY4" fmla="*/ 0 h 1226459"/>
                <a:gd name="connsiteX5" fmla="*/ 0 w 341112"/>
                <a:gd name="connsiteY5" fmla="*/ 337977 h 1226459"/>
                <a:gd name="connsiteX6" fmla="*/ 341112 w 341112"/>
                <a:gd name="connsiteY6" fmla="*/ 337977 h 1226459"/>
                <a:gd name="connsiteX7" fmla="*/ 341112 w 341112"/>
                <a:gd name="connsiteY7" fmla="*/ 1226460 h 1226459"/>
                <a:gd name="connsiteX8" fmla="*/ 0 w 341112"/>
                <a:gd name="connsiteY8" fmla="*/ 1226460 h 1226459"/>
                <a:gd name="connsiteX9" fmla="*/ 0 w 341112"/>
                <a:gd name="connsiteY9" fmla="*/ 337977 h 12264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41112" h="1226459">
                  <a:moveTo>
                    <a:pt x="0" y="0"/>
                  </a:moveTo>
                  <a:lnTo>
                    <a:pt x="341112" y="0"/>
                  </a:lnTo>
                  <a:lnTo>
                    <a:pt x="341112" y="231712"/>
                  </a:lnTo>
                  <a:lnTo>
                    <a:pt x="0" y="231712"/>
                  </a:lnTo>
                  <a:lnTo>
                    <a:pt x="0" y="0"/>
                  </a:lnTo>
                  <a:close/>
                  <a:moveTo>
                    <a:pt x="0" y="337977"/>
                  </a:moveTo>
                  <a:lnTo>
                    <a:pt x="341112" y="337977"/>
                  </a:lnTo>
                  <a:lnTo>
                    <a:pt x="341112" y="1226460"/>
                  </a:lnTo>
                  <a:lnTo>
                    <a:pt x="0" y="1226460"/>
                  </a:lnTo>
                  <a:lnTo>
                    <a:pt x="0" y="337977"/>
                  </a:lnTo>
                  <a:close/>
                </a:path>
              </a:pathLst>
            </a:custGeom>
            <a:grpFill/>
            <a:ln w="9510" cap="flat">
              <a:noFill/>
              <a:prstDash val="solid"/>
              <a:miter/>
            </a:ln>
          </p:spPr>
          <p:txBody>
            <a:bodyPr rtlCol="0" anchor="ctr"/>
            <a:lstStyle/>
            <a:p>
              <a:endParaRPr lang="en-GB"/>
            </a:p>
          </p:txBody>
        </p:sp>
        <p:sp>
          <p:nvSpPr>
            <p:cNvPr id="25" name="Freeform 24">
              <a:extLst>
                <a:ext uri="{FF2B5EF4-FFF2-40B4-BE49-F238E27FC236}">
                  <a16:creationId xmlns:a16="http://schemas.microsoft.com/office/drawing/2014/main" id="{C099B3A8-6D33-2EA8-EC4F-1FFAB75F17CD}"/>
                </a:ext>
              </a:extLst>
            </p:cNvPr>
            <p:cNvSpPr/>
            <p:nvPr/>
          </p:nvSpPr>
          <p:spPr>
            <a:xfrm>
              <a:off x="6503806" y="7434596"/>
              <a:ext cx="981470" cy="1269193"/>
            </a:xfrm>
            <a:custGeom>
              <a:avLst/>
              <a:gdLst>
                <a:gd name="connsiteX0" fmla="*/ 661291 w 981470"/>
                <a:gd name="connsiteY0" fmla="*/ 20132 h 1269193"/>
                <a:gd name="connsiteX1" fmla="*/ 980614 w 981470"/>
                <a:gd name="connsiteY1" fmla="*/ 20132 h 1269193"/>
                <a:gd name="connsiteX2" fmla="*/ 980614 w 981470"/>
                <a:gd name="connsiteY2" fmla="*/ 859234 h 1269193"/>
                <a:gd name="connsiteX3" fmla="*/ 981471 w 981470"/>
                <a:gd name="connsiteY3" fmla="*/ 898549 h 1269193"/>
                <a:gd name="connsiteX4" fmla="*/ 945885 w 981470"/>
                <a:gd name="connsiteY4" fmla="*/ 1057899 h 1269193"/>
                <a:gd name="connsiteX5" fmla="*/ 851115 w 981470"/>
                <a:gd name="connsiteY5" fmla="*/ 1180497 h 1269193"/>
                <a:gd name="connsiteX6" fmla="*/ 701064 w 981470"/>
                <a:gd name="connsiteY6" fmla="*/ 1248301 h 1269193"/>
                <a:gd name="connsiteX7" fmla="*/ 492781 w 981470"/>
                <a:gd name="connsiteY7" fmla="*/ 1269193 h 1269193"/>
                <a:gd name="connsiteX8" fmla="*/ 124361 w 981470"/>
                <a:gd name="connsiteY8" fmla="*/ 1188854 h 1269193"/>
                <a:gd name="connsiteX9" fmla="*/ 24168 w 981470"/>
                <a:gd name="connsiteY9" fmla="*/ 973855 h 1269193"/>
                <a:gd name="connsiteX10" fmla="*/ 25881 w 981470"/>
                <a:gd name="connsiteY10" fmla="*/ 928653 h 1269193"/>
                <a:gd name="connsiteX11" fmla="*/ 357002 w 981470"/>
                <a:gd name="connsiteY11" fmla="*/ 966258 h 1269193"/>
                <a:gd name="connsiteX12" fmla="*/ 395538 w 981470"/>
                <a:gd name="connsiteY12" fmla="*/ 1029884 h 1269193"/>
                <a:gd name="connsiteX13" fmla="*/ 490307 w 981470"/>
                <a:gd name="connsiteY13" fmla="*/ 1055809 h 1269193"/>
                <a:gd name="connsiteX14" fmla="*/ 600491 w 981470"/>
                <a:gd name="connsiteY14" fmla="*/ 1016494 h 1269193"/>
                <a:gd name="connsiteX15" fmla="*/ 636933 w 981470"/>
                <a:gd name="connsiteY15" fmla="*/ 879271 h 1269193"/>
                <a:gd name="connsiteX16" fmla="*/ 636933 w 981470"/>
                <a:gd name="connsiteY16" fmla="*/ 744612 h 1269193"/>
                <a:gd name="connsiteX17" fmla="*/ 536360 w 981470"/>
                <a:gd name="connsiteY17" fmla="*/ 830745 h 1269193"/>
                <a:gd name="connsiteX18" fmla="*/ 366232 w 981470"/>
                <a:gd name="connsiteY18" fmla="*/ 872529 h 1269193"/>
                <a:gd name="connsiteX19" fmla="*/ 77928 w 981470"/>
                <a:gd name="connsiteY19" fmla="*/ 716883 h 1269193"/>
                <a:gd name="connsiteX20" fmla="*/ 0 w 981470"/>
                <a:gd name="connsiteY20" fmla="*/ 424964 h 1269193"/>
                <a:gd name="connsiteX21" fmla="*/ 100573 w 981470"/>
                <a:gd name="connsiteY21" fmla="*/ 108734 h 1269193"/>
                <a:gd name="connsiteX22" fmla="*/ 363758 w 981470"/>
                <a:gd name="connsiteY22" fmla="*/ 0 h 1269193"/>
                <a:gd name="connsiteX23" fmla="*/ 535218 w 981470"/>
                <a:gd name="connsiteY23" fmla="*/ 35137 h 1269193"/>
                <a:gd name="connsiteX24" fmla="*/ 661387 w 981470"/>
                <a:gd name="connsiteY24" fmla="*/ 151468 h 1269193"/>
                <a:gd name="connsiteX25" fmla="*/ 661387 w 981470"/>
                <a:gd name="connsiteY25" fmla="*/ 20132 h 1269193"/>
                <a:gd name="connsiteX26" fmla="*/ 340256 w 981470"/>
                <a:gd name="connsiteY26" fmla="*/ 450984 h 1269193"/>
                <a:gd name="connsiteX27" fmla="*/ 381361 w 981470"/>
                <a:gd name="connsiteY27" fmla="*/ 593620 h 1269193"/>
                <a:gd name="connsiteX28" fmla="*/ 489546 w 981470"/>
                <a:gd name="connsiteY28" fmla="*/ 640057 h 1269193"/>
                <a:gd name="connsiteX29" fmla="*/ 596399 w 981470"/>
                <a:gd name="connsiteY29" fmla="*/ 591910 h 1269193"/>
                <a:gd name="connsiteX30" fmla="*/ 639597 w 981470"/>
                <a:gd name="connsiteY30" fmla="*/ 446805 h 1269193"/>
                <a:gd name="connsiteX31" fmla="*/ 594306 w 981470"/>
                <a:gd name="connsiteY31" fmla="*/ 298282 h 1269193"/>
                <a:gd name="connsiteX32" fmla="*/ 483647 w 981470"/>
                <a:gd name="connsiteY32" fmla="*/ 246811 h 1269193"/>
                <a:gd name="connsiteX33" fmla="*/ 379267 w 981470"/>
                <a:gd name="connsiteY33" fmla="*/ 294103 h 1269193"/>
                <a:gd name="connsiteX34" fmla="*/ 340256 w 981470"/>
                <a:gd name="connsiteY34" fmla="*/ 450984 h 12691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Lst>
              <a:rect l="l" t="t" r="r" b="b"/>
              <a:pathLst>
                <a:path w="981470" h="1269193">
                  <a:moveTo>
                    <a:pt x="661291" y="20132"/>
                  </a:moveTo>
                  <a:lnTo>
                    <a:pt x="980614" y="20132"/>
                  </a:lnTo>
                  <a:lnTo>
                    <a:pt x="980614" y="859234"/>
                  </a:lnTo>
                  <a:lnTo>
                    <a:pt x="981471" y="898549"/>
                  </a:lnTo>
                  <a:cubicBezTo>
                    <a:pt x="981471" y="954293"/>
                    <a:pt x="969577" y="1007473"/>
                    <a:pt x="945885" y="1057899"/>
                  </a:cubicBezTo>
                  <a:cubicBezTo>
                    <a:pt x="922097" y="1108324"/>
                    <a:pt x="890603" y="1149254"/>
                    <a:pt x="851115" y="1180497"/>
                  </a:cubicBezTo>
                  <a:cubicBezTo>
                    <a:pt x="811723" y="1211740"/>
                    <a:pt x="761674" y="1234342"/>
                    <a:pt x="701064" y="1248301"/>
                  </a:cubicBezTo>
                  <a:cubicBezTo>
                    <a:pt x="640454" y="1262261"/>
                    <a:pt x="570994" y="1269193"/>
                    <a:pt x="492781" y="1269193"/>
                  </a:cubicBezTo>
                  <a:cubicBezTo>
                    <a:pt x="313994" y="1269193"/>
                    <a:pt x="191156" y="1242414"/>
                    <a:pt x="124361" y="1188854"/>
                  </a:cubicBezTo>
                  <a:cubicBezTo>
                    <a:pt x="57566" y="1135294"/>
                    <a:pt x="24168" y="1063596"/>
                    <a:pt x="24168" y="973855"/>
                  </a:cubicBezTo>
                  <a:cubicBezTo>
                    <a:pt x="24168" y="962745"/>
                    <a:pt x="24739" y="947645"/>
                    <a:pt x="25881" y="928653"/>
                  </a:cubicBezTo>
                  <a:lnTo>
                    <a:pt x="357002" y="966258"/>
                  </a:lnTo>
                  <a:cubicBezTo>
                    <a:pt x="365375" y="996932"/>
                    <a:pt x="378221" y="1018109"/>
                    <a:pt x="395538" y="1029884"/>
                  </a:cubicBezTo>
                  <a:cubicBezTo>
                    <a:pt x="420657" y="1047168"/>
                    <a:pt x="452247" y="1055809"/>
                    <a:pt x="490307" y="1055809"/>
                  </a:cubicBezTo>
                  <a:cubicBezTo>
                    <a:pt x="539500" y="1055809"/>
                    <a:pt x="576227" y="1042704"/>
                    <a:pt x="600491" y="1016494"/>
                  </a:cubicBezTo>
                  <a:cubicBezTo>
                    <a:pt x="624754" y="990284"/>
                    <a:pt x="636933" y="944512"/>
                    <a:pt x="636933" y="879271"/>
                  </a:cubicBezTo>
                  <a:lnTo>
                    <a:pt x="636933" y="744612"/>
                  </a:lnTo>
                  <a:cubicBezTo>
                    <a:pt x="603440" y="784212"/>
                    <a:pt x="569853" y="812986"/>
                    <a:pt x="536360" y="830745"/>
                  </a:cubicBezTo>
                  <a:cubicBezTo>
                    <a:pt x="483837" y="858664"/>
                    <a:pt x="427128" y="872529"/>
                    <a:pt x="366232" y="872529"/>
                  </a:cubicBezTo>
                  <a:cubicBezTo>
                    <a:pt x="247199" y="872529"/>
                    <a:pt x="151098" y="820679"/>
                    <a:pt x="77928" y="716883"/>
                  </a:cubicBezTo>
                  <a:cubicBezTo>
                    <a:pt x="25976" y="643286"/>
                    <a:pt x="0" y="545948"/>
                    <a:pt x="0" y="424964"/>
                  </a:cubicBezTo>
                  <a:cubicBezTo>
                    <a:pt x="0" y="286696"/>
                    <a:pt x="33493" y="181286"/>
                    <a:pt x="100573" y="108734"/>
                  </a:cubicBezTo>
                  <a:cubicBezTo>
                    <a:pt x="167654" y="36276"/>
                    <a:pt x="255382" y="0"/>
                    <a:pt x="363758" y="0"/>
                  </a:cubicBezTo>
                  <a:cubicBezTo>
                    <a:pt x="433027" y="0"/>
                    <a:pt x="490212" y="11681"/>
                    <a:pt x="535218" y="35137"/>
                  </a:cubicBezTo>
                  <a:cubicBezTo>
                    <a:pt x="580224" y="58593"/>
                    <a:pt x="622280" y="97338"/>
                    <a:pt x="661387" y="151468"/>
                  </a:cubicBezTo>
                  <a:lnTo>
                    <a:pt x="661387" y="20132"/>
                  </a:lnTo>
                  <a:close/>
                  <a:moveTo>
                    <a:pt x="340256" y="450984"/>
                  </a:moveTo>
                  <a:cubicBezTo>
                    <a:pt x="340256" y="515085"/>
                    <a:pt x="353958" y="562661"/>
                    <a:pt x="381361" y="593620"/>
                  </a:cubicBezTo>
                  <a:cubicBezTo>
                    <a:pt x="408764" y="624578"/>
                    <a:pt x="444826" y="640057"/>
                    <a:pt x="489546" y="640057"/>
                  </a:cubicBezTo>
                  <a:cubicBezTo>
                    <a:pt x="534266" y="640057"/>
                    <a:pt x="567664" y="624008"/>
                    <a:pt x="596399" y="591910"/>
                  </a:cubicBezTo>
                  <a:cubicBezTo>
                    <a:pt x="625135" y="559813"/>
                    <a:pt x="639597" y="511476"/>
                    <a:pt x="639597" y="446805"/>
                  </a:cubicBezTo>
                  <a:cubicBezTo>
                    <a:pt x="639597" y="382135"/>
                    <a:pt x="624468" y="332659"/>
                    <a:pt x="594306" y="298282"/>
                  </a:cubicBezTo>
                  <a:cubicBezTo>
                    <a:pt x="564144" y="264000"/>
                    <a:pt x="527225" y="246811"/>
                    <a:pt x="483647" y="246811"/>
                  </a:cubicBezTo>
                  <a:cubicBezTo>
                    <a:pt x="440068" y="246811"/>
                    <a:pt x="405243" y="262575"/>
                    <a:pt x="379267" y="294103"/>
                  </a:cubicBezTo>
                  <a:cubicBezTo>
                    <a:pt x="353291" y="325631"/>
                    <a:pt x="340256" y="377862"/>
                    <a:pt x="340256" y="450984"/>
                  </a:cubicBezTo>
                  <a:close/>
                </a:path>
              </a:pathLst>
            </a:custGeom>
            <a:grpFill/>
            <a:ln w="9510" cap="flat">
              <a:noFill/>
              <a:prstDash val="solid"/>
              <a:miter/>
            </a:ln>
          </p:spPr>
          <p:txBody>
            <a:bodyPr rtlCol="0" anchor="ctr"/>
            <a:lstStyle/>
            <a:p>
              <a:endParaRPr lang="en-GB"/>
            </a:p>
          </p:txBody>
        </p:sp>
        <p:sp>
          <p:nvSpPr>
            <p:cNvPr id="26" name="Freeform 25">
              <a:extLst>
                <a:ext uri="{FF2B5EF4-FFF2-40B4-BE49-F238E27FC236}">
                  <a16:creationId xmlns:a16="http://schemas.microsoft.com/office/drawing/2014/main" id="{AAB07716-146B-89C4-40EB-44A60239DB53}"/>
                </a:ext>
              </a:extLst>
            </p:cNvPr>
            <p:cNvSpPr/>
            <p:nvPr/>
          </p:nvSpPr>
          <p:spPr>
            <a:xfrm>
              <a:off x="7505448" y="7434786"/>
              <a:ext cx="1031043" cy="928557"/>
            </a:xfrm>
            <a:custGeom>
              <a:avLst/>
              <a:gdLst>
                <a:gd name="connsiteX0" fmla="*/ 1030949 w 1031043"/>
                <a:gd name="connsiteY0" fmla="*/ 548702 h 928557"/>
                <a:gd name="connsiteX1" fmla="*/ 347012 w 1031043"/>
                <a:gd name="connsiteY1" fmla="*/ 548702 h 928557"/>
                <a:gd name="connsiteX2" fmla="*/ 391447 w 1031043"/>
                <a:gd name="connsiteY2" fmla="*/ 670825 h 928557"/>
                <a:gd name="connsiteX3" fmla="*/ 520565 w 1031043"/>
                <a:gd name="connsiteY3" fmla="*/ 728564 h 928557"/>
                <a:gd name="connsiteX4" fmla="*/ 616095 w 1031043"/>
                <a:gd name="connsiteY4" fmla="*/ 703493 h 928557"/>
                <a:gd name="connsiteX5" fmla="*/ 675564 w 1031043"/>
                <a:gd name="connsiteY5" fmla="*/ 647464 h 928557"/>
                <a:gd name="connsiteX6" fmla="*/ 1011728 w 1031043"/>
                <a:gd name="connsiteY6" fmla="*/ 678423 h 928557"/>
                <a:gd name="connsiteX7" fmla="*/ 825615 w 1031043"/>
                <a:gd name="connsiteY7" fmla="*/ 870440 h 928557"/>
                <a:gd name="connsiteX8" fmla="*/ 512953 w 1031043"/>
                <a:gd name="connsiteY8" fmla="*/ 928558 h 928557"/>
                <a:gd name="connsiteX9" fmla="*/ 234640 w 1031043"/>
                <a:gd name="connsiteY9" fmla="*/ 878796 h 928557"/>
                <a:gd name="connsiteX10" fmla="*/ 66605 w 1031043"/>
                <a:gd name="connsiteY10" fmla="*/ 720682 h 928557"/>
                <a:gd name="connsiteX11" fmla="*/ 0 w 1031043"/>
                <a:gd name="connsiteY11" fmla="*/ 465988 h 928557"/>
                <a:gd name="connsiteX12" fmla="*/ 133686 w 1031043"/>
                <a:gd name="connsiteY12" fmla="*/ 128866 h 928557"/>
                <a:gd name="connsiteX13" fmla="*/ 502962 w 1031043"/>
                <a:gd name="connsiteY13" fmla="*/ 0 h 928557"/>
                <a:gd name="connsiteX14" fmla="*/ 804683 w 1031043"/>
                <a:gd name="connsiteY14" fmla="*/ 57738 h 928557"/>
                <a:gd name="connsiteX15" fmla="*/ 973193 w 1031043"/>
                <a:gd name="connsiteY15" fmla="*/ 225065 h 928557"/>
                <a:gd name="connsiteX16" fmla="*/ 1031044 w 1031043"/>
                <a:gd name="connsiteY16" fmla="*/ 510336 h 928557"/>
                <a:gd name="connsiteX17" fmla="*/ 1031044 w 1031043"/>
                <a:gd name="connsiteY17" fmla="*/ 548797 h 928557"/>
                <a:gd name="connsiteX18" fmla="*/ 683937 w 1031043"/>
                <a:gd name="connsiteY18" fmla="*/ 385554 h 928557"/>
                <a:gd name="connsiteX19" fmla="*/ 630748 w 1031043"/>
                <a:gd name="connsiteY19" fmla="*/ 244152 h 928557"/>
                <a:gd name="connsiteX20" fmla="*/ 517139 w 1031043"/>
                <a:gd name="connsiteY20" fmla="*/ 201514 h 928557"/>
                <a:gd name="connsiteX21" fmla="*/ 387165 w 1031043"/>
                <a:gd name="connsiteY21" fmla="*/ 265899 h 928557"/>
                <a:gd name="connsiteX22" fmla="*/ 347773 w 1031043"/>
                <a:gd name="connsiteY22" fmla="*/ 385554 h 928557"/>
                <a:gd name="connsiteX23" fmla="*/ 683937 w 1031043"/>
                <a:gd name="connsiteY23" fmla="*/ 385554 h 9285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1031043" h="928557">
                  <a:moveTo>
                    <a:pt x="1030949" y="548702"/>
                  </a:moveTo>
                  <a:lnTo>
                    <a:pt x="347012" y="548702"/>
                  </a:lnTo>
                  <a:cubicBezTo>
                    <a:pt x="353196" y="603401"/>
                    <a:pt x="367945" y="644046"/>
                    <a:pt x="391447" y="670825"/>
                  </a:cubicBezTo>
                  <a:cubicBezTo>
                    <a:pt x="424368" y="709286"/>
                    <a:pt x="467471" y="728564"/>
                    <a:pt x="520565" y="728564"/>
                  </a:cubicBezTo>
                  <a:cubicBezTo>
                    <a:pt x="554058" y="728564"/>
                    <a:pt x="585933" y="720207"/>
                    <a:pt x="616095" y="703493"/>
                  </a:cubicBezTo>
                  <a:cubicBezTo>
                    <a:pt x="634554" y="692857"/>
                    <a:pt x="654346" y="674244"/>
                    <a:pt x="675564" y="647464"/>
                  </a:cubicBezTo>
                  <a:lnTo>
                    <a:pt x="1011728" y="678423"/>
                  </a:lnTo>
                  <a:cubicBezTo>
                    <a:pt x="960348" y="767689"/>
                    <a:pt x="898310" y="831694"/>
                    <a:pt x="825615" y="870440"/>
                  </a:cubicBezTo>
                  <a:cubicBezTo>
                    <a:pt x="753016" y="909185"/>
                    <a:pt x="648732" y="928558"/>
                    <a:pt x="512953" y="928558"/>
                  </a:cubicBezTo>
                  <a:cubicBezTo>
                    <a:pt x="395062" y="928558"/>
                    <a:pt x="302291" y="911939"/>
                    <a:pt x="234640" y="878796"/>
                  </a:cubicBezTo>
                  <a:cubicBezTo>
                    <a:pt x="166988" y="845654"/>
                    <a:pt x="111040" y="792949"/>
                    <a:pt x="66605" y="720682"/>
                  </a:cubicBezTo>
                  <a:cubicBezTo>
                    <a:pt x="22170" y="648509"/>
                    <a:pt x="0" y="563516"/>
                    <a:pt x="0" y="465988"/>
                  </a:cubicBezTo>
                  <a:cubicBezTo>
                    <a:pt x="0" y="327151"/>
                    <a:pt x="44530" y="214714"/>
                    <a:pt x="133686" y="128866"/>
                  </a:cubicBezTo>
                  <a:cubicBezTo>
                    <a:pt x="222841" y="43019"/>
                    <a:pt x="345870" y="0"/>
                    <a:pt x="502962" y="0"/>
                  </a:cubicBezTo>
                  <a:cubicBezTo>
                    <a:pt x="630368" y="0"/>
                    <a:pt x="730941" y="19278"/>
                    <a:pt x="804683" y="57738"/>
                  </a:cubicBezTo>
                  <a:cubicBezTo>
                    <a:pt x="878424" y="96198"/>
                    <a:pt x="934562" y="152037"/>
                    <a:pt x="973193" y="225065"/>
                  </a:cubicBezTo>
                  <a:cubicBezTo>
                    <a:pt x="1011728" y="298092"/>
                    <a:pt x="1031044" y="393246"/>
                    <a:pt x="1031044" y="510336"/>
                  </a:cubicBezTo>
                  <a:lnTo>
                    <a:pt x="1031044" y="548797"/>
                  </a:lnTo>
                  <a:close/>
                  <a:moveTo>
                    <a:pt x="683937" y="385554"/>
                  </a:moveTo>
                  <a:cubicBezTo>
                    <a:pt x="677182" y="319744"/>
                    <a:pt x="659484" y="272642"/>
                    <a:pt x="630748" y="244152"/>
                  </a:cubicBezTo>
                  <a:cubicBezTo>
                    <a:pt x="601918" y="215663"/>
                    <a:pt x="564144" y="201514"/>
                    <a:pt x="517139" y="201514"/>
                  </a:cubicBezTo>
                  <a:cubicBezTo>
                    <a:pt x="462904" y="201514"/>
                    <a:pt x="419611" y="222975"/>
                    <a:pt x="387165" y="265899"/>
                  </a:cubicBezTo>
                  <a:cubicBezTo>
                    <a:pt x="366517" y="292679"/>
                    <a:pt x="353387" y="332564"/>
                    <a:pt x="347773" y="385554"/>
                  </a:cubicBezTo>
                  <a:lnTo>
                    <a:pt x="683937" y="385554"/>
                  </a:lnTo>
                  <a:close/>
                </a:path>
              </a:pathLst>
            </a:custGeom>
            <a:grpFill/>
            <a:ln w="9510" cap="flat">
              <a:noFill/>
              <a:prstDash val="solid"/>
              <a:miter/>
            </a:ln>
          </p:spPr>
          <p:txBody>
            <a:bodyPr rtlCol="0" anchor="ctr"/>
            <a:lstStyle/>
            <a:p>
              <a:endParaRPr lang="en-GB"/>
            </a:p>
          </p:txBody>
        </p:sp>
        <p:sp>
          <p:nvSpPr>
            <p:cNvPr id="27" name="Freeform 26">
              <a:extLst>
                <a:ext uri="{FF2B5EF4-FFF2-40B4-BE49-F238E27FC236}">
                  <a16:creationId xmlns:a16="http://schemas.microsoft.com/office/drawing/2014/main" id="{4E8D85CD-D666-98AD-D9AF-21D9C7872269}"/>
                </a:ext>
              </a:extLst>
            </p:cNvPr>
            <p:cNvSpPr/>
            <p:nvPr/>
          </p:nvSpPr>
          <p:spPr>
            <a:xfrm>
              <a:off x="8524694" y="7434596"/>
              <a:ext cx="946265" cy="928652"/>
            </a:xfrm>
            <a:custGeom>
              <a:avLst/>
              <a:gdLst>
                <a:gd name="connsiteX0" fmla="*/ 0 w 946265"/>
                <a:gd name="connsiteY0" fmla="*/ 661804 h 928652"/>
                <a:gd name="connsiteX1" fmla="*/ 338638 w 946265"/>
                <a:gd name="connsiteY1" fmla="*/ 629991 h 928652"/>
                <a:gd name="connsiteX2" fmla="*/ 397346 w 946265"/>
                <a:gd name="connsiteY2" fmla="*/ 716123 h 928652"/>
                <a:gd name="connsiteX3" fmla="*/ 497919 w 946265"/>
                <a:gd name="connsiteY3" fmla="*/ 742048 h 928652"/>
                <a:gd name="connsiteX4" fmla="*/ 604391 w 946265"/>
                <a:gd name="connsiteY4" fmla="*/ 712799 h 928652"/>
                <a:gd name="connsiteX5" fmla="*/ 633698 w 946265"/>
                <a:gd name="connsiteY5" fmla="*/ 658480 h 928652"/>
                <a:gd name="connsiteX6" fmla="*/ 595162 w 946265"/>
                <a:gd name="connsiteY6" fmla="*/ 601692 h 928652"/>
                <a:gd name="connsiteX7" fmla="*/ 448441 w 946265"/>
                <a:gd name="connsiteY7" fmla="*/ 566650 h 928652"/>
                <a:gd name="connsiteX8" fmla="*/ 201623 w 946265"/>
                <a:gd name="connsiteY8" fmla="*/ 509387 h 928652"/>
                <a:gd name="connsiteX9" fmla="*/ 85064 w 946265"/>
                <a:gd name="connsiteY9" fmla="*/ 420405 h 928652"/>
                <a:gd name="connsiteX10" fmla="*/ 37679 w 946265"/>
                <a:gd name="connsiteY10" fmla="*/ 277485 h 928652"/>
                <a:gd name="connsiteX11" fmla="*/ 88775 w 946265"/>
                <a:gd name="connsiteY11" fmla="*/ 126207 h 928652"/>
                <a:gd name="connsiteX12" fmla="*/ 229597 w 946265"/>
                <a:gd name="connsiteY12" fmla="*/ 31338 h 928652"/>
                <a:gd name="connsiteX13" fmla="*/ 470135 w 946265"/>
                <a:gd name="connsiteY13" fmla="*/ 0 h 928652"/>
                <a:gd name="connsiteX14" fmla="*/ 705251 w 946265"/>
                <a:gd name="connsiteY14" fmla="*/ 24216 h 928652"/>
                <a:gd name="connsiteX15" fmla="*/ 831800 w 946265"/>
                <a:gd name="connsiteY15" fmla="*/ 99522 h 928652"/>
                <a:gd name="connsiteX16" fmla="*/ 916007 w 946265"/>
                <a:gd name="connsiteY16" fmla="*/ 237600 h 928652"/>
                <a:gd name="connsiteX17" fmla="*/ 592498 w 946265"/>
                <a:gd name="connsiteY17" fmla="*/ 269413 h 928652"/>
                <a:gd name="connsiteX18" fmla="*/ 550632 w 946265"/>
                <a:gd name="connsiteY18" fmla="*/ 206642 h 928652"/>
                <a:gd name="connsiteX19" fmla="*/ 453389 w 946265"/>
                <a:gd name="connsiteY19" fmla="*/ 179862 h 928652"/>
                <a:gd name="connsiteX20" fmla="*/ 369181 w 946265"/>
                <a:gd name="connsiteY20" fmla="*/ 200374 h 928652"/>
                <a:gd name="connsiteX21" fmla="*/ 342825 w 946265"/>
                <a:gd name="connsiteY21" fmla="*/ 250040 h 928652"/>
                <a:gd name="connsiteX22" fmla="*/ 376318 w 946265"/>
                <a:gd name="connsiteY22" fmla="*/ 299326 h 928652"/>
                <a:gd name="connsiteX23" fmla="*/ 522182 w 946265"/>
                <a:gd name="connsiteY23" fmla="*/ 329430 h 928652"/>
                <a:gd name="connsiteX24" fmla="*/ 775281 w 946265"/>
                <a:gd name="connsiteY24" fmla="*/ 382895 h 928652"/>
                <a:gd name="connsiteX25" fmla="*/ 902306 w 946265"/>
                <a:gd name="connsiteY25" fmla="*/ 480708 h 928652"/>
                <a:gd name="connsiteX26" fmla="*/ 946265 w 946265"/>
                <a:gd name="connsiteY26" fmla="*/ 620305 h 928652"/>
                <a:gd name="connsiteX27" fmla="*/ 899737 w 946265"/>
                <a:gd name="connsiteY27" fmla="*/ 769873 h 928652"/>
                <a:gd name="connsiteX28" fmla="*/ 753016 w 946265"/>
                <a:gd name="connsiteY28" fmla="*/ 885634 h 928652"/>
                <a:gd name="connsiteX29" fmla="*/ 480221 w 946265"/>
                <a:gd name="connsiteY29" fmla="*/ 928653 h 928652"/>
                <a:gd name="connsiteX30" fmla="*/ 132829 w 946265"/>
                <a:gd name="connsiteY30" fmla="*/ 859234 h 928652"/>
                <a:gd name="connsiteX31" fmla="*/ 0 w 946265"/>
                <a:gd name="connsiteY31" fmla="*/ 661804 h 9286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Lst>
              <a:rect l="l" t="t" r="r" b="b"/>
              <a:pathLst>
                <a:path w="946265" h="928652">
                  <a:moveTo>
                    <a:pt x="0" y="661804"/>
                  </a:moveTo>
                  <a:lnTo>
                    <a:pt x="338638" y="629991"/>
                  </a:lnTo>
                  <a:cubicBezTo>
                    <a:pt x="352625" y="670161"/>
                    <a:pt x="372131" y="698840"/>
                    <a:pt x="397346" y="716123"/>
                  </a:cubicBezTo>
                  <a:cubicBezTo>
                    <a:pt x="422465" y="733407"/>
                    <a:pt x="456053" y="742048"/>
                    <a:pt x="497919" y="742048"/>
                  </a:cubicBezTo>
                  <a:cubicBezTo>
                    <a:pt x="543781" y="742048"/>
                    <a:pt x="579272" y="732267"/>
                    <a:pt x="604391" y="712799"/>
                  </a:cubicBezTo>
                  <a:cubicBezTo>
                    <a:pt x="623898" y="698365"/>
                    <a:pt x="633698" y="680227"/>
                    <a:pt x="633698" y="658480"/>
                  </a:cubicBezTo>
                  <a:cubicBezTo>
                    <a:pt x="633698" y="633979"/>
                    <a:pt x="620853" y="615082"/>
                    <a:pt x="595162" y="601692"/>
                  </a:cubicBezTo>
                  <a:cubicBezTo>
                    <a:pt x="576703" y="592195"/>
                    <a:pt x="527796" y="580515"/>
                    <a:pt x="448441" y="566650"/>
                  </a:cubicBezTo>
                  <a:cubicBezTo>
                    <a:pt x="329980" y="546043"/>
                    <a:pt x="247675" y="526955"/>
                    <a:pt x="201623" y="509387"/>
                  </a:cubicBezTo>
                  <a:cubicBezTo>
                    <a:pt x="155475" y="491818"/>
                    <a:pt x="116654" y="462190"/>
                    <a:pt x="85064" y="420405"/>
                  </a:cubicBezTo>
                  <a:cubicBezTo>
                    <a:pt x="53474" y="378621"/>
                    <a:pt x="37679" y="330949"/>
                    <a:pt x="37679" y="277485"/>
                  </a:cubicBezTo>
                  <a:cubicBezTo>
                    <a:pt x="37679" y="218987"/>
                    <a:pt x="54711" y="168561"/>
                    <a:pt x="88775" y="126207"/>
                  </a:cubicBezTo>
                  <a:cubicBezTo>
                    <a:pt x="122838" y="83853"/>
                    <a:pt x="169747" y="52230"/>
                    <a:pt x="229597" y="31338"/>
                  </a:cubicBezTo>
                  <a:cubicBezTo>
                    <a:pt x="289350" y="10446"/>
                    <a:pt x="369562" y="0"/>
                    <a:pt x="470135" y="0"/>
                  </a:cubicBezTo>
                  <a:cubicBezTo>
                    <a:pt x="576323" y="0"/>
                    <a:pt x="654631" y="8072"/>
                    <a:pt x="705251" y="24216"/>
                  </a:cubicBezTo>
                  <a:cubicBezTo>
                    <a:pt x="755775" y="40360"/>
                    <a:pt x="798022" y="65525"/>
                    <a:pt x="831800" y="99522"/>
                  </a:cubicBezTo>
                  <a:cubicBezTo>
                    <a:pt x="865578" y="133519"/>
                    <a:pt x="893647" y="179577"/>
                    <a:pt x="916007" y="237600"/>
                  </a:cubicBezTo>
                  <a:lnTo>
                    <a:pt x="592498" y="269413"/>
                  </a:lnTo>
                  <a:cubicBezTo>
                    <a:pt x="584125" y="240924"/>
                    <a:pt x="570138" y="220031"/>
                    <a:pt x="550632" y="206642"/>
                  </a:cubicBezTo>
                  <a:cubicBezTo>
                    <a:pt x="523800" y="188788"/>
                    <a:pt x="491354" y="179862"/>
                    <a:pt x="453389" y="179862"/>
                  </a:cubicBezTo>
                  <a:cubicBezTo>
                    <a:pt x="415424" y="179862"/>
                    <a:pt x="386784" y="186699"/>
                    <a:pt x="369181" y="200374"/>
                  </a:cubicBezTo>
                  <a:cubicBezTo>
                    <a:pt x="351579" y="214049"/>
                    <a:pt x="342825" y="230573"/>
                    <a:pt x="342825" y="250040"/>
                  </a:cubicBezTo>
                  <a:cubicBezTo>
                    <a:pt x="342825" y="271787"/>
                    <a:pt x="353958" y="288216"/>
                    <a:pt x="376318" y="299326"/>
                  </a:cubicBezTo>
                  <a:cubicBezTo>
                    <a:pt x="398678" y="310437"/>
                    <a:pt x="447300" y="320503"/>
                    <a:pt x="522182" y="329430"/>
                  </a:cubicBezTo>
                  <a:cubicBezTo>
                    <a:pt x="635601" y="342250"/>
                    <a:pt x="719999" y="360103"/>
                    <a:pt x="775281" y="382895"/>
                  </a:cubicBezTo>
                  <a:cubicBezTo>
                    <a:pt x="830563" y="405781"/>
                    <a:pt x="872905" y="438354"/>
                    <a:pt x="902306" y="480708"/>
                  </a:cubicBezTo>
                  <a:cubicBezTo>
                    <a:pt x="931707" y="523061"/>
                    <a:pt x="946265" y="569594"/>
                    <a:pt x="946265" y="620305"/>
                  </a:cubicBezTo>
                  <a:cubicBezTo>
                    <a:pt x="946265" y="671015"/>
                    <a:pt x="930756" y="721441"/>
                    <a:pt x="899737" y="769873"/>
                  </a:cubicBezTo>
                  <a:cubicBezTo>
                    <a:pt x="868718" y="818304"/>
                    <a:pt x="819811" y="856955"/>
                    <a:pt x="753016" y="885634"/>
                  </a:cubicBezTo>
                  <a:cubicBezTo>
                    <a:pt x="686221" y="914313"/>
                    <a:pt x="595257" y="928653"/>
                    <a:pt x="480221" y="928653"/>
                  </a:cubicBezTo>
                  <a:cubicBezTo>
                    <a:pt x="317610" y="928653"/>
                    <a:pt x="201812" y="905481"/>
                    <a:pt x="132829" y="859234"/>
                  </a:cubicBezTo>
                  <a:cubicBezTo>
                    <a:pt x="63845" y="812986"/>
                    <a:pt x="19506" y="747177"/>
                    <a:pt x="0" y="661804"/>
                  </a:cubicBezTo>
                  <a:close/>
                </a:path>
              </a:pathLst>
            </a:custGeom>
            <a:grpFill/>
            <a:ln w="9510" cap="flat">
              <a:noFill/>
              <a:prstDash val="solid"/>
              <a:miter/>
            </a:ln>
          </p:spPr>
          <p:txBody>
            <a:bodyPr rtlCol="0" anchor="ctr"/>
            <a:lstStyle/>
            <a:p>
              <a:endParaRPr lang="en-GB"/>
            </a:p>
          </p:txBody>
        </p:sp>
        <p:sp>
          <p:nvSpPr>
            <p:cNvPr id="28" name="Freeform 27">
              <a:extLst>
                <a:ext uri="{FF2B5EF4-FFF2-40B4-BE49-F238E27FC236}">
                  <a16:creationId xmlns:a16="http://schemas.microsoft.com/office/drawing/2014/main" id="{23149A77-F386-C5C5-3BFC-37A8E15057DF}"/>
                </a:ext>
              </a:extLst>
            </p:cNvPr>
            <p:cNvSpPr/>
            <p:nvPr/>
          </p:nvSpPr>
          <p:spPr>
            <a:xfrm>
              <a:off x="3437032" y="6597742"/>
              <a:ext cx="3048410" cy="1765601"/>
            </a:xfrm>
            <a:custGeom>
              <a:avLst/>
              <a:gdLst>
                <a:gd name="connsiteX0" fmla="*/ 0 w 3048410"/>
                <a:gd name="connsiteY0" fmla="*/ 519010 h 1765601"/>
                <a:gd name="connsiteX1" fmla="*/ 0 w 3048410"/>
                <a:gd name="connsiteY1" fmla="*/ 1745469 h 1765601"/>
                <a:gd name="connsiteX2" fmla="*/ 319323 w 3048410"/>
                <a:gd name="connsiteY2" fmla="*/ 1745469 h 1765601"/>
                <a:gd name="connsiteX3" fmla="*/ 319323 w 3048410"/>
                <a:gd name="connsiteY3" fmla="*/ 1614134 h 1765601"/>
                <a:gd name="connsiteX4" fmla="*/ 441686 w 3048410"/>
                <a:gd name="connsiteY4" fmla="*/ 1727046 h 1765601"/>
                <a:gd name="connsiteX5" fmla="*/ 606009 w 3048410"/>
                <a:gd name="connsiteY5" fmla="*/ 1765507 h 1765601"/>
                <a:gd name="connsiteX6" fmla="*/ 796690 w 3048410"/>
                <a:gd name="connsiteY6" fmla="*/ 1710713 h 1765601"/>
                <a:gd name="connsiteX7" fmla="*/ 931232 w 3048410"/>
                <a:gd name="connsiteY7" fmla="*/ 1545095 h 1765601"/>
                <a:gd name="connsiteX8" fmla="*/ 979853 w 3048410"/>
                <a:gd name="connsiteY8" fmla="*/ 1288693 h 1765601"/>
                <a:gd name="connsiteX9" fmla="*/ 873380 w 3048410"/>
                <a:gd name="connsiteY9" fmla="*/ 953660 h 1765601"/>
                <a:gd name="connsiteX10" fmla="*/ 604297 w 3048410"/>
                <a:gd name="connsiteY10" fmla="*/ 836949 h 1765601"/>
                <a:gd name="connsiteX11" fmla="*/ 460525 w 3048410"/>
                <a:gd name="connsiteY11" fmla="*/ 863729 h 1765601"/>
                <a:gd name="connsiteX12" fmla="*/ 344442 w 3048410"/>
                <a:gd name="connsiteY12" fmla="*/ 944068 h 1765601"/>
                <a:gd name="connsiteX13" fmla="*/ 344442 w 3048410"/>
                <a:gd name="connsiteY13" fmla="*/ 670667 h 1765601"/>
                <a:gd name="connsiteX14" fmla="*/ 2703873 w 3048410"/>
                <a:gd name="connsiteY14" fmla="*/ 670382 h 1765601"/>
                <a:gd name="connsiteX15" fmla="*/ 2703873 w 3048410"/>
                <a:gd name="connsiteY15" fmla="*/ 944068 h 1765601"/>
                <a:gd name="connsiteX16" fmla="*/ 2588647 w 3048410"/>
                <a:gd name="connsiteY16" fmla="*/ 863729 h 1765601"/>
                <a:gd name="connsiteX17" fmla="*/ 2444019 w 3048410"/>
                <a:gd name="connsiteY17" fmla="*/ 836949 h 1765601"/>
                <a:gd name="connsiteX18" fmla="*/ 2174555 w 3048410"/>
                <a:gd name="connsiteY18" fmla="*/ 954040 h 1765601"/>
                <a:gd name="connsiteX19" fmla="*/ 2068558 w 3048410"/>
                <a:gd name="connsiteY19" fmla="*/ 1292016 h 1765601"/>
                <a:gd name="connsiteX20" fmla="*/ 2164564 w 3048410"/>
                <a:gd name="connsiteY20" fmla="*/ 1627524 h 1765601"/>
                <a:gd name="connsiteX21" fmla="*/ 2442401 w 3048410"/>
                <a:gd name="connsiteY21" fmla="*/ 1765602 h 1765601"/>
                <a:gd name="connsiteX22" fmla="*/ 2606725 w 3048410"/>
                <a:gd name="connsiteY22" fmla="*/ 1727141 h 1765601"/>
                <a:gd name="connsiteX23" fmla="*/ 2729088 w 3048410"/>
                <a:gd name="connsiteY23" fmla="*/ 1614229 h 1765601"/>
                <a:gd name="connsiteX24" fmla="*/ 2729088 w 3048410"/>
                <a:gd name="connsiteY24" fmla="*/ 1745564 h 1765601"/>
                <a:gd name="connsiteX25" fmla="*/ 3048411 w 3048410"/>
                <a:gd name="connsiteY25" fmla="*/ 1745564 h 1765601"/>
                <a:gd name="connsiteX26" fmla="*/ 3048411 w 3048410"/>
                <a:gd name="connsiteY26" fmla="*/ 519010 h 1765601"/>
                <a:gd name="connsiteX27" fmla="*/ 0 w 3048410"/>
                <a:gd name="connsiteY27" fmla="*/ 519010 h 1765601"/>
                <a:gd name="connsiteX28" fmla="*/ 386023 w 3048410"/>
                <a:gd name="connsiteY28" fmla="*/ 1142638 h 1765601"/>
                <a:gd name="connsiteX29" fmla="*/ 499632 w 3048410"/>
                <a:gd name="connsiteY29" fmla="*/ 1091168 h 1765601"/>
                <a:gd name="connsiteX30" fmla="*/ 598112 w 3048410"/>
                <a:gd name="connsiteY30" fmla="*/ 1140549 h 1765601"/>
                <a:gd name="connsiteX31" fmla="*/ 638741 w 3048410"/>
                <a:gd name="connsiteY31" fmla="*/ 1295340 h 1765601"/>
                <a:gd name="connsiteX32" fmla="*/ 597256 w 3048410"/>
                <a:gd name="connsiteY32" fmla="*/ 1465611 h 1765601"/>
                <a:gd name="connsiteX33" fmla="*/ 494589 w 3048410"/>
                <a:gd name="connsiteY33" fmla="*/ 1516226 h 1765601"/>
                <a:gd name="connsiteX34" fmla="*/ 385167 w 3048410"/>
                <a:gd name="connsiteY34" fmla="*/ 1464756 h 1765601"/>
                <a:gd name="connsiteX35" fmla="*/ 341969 w 3048410"/>
                <a:gd name="connsiteY35" fmla="*/ 1298664 h 1765601"/>
                <a:gd name="connsiteX36" fmla="*/ 385928 w 3048410"/>
                <a:gd name="connsiteY36" fmla="*/ 1142638 h 1765601"/>
                <a:gd name="connsiteX37" fmla="*/ 2662863 w 3048410"/>
                <a:gd name="connsiteY37" fmla="*/ 1465136 h 1765601"/>
                <a:gd name="connsiteX38" fmla="*/ 2553917 w 3048410"/>
                <a:gd name="connsiteY38" fmla="*/ 1516131 h 1765601"/>
                <a:gd name="connsiteX39" fmla="*/ 2451250 w 3048410"/>
                <a:gd name="connsiteY39" fmla="*/ 1465516 h 1765601"/>
                <a:gd name="connsiteX40" fmla="*/ 2409765 w 3048410"/>
                <a:gd name="connsiteY40" fmla="*/ 1306166 h 1765601"/>
                <a:gd name="connsiteX41" fmla="*/ 2450013 w 3048410"/>
                <a:gd name="connsiteY41" fmla="*/ 1140549 h 1765601"/>
                <a:gd name="connsiteX42" fmla="*/ 2549730 w 3048410"/>
                <a:gd name="connsiteY42" fmla="*/ 1091168 h 1765601"/>
                <a:gd name="connsiteX43" fmla="*/ 2662007 w 3048410"/>
                <a:gd name="connsiteY43" fmla="*/ 1142638 h 1765601"/>
                <a:gd name="connsiteX44" fmla="*/ 2706442 w 3048410"/>
                <a:gd name="connsiteY44" fmla="*/ 1298664 h 1765601"/>
                <a:gd name="connsiteX45" fmla="*/ 2662863 w 3048410"/>
                <a:gd name="connsiteY45" fmla="*/ 1465136 h 17656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Lst>
              <a:rect l="l" t="t" r="r" b="b"/>
              <a:pathLst>
                <a:path w="3048410" h="1765601">
                  <a:moveTo>
                    <a:pt x="0" y="519010"/>
                  </a:moveTo>
                  <a:lnTo>
                    <a:pt x="0" y="1745469"/>
                  </a:lnTo>
                  <a:lnTo>
                    <a:pt x="319323" y="1745469"/>
                  </a:lnTo>
                  <a:lnTo>
                    <a:pt x="319323" y="1614134"/>
                  </a:lnTo>
                  <a:cubicBezTo>
                    <a:pt x="363472" y="1669308"/>
                    <a:pt x="404292" y="1707009"/>
                    <a:pt x="441686" y="1727046"/>
                  </a:cubicBezTo>
                  <a:cubicBezTo>
                    <a:pt x="491449" y="1752687"/>
                    <a:pt x="546160" y="1765507"/>
                    <a:pt x="606009" y="1765507"/>
                  </a:cubicBezTo>
                  <a:cubicBezTo>
                    <a:pt x="675849" y="1765507"/>
                    <a:pt x="739409" y="1747274"/>
                    <a:pt x="796690" y="1710713"/>
                  </a:cubicBezTo>
                  <a:cubicBezTo>
                    <a:pt x="853970" y="1674151"/>
                    <a:pt x="898785" y="1618977"/>
                    <a:pt x="931232" y="1545095"/>
                  </a:cubicBezTo>
                  <a:cubicBezTo>
                    <a:pt x="963678" y="1471213"/>
                    <a:pt x="979853" y="1385746"/>
                    <a:pt x="979853" y="1288693"/>
                  </a:cubicBezTo>
                  <a:cubicBezTo>
                    <a:pt x="979853" y="1143113"/>
                    <a:pt x="944362" y="1031435"/>
                    <a:pt x="873380" y="953660"/>
                  </a:cubicBezTo>
                  <a:cubicBezTo>
                    <a:pt x="802399" y="875884"/>
                    <a:pt x="712768" y="836949"/>
                    <a:pt x="604297" y="836949"/>
                  </a:cubicBezTo>
                  <a:cubicBezTo>
                    <a:pt x="551774" y="836949"/>
                    <a:pt x="503818" y="845876"/>
                    <a:pt x="460525" y="863729"/>
                  </a:cubicBezTo>
                  <a:cubicBezTo>
                    <a:pt x="417232" y="881582"/>
                    <a:pt x="378506" y="908362"/>
                    <a:pt x="344442" y="944068"/>
                  </a:cubicBezTo>
                  <a:lnTo>
                    <a:pt x="344442" y="670667"/>
                  </a:lnTo>
                  <a:cubicBezTo>
                    <a:pt x="407146" y="632302"/>
                    <a:pt x="1653419" y="-110791"/>
                    <a:pt x="2703873" y="670382"/>
                  </a:cubicBezTo>
                  <a:lnTo>
                    <a:pt x="2703873" y="944068"/>
                  </a:lnTo>
                  <a:cubicBezTo>
                    <a:pt x="2670380" y="908362"/>
                    <a:pt x="2631940" y="881582"/>
                    <a:pt x="2588647" y="863729"/>
                  </a:cubicBezTo>
                  <a:cubicBezTo>
                    <a:pt x="2545354" y="845876"/>
                    <a:pt x="2497113" y="836949"/>
                    <a:pt x="2444019" y="836949"/>
                  </a:cubicBezTo>
                  <a:cubicBezTo>
                    <a:pt x="2335072" y="836949"/>
                    <a:pt x="2245251" y="875979"/>
                    <a:pt x="2174555" y="954040"/>
                  </a:cubicBezTo>
                  <a:cubicBezTo>
                    <a:pt x="2103858" y="1032100"/>
                    <a:pt x="2068558" y="1144727"/>
                    <a:pt x="2068558" y="1292016"/>
                  </a:cubicBezTo>
                  <a:cubicBezTo>
                    <a:pt x="2068558" y="1423637"/>
                    <a:pt x="2100528" y="1535504"/>
                    <a:pt x="2164564" y="1627524"/>
                  </a:cubicBezTo>
                  <a:cubicBezTo>
                    <a:pt x="2228505" y="1719544"/>
                    <a:pt x="2321180" y="1765602"/>
                    <a:pt x="2442401" y="1765602"/>
                  </a:cubicBezTo>
                  <a:cubicBezTo>
                    <a:pt x="2502726" y="1765602"/>
                    <a:pt x="2557533" y="1752782"/>
                    <a:pt x="2606725" y="1727141"/>
                  </a:cubicBezTo>
                  <a:cubicBezTo>
                    <a:pt x="2643643" y="1707674"/>
                    <a:pt x="2684367" y="1669973"/>
                    <a:pt x="2729088" y="1614229"/>
                  </a:cubicBezTo>
                  <a:lnTo>
                    <a:pt x="2729088" y="1745564"/>
                  </a:lnTo>
                  <a:lnTo>
                    <a:pt x="3048411" y="1745564"/>
                  </a:lnTo>
                  <a:lnTo>
                    <a:pt x="3048411" y="519010"/>
                  </a:lnTo>
                  <a:cubicBezTo>
                    <a:pt x="1524205" y="-648762"/>
                    <a:pt x="0" y="519010"/>
                    <a:pt x="0" y="519010"/>
                  </a:cubicBezTo>
                  <a:close/>
                  <a:moveTo>
                    <a:pt x="386023" y="1142638"/>
                  </a:moveTo>
                  <a:cubicBezTo>
                    <a:pt x="415329" y="1108356"/>
                    <a:pt x="453199" y="1091168"/>
                    <a:pt x="499632" y="1091168"/>
                  </a:cubicBezTo>
                  <a:cubicBezTo>
                    <a:pt x="538168" y="1091168"/>
                    <a:pt x="570994" y="1107596"/>
                    <a:pt x="598112" y="1140549"/>
                  </a:cubicBezTo>
                  <a:cubicBezTo>
                    <a:pt x="625230" y="1173501"/>
                    <a:pt x="638741" y="1225067"/>
                    <a:pt x="638741" y="1295340"/>
                  </a:cubicBezTo>
                  <a:cubicBezTo>
                    <a:pt x="638741" y="1375110"/>
                    <a:pt x="624944" y="1431803"/>
                    <a:pt x="597256" y="1465611"/>
                  </a:cubicBezTo>
                  <a:cubicBezTo>
                    <a:pt x="569567" y="1499323"/>
                    <a:pt x="535313" y="1516226"/>
                    <a:pt x="494589" y="1516226"/>
                  </a:cubicBezTo>
                  <a:cubicBezTo>
                    <a:pt x="450439" y="1516226"/>
                    <a:pt x="413997" y="1499038"/>
                    <a:pt x="385167" y="1464756"/>
                  </a:cubicBezTo>
                  <a:cubicBezTo>
                    <a:pt x="356336" y="1430474"/>
                    <a:pt x="341969" y="1375110"/>
                    <a:pt x="341969" y="1298664"/>
                  </a:cubicBezTo>
                  <a:cubicBezTo>
                    <a:pt x="341969" y="1228960"/>
                    <a:pt x="356622" y="1176920"/>
                    <a:pt x="385928" y="1142638"/>
                  </a:cubicBezTo>
                  <a:close/>
                  <a:moveTo>
                    <a:pt x="2662863" y="1465136"/>
                  </a:moveTo>
                  <a:cubicBezTo>
                    <a:pt x="2633843" y="1499133"/>
                    <a:pt x="2597496" y="1516131"/>
                    <a:pt x="2553917" y="1516131"/>
                  </a:cubicBezTo>
                  <a:cubicBezTo>
                    <a:pt x="2513098" y="1516131"/>
                    <a:pt x="2478939" y="1499228"/>
                    <a:pt x="2451250" y="1465516"/>
                  </a:cubicBezTo>
                  <a:cubicBezTo>
                    <a:pt x="2423562" y="1431803"/>
                    <a:pt x="2409765" y="1378624"/>
                    <a:pt x="2409765" y="1306166"/>
                  </a:cubicBezTo>
                  <a:cubicBezTo>
                    <a:pt x="2409765" y="1228676"/>
                    <a:pt x="2423181" y="1173406"/>
                    <a:pt x="2450013" y="1140549"/>
                  </a:cubicBezTo>
                  <a:cubicBezTo>
                    <a:pt x="2476846" y="1107691"/>
                    <a:pt x="2510053" y="1091168"/>
                    <a:pt x="2549730" y="1091168"/>
                  </a:cubicBezTo>
                  <a:cubicBezTo>
                    <a:pt x="2595022" y="1091168"/>
                    <a:pt x="2632416" y="1108356"/>
                    <a:pt x="2662007" y="1142638"/>
                  </a:cubicBezTo>
                  <a:cubicBezTo>
                    <a:pt x="2691599" y="1176920"/>
                    <a:pt x="2706442" y="1228960"/>
                    <a:pt x="2706442" y="1298664"/>
                  </a:cubicBezTo>
                  <a:cubicBezTo>
                    <a:pt x="2706442" y="1375585"/>
                    <a:pt x="2691884" y="1431139"/>
                    <a:pt x="2662863" y="1465136"/>
                  </a:cubicBezTo>
                  <a:close/>
                </a:path>
              </a:pathLst>
            </a:custGeom>
            <a:grpFill/>
            <a:ln w="9510" cap="flat">
              <a:noFill/>
              <a:prstDash val="solid"/>
              <a:miter/>
            </a:ln>
          </p:spPr>
          <p:txBody>
            <a:bodyPr rtlCol="0" anchor="ctr"/>
            <a:lstStyle/>
            <a:p>
              <a:endParaRPr lang="en-GB"/>
            </a:p>
          </p:txBody>
        </p:sp>
      </p:grpSp>
    </p:spTree>
    <p:extLst>
      <p:ext uri="{BB962C8B-B14F-4D97-AF65-F5344CB8AC3E}">
        <p14:creationId xmlns:p14="http://schemas.microsoft.com/office/powerpoint/2010/main" val="790947882"/>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4_Section Header Teal Pattern">
    <p:bg>
      <p:bgPr>
        <a:solidFill>
          <a:schemeClr val="accent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E51A3FC-E33B-9DFE-6F82-61EADC212F3C}"/>
              </a:ext>
            </a:extLst>
          </p:cNvPr>
          <p:cNvSpPr>
            <a:spLocks noGrp="1"/>
          </p:cNvSpPr>
          <p:nvPr>
            <p:ph type="title"/>
          </p:nvPr>
        </p:nvSpPr>
        <p:spPr>
          <a:xfrm>
            <a:off x="407987" y="945886"/>
            <a:ext cx="10404474" cy="2852738"/>
          </a:xfrm>
        </p:spPr>
        <p:txBody>
          <a:bodyPr anchor="b"/>
          <a:lstStyle>
            <a:lvl1pPr>
              <a:defRPr sz="5400">
                <a:solidFill>
                  <a:schemeClr val="bg1"/>
                </a:solidFill>
              </a:defRPr>
            </a:lvl1pPr>
          </a:lstStyle>
          <a:p>
            <a:r>
              <a:rPr lang="en-GB" dirty="0"/>
              <a:t>Click to edit Master title style</a:t>
            </a:r>
          </a:p>
        </p:txBody>
      </p:sp>
      <p:sp>
        <p:nvSpPr>
          <p:cNvPr id="3" name="Text Placeholder 2">
            <a:extLst>
              <a:ext uri="{FF2B5EF4-FFF2-40B4-BE49-F238E27FC236}">
                <a16:creationId xmlns:a16="http://schemas.microsoft.com/office/drawing/2014/main" id="{EB3D7F80-BB70-1930-7EF9-C19220677548}"/>
              </a:ext>
            </a:extLst>
          </p:cNvPr>
          <p:cNvSpPr>
            <a:spLocks noGrp="1"/>
          </p:cNvSpPr>
          <p:nvPr>
            <p:ph type="body" idx="1"/>
          </p:nvPr>
        </p:nvSpPr>
        <p:spPr>
          <a:xfrm>
            <a:off x="407988" y="3825611"/>
            <a:ext cx="10404475" cy="1500188"/>
          </a:xfrm>
        </p:spPr>
        <p:txBody>
          <a:bodyPr/>
          <a:lstStyle>
            <a:lvl1pPr marL="0" indent="0">
              <a:buNone/>
              <a:defRPr sz="2000">
                <a:solidFill>
                  <a:schemeClr val="bg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GB" dirty="0"/>
              <a:t>Click to edit Master text styles</a:t>
            </a:r>
          </a:p>
        </p:txBody>
      </p:sp>
      <p:sp>
        <p:nvSpPr>
          <p:cNvPr id="15" name="Slide Number Placeholder 8">
            <a:extLst>
              <a:ext uri="{FF2B5EF4-FFF2-40B4-BE49-F238E27FC236}">
                <a16:creationId xmlns:a16="http://schemas.microsoft.com/office/drawing/2014/main" id="{980AF3EF-13B0-8B24-19EE-6CA162DEEF38}"/>
              </a:ext>
            </a:extLst>
          </p:cNvPr>
          <p:cNvSpPr txBox="1">
            <a:spLocks/>
          </p:cNvSpPr>
          <p:nvPr userDrawn="1"/>
        </p:nvSpPr>
        <p:spPr>
          <a:xfrm>
            <a:off x="11424013" y="6093188"/>
            <a:ext cx="360000" cy="360000"/>
          </a:xfrm>
          <a:prstGeom prst="rect">
            <a:avLst/>
          </a:prstGeom>
          <a:ln w="6350">
            <a:solidFill>
              <a:schemeClr val="bg1"/>
            </a:solidFill>
          </a:ln>
        </p:spPr>
        <p:txBody>
          <a:bodyPr anchor="ctr"/>
          <a:lstStyle>
            <a:defPPr>
              <a:defRPr lang="en-US"/>
            </a:defPPr>
            <a:lvl1pPr algn="ctr">
              <a:defRPr sz="1000" b="0" i="0">
                <a:solidFill>
                  <a:schemeClr val="accent3"/>
                </a:solidFill>
                <a:cs typeface="Arial Black" panose="020B0604020202020204"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fld id="{324D497C-27AE-BB4C-8C67-CBA07E78869C}" type="slidenum">
              <a:rPr lang="en-GB" smtClean="0">
                <a:solidFill>
                  <a:schemeClr val="bg1"/>
                </a:solidFill>
              </a:rPr>
              <a:pPr lvl="0"/>
              <a:t>‹Nr.›</a:t>
            </a:fld>
            <a:endParaRPr lang="en-GB" dirty="0">
              <a:solidFill>
                <a:schemeClr val="bg1"/>
              </a:solidFill>
            </a:endParaRPr>
          </a:p>
        </p:txBody>
      </p:sp>
      <p:grpSp>
        <p:nvGrpSpPr>
          <p:cNvPr id="11" name="Logo_Dark teal">
            <a:extLst>
              <a:ext uri="{FF2B5EF4-FFF2-40B4-BE49-F238E27FC236}">
                <a16:creationId xmlns:a16="http://schemas.microsoft.com/office/drawing/2014/main" id="{533FC22A-2027-0268-CD87-401CD49F80F5}"/>
              </a:ext>
            </a:extLst>
          </p:cNvPr>
          <p:cNvGrpSpPr/>
          <p:nvPr userDrawn="1"/>
        </p:nvGrpSpPr>
        <p:grpSpPr>
          <a:xfrm>
            <a:off x="407988" y="6190748"/>
            <a:ext cx="911237" cy="318053"/>
            <a:chOff x="3437032" y="6597742"/>
            <a:chExt cx="6033927" cy="2106047"/>
          </a:xfrm>
          <a:solidFill>
            <a:schemeClr val="bg1"/>
          </a:solidFill>
        </p:grpSpPr>
        <p:sp>
          <p:nvSpPr>
            <p:cNvPr id="13" name="Freeform 12">
              <a:extLst>
                <a:ext uri="{FF2B5EF4-FFF2-40B4-BE49-F238E27FC236}">
                  <a16:creationId xmlns:a16="http://schemas.microsoft.com/office/drawing/2014/main" id="{7917C5EF-3800-3262-F8C8-644C0779546F}"/>
                </a:ext>
              </a:extLst>
            </p:cNvPr>
            <p:cNvSpPr/>
            <p:nvPr/>
          </p:nvSpPr>
          <p:spPr>
            <a:xfrm>
              <a:off x="6540629" y="6754844"/>
              <a:ext cx="498490" cy="608718"/>
            </a:xfrm>
            <a:custGeom>
              <a:avLst/>
              <a:gdLst>
                <a:gd name="connsiteX0" fmla="*/ 74407 w 498490"/>
                <a:gd name="connsiteY0" fmla="*/ 0 h 608718"/>
                <a:gd name="connsiteX1" fmla="*/ 469850 w 498490"/>
                <a:gd name="connsiteY1" fmla="*/ 0 h 608718"/>
                <a:gd name="connsiteX2" fmla="*/ 469850 w 498490"/>
                <a:gd name="connsiteY2" fmla="*/ 132665 h 608718"/>
                <a:gd name="connsiteX3" fmla="*/ 202003 w 498490"/>
                <a:gd name="connsiteY3" fmla="*/ 132665 h 608718"/>
                <a:gd name="connsiteX4" fmla="*/ 187731 w 498490"/>
                <a:gd name="connsiteY4" fmla="*/ 222501 h 608718"/>
                <a:gd name="connsiteX5" fmla="*/ 242727 w 498490"/>
                <a:gd name="connsiteY5" fmla="*/ 202938 h 608718"/>
                <a:gd name="connsiteX6" fmla="*/ 296487 w 498490"/>
                <a:gd name="connsiteY6" fmla="*/ 196385 h 608718"/>
                <a:gd name="connsiteX7" fmla="*/ 442447 w 498490"/>
                <a:gd name="connsiteY7" fmla="*/ 250705 h 608718"/>
                <a:gd name="connsiteX8" fmla="*/ 498490 w 498490"/>
                <a:gd name="connsiteY8" fmla="*/ 387453 h 608718"/>
                <a:gd name="connsiteX9" fmla="*/ 469660 w 498490"/>
                <a:gd name="connsiteY9" fmla="*/ 498846 h 608718"/>
                <a:gd name="connsiteX10" fmla="*/ 387831 w 498490"/>
                <a:gd name="connsiteY10" fmla="*/ 580515 h 608718"/>
                <a:gd name="connsiteX11" fmla="*/ 252242 w 498490"/>
                <a:gd name="connsiteY11" fmla="*/ 608719 h 608718"/>
                <a:gd name="connsiteX12" fmla="*/ 150622 w 498490"/>
                <a:gd name="connsiteY12" fmla="*/ 597513 h 608718"/>
                <a:gd name="connsiteX13" fmla="*/ 78689 w 498490"/>
                <a:gd name="connsiteY13" fmla="*/ 564086 h 608718"/>
                <a:gd name="connsiteX14" fmla="*/ 30638 w 498490"/>
                <a:gd name="connsiteY14" fmla="*/ 513660 h 608718"/>
                <a:gd name="connsiteX15" fmla="*/ 0 w 498490"/>
                <a:gd name="connsiteY15" fmla="*/ 443482 h 608718"/>
                <a:gd name="connsiteX16" fmla="*/ 168511 w 498490"/>
                <a:gd name="connsiteY16" fmla="*/ 425154 h 608718"/>
                <a:gd name="connsiteX17" fmla="*/ 197150 w 498490"/>
                <a:gd name="connsiteY17" fmla="*/ 486595 h 608718"/>
                <a:gd name="connsiteX18" fmla="*/ 250720 w 498490"/>
                <a:gd name="connsiteY18" fmla="*/ 507582 h 608718"/>
                <a:gd name="connsiteX19" fmla="*/ 308190 w 498490"/>
                <a:gd name="connsiteY19" fmla="*/ 481277 h 608718"/>
                <a:gd name="connsiteX20" fmla="*/ 330836 w 498490"/>
                <a:gd name="connsiteY20" fmla="*/ 402742 h 608718"/>
                <a:gd name="connsiteX21" fmla="*/ 307905 w 498490"/>
                <a:gd name="connsiteY21" fmla="*/ 324397 h 608718"/>
                <a:gd name="connsiteX22" fmla="*/ 247009 w 498490"/>
                <a:gd name="connsiteY22" fmla="*/ 299516 h 608718"/>
                <a:gd name="connsiteX23" fmla="*/ 200386 w 498490"/>
                <a:gd name="connsiteY23" fmla="*/ 311387 h 608718"/>
                <a:gd name="connsiteX24" fmla="*/ 163563 w 498490"/>
                <a:gd name="connsiteY24" fmla="*/ 342440 h 608718"/>
                <a:gd name="connsiteX25" fmla="*/ 21694 w 498490"/>
                <a:gd name="connsiteY25" fmla="*/ 322023 h 608718"/>
                <a:gd name="connsiteX26" fmla="*/ 74407 w 498490"/>
                <a:gd name="connsiteY26" fmla="*/ 380 h 6087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498490" h="608718">
                  <a:moveTo>
                    <a:pt x="74407" y="0"/>
                  </a:moveTo>
                  <a:lnTo>
                    <a:pt x="469850" y="0"/>
                  </a:lnTo>
                  <a:lnTo>
                    <a:pt x="469850" y="132665"/>
                  </a:lnTo>
                  <a:lnTo>
                    <a:pt x="202003" y="132665"/>
                  </a:lnTo>
                  <a:lnTo>
                    <a:pt x="187731" y="222501"/>
                  </a:lnTo>
                  <a:cubicBezTo>
                    <a:pt x="206285" y="213764"/>
                    <a:pt x="224554" y="207306"/>
                    <a:pt x="242727" y="202938"/>
                  </a:cubicBezTo>
                  <a:cubicBezTo>
                    <a:pt x="260901" y="198570"/>
                    <a:pt x="278789" y="196385"/>
                    <a:pt x="296487" y="196385"/>
                  </a:cubicBezTo>
                  <a:cubicBezTo>
                    <a:pt x="356432" y="196385"/>
                    <a:pt x="405148" y="214524"/>
                    <a:pt x="442447" y="250705"/>
                  </a:cubicBezTo>
                  <a:cubicBezTo>
                    <a:pt x="479841" y="286886"/>
                    <a:pt x="498490" y="332469"/>
                    <a:pt x="498490" y="387453"/>
                  </a:cubicBezTo>
                  <a:cubicBezTo>
                    <a:pt x="498490" y="426103"/>
                    <a:pt x="488880" y="463234"/>
                    <a:pt x="469660" y="498846"/>
                  </a:cubicBezTo>
                  <a:cubicBezTo>
                    <a:pt x="450439" y="534457"/>
                    <a:pt x="423131" y="561712"/>
                    <a:pt x="387831" y="580515"/>
                  </a:cubicBezTo>
                  <a:cubicBezTo>
                    <a:pt x="352530" y="599318"/>
                    <a:pt x="307334" y="608719"/>
                    <a:pt x="252242" y="608719"/>
                  </a:cubicBezTo>
                  <a:cubicBezTo>
                    <a:pt x="212755" y="608719"/>
                    <a:pt x="178882" y="605015"/>
                    <a:pt x="150622" y="597513"/>
                  </a:cubicBezTo>
                  <a:cubicBezTo>
                    <a:pt x="122363" y="590011"/>
                    <a:pt x="98385" y="578900"/>
                    <a:pt x="78689" y="564086"/>
                  </a:cubicBezTo>
                  <a:cubicBezTo>
                    <a:pt x="58898" y="549272"/>
                    <a:pt x="42913" y="532463"/>
                    <a:pt x="30638" y="513660"/>
                  </a:cubicBezTo>
                  <a:cubicBezTo>
                    <a:pt x="18364" y="494857"/>
                    <a:pt x="8183" y="471496"/>
                    <a:pt x="0" y="443482"/>
                  </a:cubicBezTo>
                  <a:lnTo>
                    <a:pt x="168511" y="425154"/>
                  </a:lnTo>
                  <a:cubicBezTo>
                    <a:pt x="172602" y="452123"/>
                    <a:pt x="182117" y="472541"/>
                    <a:pt x="197150" y="486595"/>
                  </a:cubicBezTo>
                  <a:cubicBezTo>
                    <a:pt x="212184" y="500650"/>
                    <a:pt x="229977" y="507582"/>
                    <a:pt x="250720" y="507582"/>
                  </a:cubicBezTo>
                  <a:cubicBezTo>
                    <a:pt x="273936" y="507582"/>
                    <a:pt x="293062" y="498846"/>
                    <a:pt x="308190" y="481277"/>
                  </a:cubicBezTo>
                  <a:cubicBezTo>
                    <a:pt x="323319" y="463709"/>
                    <a:pt x="330836" y="437499"/>
                    <a:pt x="330836" y="402742"/>
                  </a:cubicBezTo>
                  <a:cubicBezTo>
                    <a:pt x="330836" y="367985"/>
                    <a:pt x="323224" y="341016"/>
                    <a:pt x="307905" y="324397"/>
                  </a:cubicBezTo>
                  <a:cubicBezTo>
                    <a:pt x="292586" y="307778"/>
                    <a:pt x="272319" y="299516"/>
                    <a:pt x="247009" y="299516"/>
                  </a:cubicBezTo>
                  <a:cubicBezTo>
                    <a:pt x="230929" y="299516"/>
                    <a:pt x="215419" y="303505"/>
                    <a:pt x="200386" y="311387"/>
                  </a:cubicBezTo>
                  <a:cubicBezTo>
                    <a:pt x="189253" y="317085"/>
                    <a:pt x="176979" y="327436"/>
                    <a:pt x="163563" y="342440"/>
                  </a:cubicBezTo>
                  <a:lnTo>
                    <a:pt x="21694" y="322023"/>
                  </a:lnTo>
                  <a:lnTo>
                    <a:pt x="74407" y="380"/>
                  </a:lnTo>
                  <a:close/>
                </a:path>
              </a:pathLst>
            </a:custGeom>
            <a:grpFill/>
            <a:ln w="9510" cap="flat">
              <a:noFill/>
              <a:prstDash val="solid"/>
              <a:miter/>
            </a:ln>
          </p:spPr>
          <p:txBody>
            <a:bodyPr rtlCol="0" anchor="ctr"/>
            <a:lstStyle/>
            <a:p>
              <a:endParaRPr lang="en-GB"/>
            </a:p>
          </p:txBody>
        </p:sp>
        <p:sp>
          <p:nvSpPr>
            <p:cNvPr id="16" name="Freeform 15">
              <a:extLst>
                <a:ext uri="{FF2B5EF4-FFF2-40B4-BE49-F238E27FC236}">
                  <a16:creationId xmlns:a16="http://schemas.microsoft.com/office/drawing/2014/main" id="{B76385D6-D932-7D3F-37F6-17194CE3DBF1}"/>
                </a:ext>
              </a:extLst>
            </p:cNvPr>
            <p:cNvSpPr/>
            <p:nvPr/>
          </p:nvSpPr>
          <p:spPr>
            <a:xfrm>
              <a:off x="7047207" y="7186645"/>
              <a:ext cx="177930" cy="166566"/>
            </a:xfrm>
            <a:custGeom>
              <a:avLst/>
              <a:gdLst>
                <a:gd name="connsiteX0" fmla="*/ 0 w 177930"/>
                <a:gd name="connsiteY0" fmla="*/ 0 h 166566"/>
                <a:gd name="connsiteX1" fmla="*/ 177930 w 177930"/>
                <a:gd name="connsiteY1" fmla="*/ 0 h 166566"/>
                <a:gd name="connsiteX2" fmla="*/ 177930 w 177930"/>
                <a:gd name="connsiteY2" fmla="*/ 166567 h 166566"/>
                <a:gd name="connsiteX3" fmla="*/ 0 w 177930"/>
                <a:gd name="connsiteY3" fmla="*/ 166567 h 166566"/>
                <a:gd name="connsiteX4" fmla="*/ 0 w 177930"/>
                <a:gd name="connsiteY4" fmla="*/ 0 h 16656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7930" h="166566">
                  <a:moveTo>
                    <a:pt x="0" y="0"/>
                  </a:moveTo>
                  <a:lnTo>
                    <a:pt x="177930" y="0"/>
                  </a:lnTo>
                  <a:lnTo>
                    <a:pt x="177930" y="166567"/>
                  </a:lnTo>
                  <a:lnTo>
                    <a:pt x="0" y="166567"/>
                  </a:lnTo>
                  <a:lnTo>
                    <a:pt x="0" y="0"/>
                  </a:lnTo>
                  <a:close/>
                </a:path>
              </a:pathLst>
            </a:custGeom>
            <a:grpFill/>
            <a:ln w="9510" cap="flat">
              <a:noFill/>
              <a:prstDash val="solid"/>
              <a:miter/>
            </a:ln>
          </p:spPr>
          <p:txBody>
            <a:bodyPr rtlCol="0" anchor="ctr"/>
            <a:lstStyle/>
            <a:p>
              <a:endParaRPr lang="en-GB"/>
            </a:p>
          </p:txBody>
        </p:sp>
        <p:sp>
          <p:nvSpPr>
            <p:cNvPr id="17" name="Freeform 16">
              <a:extLst>
                <a:ext uri="{FF2B5EF4-FFF2-40B4-BE49-F238E27FC236}">
                  <a16:creationId xmlns:a16="http://schemas.microsoft.com/office/drawing/2014/main" id="{7807932C-E926-89E3-6A99-6C0A72898B22}"/>
                </a:ext>
              </a:extLst>
            </p:cNvPr>
            <p:cNvSpPr/>
            <p:nvPr/>
          </p:nvSpPr>
          <p:spPr>
            <a:xfrm>
              <a:off x="7234176" y="6744683"/>
              <a:ext cx="490021" cy="618785"/>
            </a:xfrm>
            <a:custGeom>
              <a:avLst/>
              <a:gdLst>
                <a:gd name="connsiteX0" fmla="*/ 190 w 490021"/>
                <a:gd name="connsiteY0" fmla="*/ 306924 h 618785"/>
                <a:gd name="connsiteX1" fmla="*/ 61752 w 490021"/>
                <a:gd name="connsiteY1" fmla="*/ 68184 h 618785"/>
                <a:gd name="connsiteX2" fmla="*/ 249292 w 490021"/>
                <a:gd name="connsiteY2" fmla="*/ 0 h 618785"/>
                <a:gd name="connsiteX3" fmla="*/ 348629 w 490021"/>
                <a:gd name="connsiteY3" fmla="*/ 14909 h 618785"/>
                <a:gd name="connsiteX4" fmla="*/ 411999 w 490021"/>
                <a:gd name="connsiteY4" fmla="*/ 53655 h 618785"/>
                <a:gd name="connsiteX5" fmla="*/ 450630 w 490021"/>
                <a:gd name="connsiteY5" fmla="*/ 103891 h 618785"/>
                <a:gd name="connsiteX6" fmla="*/ 473275 w 490021"/>
                <a:gd name="connsiteY6" fmla="*/ 165332 h 618785"/>
                <a:gd name="connsiteX7" fmla="*/ 490022 w 490021"/>
                <a:gd name="connsiteY7" fmla="*/ 304929 h 618785"/>
                <a:gd name="connsiteX8" fmla="*/ 434835 w 490021"/>
                <a:gd name="connsiteY8" fmla="*/ 543289 h 618785"/>
                <a:gd name="connsiteX9" fmla="*/ 244630 w 490021"/>
                <a:gd name="connsiteY9" fmla="*/ 618785 h 618785"/>
                <a:gd name="connsiteX10" fmla="*/ 122363 w 490021"/>
                <a:gd name="connsiteY10" fmla="*/ 594664 h 618785"/>
                <a:gd name="connsiteX11" fmla="*/ 45862 w 490021"/>
                <a:gd name="connsiteY11" fmla="*/ 524011 h 618785"/>
                <a:gd name="connsiteX12" fmla="*/ 12084 w 490021"/>
                <a:gd name="connsiteY12" fmla="*/ 433605 h 618785"/>
                <a:gd name="connsiteX13" fmla="*/ 0 w 490021"/>
                <a:gd name="connsiteY13" fmla="*/ 306829 h 618785"/>
                <a:gd name="connsiteX14" fmla="*/ 165370 w 490021"/>
                <a:gd name="connsiteY14" fmla="*/ 307303 h 618785"/>
                <a:gd name="connsiteX15" fmla="*/ 185637 w 490021"/>
                <a:gd name="connsiteY15" fmla="*/ 463424 h 618785"/>
                <a:gd name="connsiteX16" fmla="*/ 244345 w 490021"/>
                <a:gd name="connsiteY16" fmla="*/ 505303 h 618785"/>
                <a:gd name="connsiteX17" fmla="*/ 288304 w 490021"/>
                <a:gd name="connsiteY17" fmla="*/ 487545 h 618785"/>
                <a:gd name="connsiteX18" fmla="*/ 315707 w 490021"/>
                <a:gd name="connsiteY18" fmla="*/ 431421 h 618785"/>
                <a:gd name="connsiteX19" fmla="*/ 324461 w 490021"/>
                <a:gd name="connsiteY19" fmla="*/ 311862 h 618785"/>
                <a:gd name="connsiteX20" fmla="*/ 304194 w 490021"/>
                <a:gd name="connsiteY20" fmla="*/ 151657 h 618785"/>
                <a:gd name="connsiteX21" fmla="*/ 243488 w 490021"/>
                <a:gd name="connsiteY21" fmla="*/ 110633 h 618785"/>
                <a:gd name="connsiteX22" fmla="*/ 183830 w 490021"/>
                <a:gd name="connsiteY22" fmla="*/ 152512 h 618785"/>
                <a:gd name="connsiteX23" fmla="*/ 165465 w 490021"/>
                <a:gd name="connsiteY23" fmla="*/ 307398 h 6187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490021" h="618785">
                  <a:moveTo>
                    <a:pt x="190" y="306924"/>
                  </a:moveTo>
                  <a:cubicBezTo>
                    <a:pt x="190" y="193157"/>
                    <a:pt x="20743" y="113577"/>
                    <a:pt x="61752" y="68184"/>
                  </a:cubicBezTo>
                  <a:cubicBezTo>
                    <a:pt x="102762" y="22696"/>
                    <a:pt x="165275" y="0"/>
                    <a:pt x="249292" y="0"/>
                  </a:cubicBezTo>
                  <a:cubicBezTo>
                    <a:pt x="289636" y="0"/>
                    <a:pt x="322748" y="4938"/>
                    <a:pt x="348629" y="14909"/>
                  </a:cubicBezTo>
                  <a:cubicBezTo>
                    <a:pt x="374510" y="24881"/>
                    <a:pt x="395633" y="37796"/>
                    <a:pt x="411999" y="53655"/>
                  </a:cubicBezTo>
                  <a:cubicBezTo>
                    <a:pt x="428365" y="69609"/>
                    <a:pt x="441210" y="86322"/>
                    <a:pt x="450630" y="103891"/>
                  </a:cubicBezTo>
                  <a:cubicBezTo>
                    <a:pt x="460050" y="121459"/>
                    <a:pt x="467566" y="141876"/>
                    <a:pt x="473275" y="165332"/>
                  </a:cubicBezTo>
                  <a:cubicBezTo>
                    <a:pt x="484408" y="209965"/>
                    <a:pt x="490022" y="256498"/>
                    <a:pt x="490022" y="304929"/>
                  </a:cubicBezTo>
                  <a:cubicBezTo>
                    <a:pt x="490022" y="413473"/>
                    <a:pt x="471658" y="492958"/>
                    <a:pt x="434835" y="543289"/>
                  </a:cubicBezTo>
                  <a:cubicBezTo>
                    <a:pt x="398012" y="593620"/>
                    <a:pt x="334642" y="618785"/>
                    <a:pt x="244630" y="618785"/>
                  </a:cubicBezTo>
                  <a:cubicBezTo>
                    <a:pt x="194201" y="618785"/>
                    <a:pt x="153477" y="610713"/>
                    <a:pt x="122363" y="594664"/>
                  </a:cubicBezTo>
                  <a:cubicBezTo>
                    <a:pt x="91249" y="578615"/>
                    <a:pt x="65749" y="555064"/>
                    <a:pt x="45862" y="524011"/>
                  </a:cubicBezTo>
                  <a:cubicBezTo>
                    <a:pt x="31399" y="501980"/>
                    <a:pt x="20172" y="471876"/>
                    <a:pt x="12084" y="433605"/>
                  </a:cubicBezTo>
                  <a:cubicBezTo>
                    <a:pt x="3996" y="395335"/>
                    <a:pt x="0" y="353171"/>
                    <a:pt x="0" y="306829"/>
                  </a:cubicBezTo>
                  <a:close/>
                  <a:moveTo>
                    <a:pt x="165370" y="307303"/>
                  </a:moveTo>
                  <a:cubicBezTo>
                    <a:pt x="165370" y="383464"/>
                    <a:pt x="172126" y="435505"/>
                    <a:pt x="185637" y="463424"/>
                  </a:cubicBezTo>
                  <a:cubicBezTo>
                    <a:pt x="199149" y="491344"/>
                    <a:pt x="218654" y="505303"/>
                    <a:pt x="244345" y="505303"/>
                  </a:cubicBezTo>
                  <a:cubicBezTo>
                    <a:pt x="261281" y="505303"/>
                    <a:pt x="275935" y="499415"/>
                    <a:pt x="288304" y="487545"/>
                  </a:cubicBezTo>
                  <a:cubicBezTo>
                    <a:pt x="300674" y="475674"/>
                    <a:pt x="309808" y="456967"/>
                    <a:pt x="315707" y="431421"/>
                  </a:cubicBezTo>
                  <a:cubicBezTo>
                    <a:pt x="321606" y="405876"/>
                    <a:pt x="324461" y="365991"/>
                    <a:pt x="324461" y="311862"/>
                  </a:cubicBezTo>
                  <a:cubicBezTo>
                    <a:pt x="324461" y="232377"/>
                    <a:pt x="317705" y="179007"/>
                    <a:pt x="304194" y="151657"/>
                  </a:cubicBezTo>
                  <a:cubicBezTo>
                    <a:pt x="290683" y="124308"/>
                    <a:pt x="270416" y="110633"/>
                    <a:pt x="243488" y="110633"/>
                  </a:cubicBezTo>
                  <a:cubicBezTo>
                    <a:pt x="216561" y="110633"/>
                    <a:pt x="196009" y="124593"/>
                    <a:pt x="183830" y="152512"/>
                  </a:cubicBezTo>
                  <a:cubicBezTo>
                    <a:pt x="171555" y="180432"/>
                    <a:pt x="165465" y="231997"/>
                    <a:pt x="165465" y="307398"/>
                  </a:cubicBezTo>
                  <a:close/>
                </a:path>
              </a:pathLst>
            </a:custGeom>
            <a:grpFill/>
            <a:ln w="9510" cap="flat">
              <a:noFill/>
              <a:prstDash val="solid"/>
              <a:miter/>
            </a:ln>
          </p:spPr>
          <p:txBody>
            <a:bodyPr rtlCol="0" anchor="ctr"/>
            <a:lstStyle/>
            <a:p>
              <a:endParaRPr lang="en-GB"/>
            </a:p>
          </p:txBody>
        </p:sp>
        <p:sp>
          <p:nvSpPr>
            <p:cNvPr id="18" name="Freeform 17">
              <a:extLst>
                <a:ext uri="{FF2B5EF4-FFF2-40B4-BE49-F238E27FC236}">
                  <a16:creationId xmlns:a16="http://schemas.microsoft.com/office/drawing/2014/main" id="{09CFB8DB-6C6C-E14C-D7B9-33940968A921}"/>
                </a:ext>
              </a:extLst>
            </p:cNvPr>
            <p:cNvSpPr/>
            <p:nvPr/>
          </p:nvSpPr>
          <p:spPr>
            <a:xfrm>
              <a:off x="4441243" y="7434691"/>
              <a:ext cx="700683" cy="908520"/>
            </a:xfrm>
            <a:custGeom>
              <a:avLst/>
              <a:gdLst>
                <a:gd name="connsiteX0" fmla="*/ 0 w 700683"/>
                <a:gd name="connsiteY0" fmla="*/ 20037 h 908520"/>
                <a:gd name="connsiteX1" fmla="*/ 319323 w 700683"/>
                <a:gd name="connsiteY1" fmla="*/ 20037 h 908520"/>
                <a:gd name="connsiteX2" fmla="*/ 319323 w 700683"/>
                <a:gd name="connsiteY2" fmla="*/ 165617 h 908520"/>
                <a:gd name="connsiteX3" fmla="*/ 414473 w 700683"/>
                <a:gd name="connsiteY3" fmla="*/ 35517 h 908520"/>
                <a:gd name="connsiteX4" fmla="*/ 535599 w 700683"/>
                <a:gd name="connsiteY4" fmla="*/ 0 h 908520"/>
                <a:gd name="connsiteX5" fmla="*/ 700683 w 700683"/>
                <a:gd name="connsiteY5" fmla="*/ 46817 h 908520"/>
                <a:gd name="connsiteX6" fmla="*/ 595067 w 700683"/>
                <a:gd name="connsiteY6" fmla="*/ 289450 h 908520"/>
                <a:gd name="connsiteX7" fmla="*/ 499537 w 700683"/>
                <a:gd name="connsiteY7" fmla="*/ 264380 h 908520"/>
                <a:gd name="connsiteX8" fmla="*/ 395633 w 700683"/>
                <a:gd name="connsiteY8" fmla="*/ 319554 h 908520"/>
                <a:gd name="connsiteX9" fmla="*/ 342825 w 700683"/>
                <a:gd name="connsiteY9" fmla="*/ 610713 h 908520"/>
                <a:gd name="connsiteX10" fmla="*/ 342825 w 700683"/>
                <a:gd name="connsiteY10" fmla="*/ 908520 h 908520"/>
                <a:gd name="connsiteX11" fmla="*/ 0 w 700683"/>
                <a:gd name="connsiteY11" fmla="*/ 908520 h 908520"/>
                <a:gd name="connsiteX12" fmla="*/ 0 w 700683"/>
                <a:gd name="connsiteY12" fmla="*/ 20037 h 9085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700683" h="908520">
                  <a:moveTo>
                    <a:pt x="0" y="20037"/>
                  </a:moveTo>
                  <a:lnTo>
                    <a:pt x="319323" y="20037"/>
                  </a:lnTo>
                  <a:lnTo>
                    <a:pt x="319323" y="165617"/>
                  </a:lnTo>
                  <a:cubicBezTo>
                    <a:pt x="350056" y="102561"/>
                    <a:pt x="381741" y="59258"/>
                    <a:pt x="414473" y="35517"/>
                  </a:cubicBezTo>
                  <a:cubicBezTo>
                    <a:pt x="447204" y="11776"/>
                    <a:pt x="487548" y="0"/>
                    <a:pt x="535599" y="0"/>
                  </a:cubicBezTo>
                  <a:cubicBezTo>
                    <a:pt x="583649" y="0"/>
                    <a:pt x="640929" y="15669"/>
                    <a:pt x="700683" y="46817"/>
                  </a:cubicBezTo>
                  <a:lnTo>
                    <a:pt x="595067" y="289450"/>
                  </a:lnTo>
                  <a:cubicBezTo>
                    <a:pt x="554819" y="272737"/>
                    <a:pt x="522944" y="264380"/>
                    <a:pt x="499537" y="264380"/>
                  </a:cubicBezTo>
                  <a:cubicBezTo>
                    <a:pt x="454816" y="264380"/>
                    <a:pt x="420182" y="282803"/>
                    <a:pt x="395633" y="319554"/>
                  </a:cubicBezTo>
                  <a:cubicBezTo>
                    <a:pt x="360428" y="371404"/>
                    <a:pt x="342825" y="468457"/>
                    <a:pt x="342825" y="610713"/>
                  </a:cubicBezTo>
                  <a:lnTo>
                    <a:pt x="342825" y="908520"/>
                  </a:lnTo>
                  <a:lnTo>
                    <a:pt x="0" y="908520"/>
                  </a:lnTo>
                  <a:lnTo>
                    <a:pt x="0" y="20037"/>
                  </a:lnTo>
                  <a:close/>
                </a:path>
              </a:pathLst>
            </a:custGeom>
            <a:grpFill/>
            <a:ln w="9510" cap="flat">
              <a:noFill/>
              <a:prstDash val="solid"/>
              <a:miter/>
            </a:ln>
          </p:spPr>
          <p:txBody>
            <a:bodyPr rtlCol="0" anchor="ctr"/>
            <a:lstStyle/>
            <a:p>
              <a:endParaRPr lang="en-GB"/>
            </a:p>
          </p:txBody>
        </p:sp>
        <p:sp>
          <p:nvSpPr>
            <p:cNvPr id="19" name="Freeform 18">
              <a:extLst>
                <a:ext uri="{FF2B5EF4-FFF2-40B4-BE49-F238E27FC236}">
                  <a16:creationId xmlns:a16="http://schemas.microsoft.com/office/drawing/2014/main" id="{B004DF26-4D63-551A-DBB8-FDDC06F7FF9C}"/>
                </a:ext>
              </a:extLst>
            </p:cNvPr>
            <p:cNvSpPr/>
            <p:nvPr/>
          </p:nvSpPr>
          <p:spPr>
            <a:xfrm>
              <a:off x="5142022" y="7116752"/>
              <a:ext cx="341112" cy="1226459"/>
            </a:xfrm>
            <a:custGeom>
              <a:avLst/>
              <a:gdLst>
                <a:gd name="connsiteX0" fmla="*/ 0 w 341112"/>
                <a:gd name="connsiteY0" fmla="*/ 0 h 1226459"/>
                <a:gd name="connsiteX1" fmla="*/ 341112 w 341112"/>
                <a:gd name="connsiteY1" fmla="*/ 0 h 1226459"/>
                <a:gd name="connsiteX2" fmla="*/ 341112 w 341112"/>
                <a:gd name="connsiteY2" fmla="*/ 231712 h 1226459"/>
                <a:gd name="connsiteX3" fmla="*/ 0 w 341112"/>
                <a:gd name="connsiteY3" fmla="*/ 231712 h 1226459"/>
                <a:gd name="connsiteX4" fmla="*/ 0 w 341112"/>
                <a:gd name="connsiteY4" fmla="*/ 0 h 1226459"/>
                <a:gd name="connsiteX5" fmla="*/ 0 w 341112"/>
                <a:gd name="connsiteY5" fmla="*/ 337977 h 1226459"/>
                <a:gd name="connsiteX6" fmla="*/ 341112 w 341112"/>
                <a:gd name="connsiteY6" fmla="*/ 337977 h 1226459"/>
                <a:gd name="connsiteX7" fmla="*/ 341112 w 341112"/>
                <a:gd name="connsiteY7" fmla="*/ 1226460 h 1226459"/>
                <a:gd name="connsiteX8" fmla="*/ 0 w 341112"/>
                <a:gd name="connsiteY8" fmla="*/ 1226460 h 1226459"/>
                <a:gd name="connsiteX9" fmla="*/ 0 w 341112"/>
                <a:gd name="connsiteY9" fmla="*/ 337977 h 12264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41112" h="1226459">
                  <a:moveTo>
                    <a:pt x="0" y="0"/>
                  </a:moveTo>
                  <a:lnTo>
                    <a:pt x="341112" y="0"/>
                  </a:lnTo>
                  <a:lnTo>
                    <a:pt x="341112" y="231712"/>
                  </a:lnTo>
                  <a:lnTo>
                    <a:pt x="0" y="231712"/>
                  </a:lnTo>
                  <a:lnTo>
                    <a:pt x="0" y="0"/>
                  </a:lnTo>
                  <a:close/>
                  <a:moveTo>
                    <a:pt x="0" y="337977"/>
                  </a:moveTo>
                  <a:lnTo>
                    <a:pt x="341112" y="337977"/>
                  </a:lnTo>
                  <a:lnTo>
                    <a:pt x="341112" y="1226460"/>
                  </a:lnTo>
                  <a:lnTo>
                    <a:pt x="0" y="1226460"/>
                  </a:lnTo>
                  <a:lnTo>
                    <a:pt x="0" y="337977"/>
                  </a:lnTo>
                  <a:close/>
                </a:path>
              </a:pathLst>
            </a:custGeom>
            <a:grpFill/>
            <a:ln w="9510" cap="flat">
              <a:noFill/>
              <a:prstDash val="solid"/>
              <a:miter/>
            </a:ln>
          </p:spPr>
          <p:txBody>
            <a:bodyPr rtlCol="0" anchor="ctr"/>
            <a:lstStyle/>
            <a:p>
              <a:endParaRPr lang="en-GB"/>
            </a:p>
          </p:txBody>
        </p:sp>
        <p:sp>
          <p:nvSpPr>
            <p:cNvPr id="20" name="Freeform 19">
              <a:extLst>
                <a:ext uri="{FF2B5EF4-FFF2-40B4-BE49-F238E27FC236}">
                  <a16:creationId xmlns:a16="http://schemas.microsoft.com/office/drawing/2014/main" id="{DA66AAC3-3F19-C56A-ACE7-697D3E278264}"/>
                </a:ext>
              </a:extLst>
            </p:cNvPr>
            <p:cNvSpPr/>
            <p:nvPr/>
          </p:nvSpPr>
          <p:spPr>
            <a:xfrm>
              <a:off x="6503806" y="7434596"/>
              <a:ext cx="981470" cy="1269193"/>
            </a:xfrm>
            <a:custGeom>
              <a:avLst/>
              <a:gdLst>
                <a:gd name="connsiteX0" fmla="*/ 661291 w 981470"/>
                <a:gd name="connsiteY0" fmla="*/ 20132 h 1269193"/>
                <a:gd name="connsiteX1" fmla="*/ 980614 w 981470"/>
                <a:gd name="connsiteY1" fmla="*/ 20132 h 1269193"/>
                <a:gd name="connsiteX2" fmla="*/ 980614 w 981470"/>
                <a:gd name="connsiteY2" fmla="*/ 859234 h 1269193"/>
                <a:gd name="connsiteX3" fmla="*/ 981471 w 981470"/>
                <a:gd name="connsiteY3" fmla="*/ 898549 h 1269193"/>
                <a:gd name="connsiteX4" fmla="*/ 945885 w 981470"/>
                <a:gd name="connsiteY4" fmla="*/ 1057899 h 1269193"/>
                <a:gd name="connsiteX5" fmla="*/ 851115 w 981470"/>
                <a:gd name="connsiteY5" fmla="*/ 1180497 h 1269193"/>
                <a:gd name="connsiteX6" fmla="*/ 701064 w 981470"/>
                <a:gd name="connsiteY6" fmla="*/ 1248301 h 1269193"/>
                <a:gd name="connsiteX7" fmla="*/ 492781 w 981470"/>
                <a:gd name="connsiteY7" fmla="*/ 1269193 h 1269193"/>
                <a:gd name="connsiteX8" fmla="*/ 124361 w 981470"/>
                <a:gd name="connsiteY8" fmla="*/ 1188854 h 1269193"/>
                <a:gd name="connsiteX9" fmla="*/ 24168 w 981470"/>
                <a:gd name="connsiteY9" fmla="*/ 973855 h 1269193"/>
                <a:gd name="connsiteX10" fmla="*/ 25881 w 981470"/>
                <a:gd name="connsiteY10" fmla="*/ 928653 h 1269193"/>
                <a:gd name="connsiteX11" fmla="*/ 357002 w 981470"/>
                <a:gd name="connsiteY11" fmla="*/ 966258 h 1269193"/>
                <a:gd name="connsiteX12" fmla="*/ 395538 w 981470"/>
                <a:gd name="connsiteY12" fmla="*/ 1029884 h 1269193"/>
                <a:gd name="connsiteX13" fmla="*/ 490307 w 981470"/>
                <a:gd name="connsiteY13" fmla="*/ 1055809 h 1269193"/>
                <a:gd name="connsiteX14" fmla="*/ 600491 w 981470"/>
                <a:gd name="connsiteY14" fmla="*/ 1016494 h 1269193"/>
                <a:gd name="connsiteX15" fmla="*/ 636933 w 981470"/>
                <a:gd name="connsiteY15" fmla="*/ 879271 h 1269193"/>
                <a:gd name="connsiteX16" fmla="*/ 636933 w 981470"/>
                <a:gd name="connsiteY16" fmla="*/ 744612 h 1269193"/>
                <a:gd name="connsiteX17" fmla="*/ 536360 w 981470"/>
                <a:gd name="connsiteY17" fmla="*/ 830745 h 1269193"/>
                <a:gd name="connsiteX18" fmla="*/ 366232 w 981470"/>
                <a:gd name="connsiteY18" fmla="*/ 872529 h 1269193"/>
                <a:gd name="connsiteX19" fmla="*/ 77928 w 981470"/>
                <a:gd name="connsiteY19" fmla="*/ 716883 h 1269193"/>
                <a:gd name="connsiteX20" fmla="*/ 0 w 981470"/>
                <a:gd name="connsiteY20" fmla="*/ 424964 h 1269193"/>
                <a:gd name="connsiteX21" fmla="*/ 100573 w 981470"/>
                <a:gd name="connsiteY21" fmla="*/ 108734 h 1269193"/>
                <a:gd name="connsiteX22" fmla="*/ 363758 w 981470"/>
                <a:gd name="connsiteY22" fmla="*/ 0 h 1269193"/>
                <a:gd name="connsiteX23" fmla="*/ 535218 w 981470"/>
                <a:gd name="connsiteY23" fmla="*/ 35137 h 1269193"/>
                <a:gd name="connsiteX24" fmla="*/ 661387 w 981470"/>
                <a:gd name="connsiteY24" fmla="*/ 151468 h 1269193"/>
                <a:gd name="connsiteX25" fmla="*/ 661387 w 981470"/>
                <a:gd name="connsiteY25" fmla="*/ 20132 h 1269193"/>
                <a:gd name="connsiteX26" fmla="*/ 340256 w 981470"/>
                <a:gd name="connsiteY26" fmla="*/ 450984 h 1269193"/>
                <a:gd name="connsiteX27" fmla="*/ 381361 w 981470"/>
                <a:gd name="connsiteY27" fmla="*/ 593620 h 1269193"/>
                <a:gd name="connsiteX28" fmla="*/ 489546 w 981470"/>
                <a:gd name="connsiteY28" fmla="*/ 640057 h 1269193"/>
                <a:gd name="connsiteX29" fmla="*/ 596399 w 981470"/>
                <a:gd name="connsiteY29" fmla="*/ 591910 h 1269193"/>
                <a:gd name="connsiteX30" fmla="*/ 639597 w 981470"/>
                <a:gd name="connsiteY30" fmla="*/ 446805 h 1269193"/>
                <a:gd name="connsiteX31" fmla="*/ 594306 w 981470"/>
                <a:gd name="connsiteY31" fmla="*/ 298282 h 1269193"/>
                <a:gd name="connsiteX32" fmla="*/ 483647 w 981470"/>
                <a:gd name="connsiteY32" fmla="*/ 246811 h 1269193"/>
                <a:gd name="connsiteX33" fmla="*/ 379267 w 981470"/>
                <a:gd name="connsiteY33" fmla="*/ 294103 h 1269193"/>
                <a:gd name="connsiteX34" fmla="*/ 340256 w 981470"/>
                <a:gd name="connsiteY34" fmla="*/ 450984 h 12691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Lst>
              <a:rect l="l" t="t" r="r" b="b"/>
              <a:pathLst>
                <a:path w="981470" h="1269193">
                  <a:moveTo>
                    <a:pt x="661291" y="20132"/>
                  </a:moveTo>
                  <a:lnTo>
                    <a:pt x="980614" y="20132"/>
                  </a:lnTo>
                  <a:lnTo>
                    <a:pt x="980614" y="859234"/>
                  </a:lnTo>
                  <a:lnTo>
                    <a:pt x="981471" y="898549"/>
                  </a:lnTo>
                  <a:cubicBezTo>
                    <a:pt x="981471" y="954293"/>
                    <a:pt x="969577" y="1007473"/>
                    <a:pt x="945885" y="1057899"/>
                  </a:cubicBezTo>
                  <a:cubicBezTo>
                    <a:pt x="922097" y="1108324"/>
                    <a:pt x="890603" y="1149254"/>
                    <a:pt x="851115" y="1180497"/>
                  </a:cubicBezTo>
                  <a:cubicBezTo>
                    <a:pt x="811723" y="1211740"/>
                    <a:pt x="761674" y="1234342"/>
                    <a:pt x="701064" y="1248301"/>
                  </a:cubicBezTo>
                  <a:cubicBezTo>
                    <a:pt x="640454" y="1262261"/>
                    <a:pt x="570994" y="1269193"/>
                    <a:pt x="492781" y="1269193"/>
                  </a:cubicBezTo>
                  <a:cubicBezTo>
                    <a:pt x="313994" y="1269193"/>
                    <a:pt x="191156" y="1242414"/>
                    <a:pt x="124361" y="1188854"/>
                  </a:cubicBezTo>
                  <a:cubicBezTo>
                    <a:pt x="57566" y="1135294"/>
                    <a:pt x="24168" y="1063596"/>
                    <a:pt x="24168" y="973855"/>
                  </a:cubicBezTo>
                  <a:cubicBezTo>
                    <a:pt x="24168" y="962745"/>
                    <a:pt x="24739" y="947645"/>
                    <a:pt x="25881" y="928653"/>
                  </a:cubicBezTo>
                  <a:lnTo>
                    <a:pt x="357002" y="966258"/>
                  </a:lnTo>
                  <a:cubicBezTo>
                    <a:pt x="365375" y="996932"/>
                    <a:pt x="378221" y="1018109"/>
                    <a:pt x="395538" y="1029884"/>
                  </a:cubicBezTo>
                  <a:cubicBezTo>
                    <a:pt x="420657" y="1047168"/>
                    <a:pt x="452247" y="1055809"/>
                    <a:pt x="490307" y="1055809"/>
                  </a:cubicBezTo>
                  <a:cubicBezTo>
                    <a:pt x="539500" y="1055809"/>
                    <a:pt x="576227" y="1042704"/>
                    <a:pt x="600491" y="1016494"/>
                  </a:cubicBezTo>
                  <a:cubicBezTo>
                    <a:pt x="624754" y="990284"/>
                    <a:pt x="636933" y="944512"/>
                    <a:pt x="636933" y="879271"/>
                  </a:cubicBezTo>
                  <a:lnTo>
                    <a:pt x="636933" y="744612"/>
                  </a:lnTo>
                  <a:cubicBezTo>
                    <a:pt x="603440" y="784212"/>
                    <a:pt x="569853" y="812986"/>
                    <a:pt x="536360" y="830745"/>
                  </a:cubicBezTo>
                  <a:cubicBezTo>
                    <a:pt x="483837" y="858664"/>
                    <a:pt x="427128" y="872529"/>
                    <a:pt x="366232" y="872529"/>
                  </a:cubicBezTo>
                  <a:cubicBezTo>
                    <a:pt x="247199" y="872529"/>
                    <a:pt x="151098" y="820679"/>
                    <a:pt x="77928" y="716883"/>
                  </a:cubicBezTo>
                  <a:cubicBezTo>
                    <a:pt x="25976" y="643286"/>
                    <a:pt x="0" y="545948"/>
                    <a:pt x="0" y="424964"/>
                  </a:cubicBezTo>
                  <a:cubicBezTo>
                    <a:pt x="0" y="286696"/>
                    <a:pt x="33493" y="181286"/>
                    <a:pt x="100573" y="108734"/>
                  </a:cubicBezTo>
                  <a:cubicBezTo>
                    <a:pt x="167654" y="36276"/>
                    <a:pt x="255382" y="0"/>
                    <a:pt x="363758" y="0"/>
                  </a:cubicBezTo>
                  <a:cubicBezTo>
                    <a:pt x="433027" y="0"/>
                    <a:pt x="490212" y="11681"/>
                    <a:pt x="535218" y="35137"/>
                  </a:cubicBezTo>
                  <a:cubicBezTo>
                    <a:pt x="580224" y="58593"/>
                    <a:pt x="622280" y="97338"/>
                    <a:pt x="661387" y="151468"/>
                  </a:cubicBezTo>
                  <a:lnTo>
                    <a:pt x="661387" y="20132"/>
                  </a:lnTo>
                  <a:close/>
                  <a:moveTo>
                    <a:pt x="340256" y="450984"/>
                  </a:moveTo>
                  <a:cubicBezTo>
                    <a:pt x="340256" y="515085"/>
                    <a:pt x="353958" y="562661"/>
                    <a:pt x="381361" y="593620"/>
                  </a:cubicBezTo>
                  <a:cubicBezTo>
                    <a:pt x="408764" y="624578"/>
                    <a:pt x="444826" y="640057"/>
                    <a:pt x="489546" y="640057"/>
                  </a:cubicBezTo>
                  <a:cubicBezTo>
                    <a:pt x="534266" y="640057"/>
                    <a:pt x="567664" y="624008"/>
                    <a:pt x="596399" y="591910"/>
                  </a:cubicBezTo>
                  <a:cubicBezTo>
                    <a:pt x="625135" y="559813"/>
                    <a:pt x="639597" y="511476"/>
                    <a:pt x="639597" y="446805"/>
                  </a:cubicBezTo>
                  <a:cubicBezTo>
                    <a:pt x="639597" y="382135"/>
                    <a:pt x="624468" y="332659"/>
                    <a:pt x="594306" y="298282"/>
                  </a:cubicBezTo>
                  <a:cubicBezTo>
                    <a:pt x="564144" y="264000"/>
                    <a:pt x="527225" y="246811"/>
                    <a:pt x="483647" y="246811"/>
                  </a:cubicBezTo>
                  <a:cubicBezTo>
                    <a:pt x="440068" y="246811"/>
                    <a:pt x="405243" y="262575"/>
                    <a:pt x="379267" y="294103"/>
                  </a:cubicBezTo>
                  <a:cubicBezTo>
                    <a:pt x="353291" y="325631"/>
                    <a:pt x="340256" y="377862"/>
                    <a:pt x="340256" y="450984"/>
                  </a:cubicBezTo>
                  <a:close/>
                </a:path>
              </a:pathLst>
            </a:custGeom>
            <a:grpFill/>
            <a:ln w="9510" cap="flat">
              <a:noFill/>
              <a:prstDash val="solid"/>
              <a:miter/>
            </a:ln>
          </p:spPr>
          <p:txBody>
            <a:bodyPr rtlCol="0" anchor="ctr"/>
            <a:lstStyle/>
            <a:p>
              <a:endParaRPr lang="en-GB"/>
            </a:p>
          </p:txBody>
        </p:sp>
        <p:sp>
          <p:nvSpPr>
            <p:cNvPr id="21" name="Freeform 20">
              <a:extLst>
                <a:ext uri="{FF2B5EF4-FFF2-40B4-BE49-F238E27FC236}">
                  <a16:creationId xmlns:a16="http://schemas.microsoft.com/office/drawing/2014/main" id="{6D8E10A7-CF99-9510-3C80-2BDBC39CC1E9}"/>
                </a:ext>
              </a:extLst>
            </p:cNvPr>
            <p:cNvSpPr/>
            <p:nvPr/>
          </p:nvSpPr>
          <p:spPr>
            <a:xfrm>
              <a:off x="7505448" y="7434786"/>
              <a:ext cx="1031043" cy="928557"/>
            </a:xfrm>
            <a:custGeom>
              <a:avLst/>
              <a:gdLst>
                <a:gd name="connsiteX0" fmla="*/ 1030949 w 1031043"/>
                <a:gd name="connsiteY0" fmla="*/ 548702 h 928557"/>
                <a:gd name="connsiteX1" fmla="*/ 347012 w 1031043"/>
                <a:gd name="connsiteY1" fmla="*/ 548702 h 928557"/>
                <a:gd name="connsiteX2" fmla="*/ 391447 w 1031043"/>
                <a:gd name="connsiteY2" fmla="*/ 670825 h 928557"/>
                <a:gd name="connsiteX3" fmla="*/ 520565 w 1031043"/>
                <a:gd name="connsiteY3" fmla="*/ 728564 h 928557"/>
                <a:gd name="connsiteX4" fmla="*/ 616095 w 1031043"/>
                <a:gd name="connsiteY4" fmla="*/ 703493 h 928557"/>
                <a:gd name="connsiteX5" fmla="*/ 675564 w 1031043"/>
                <a:gd name="connsiteY5" fmla="*/ 647464 h 928557"/>
                <a:gd name="connsiteX6" fmla="*/ 1011728 w 1031043"/>
                <a:gd name="connsiteY6" fmla="*/ 678423 h 928557"/>
                <a:gd name="connsiteX7" fmla="*/ 825615 w 1031043"/>
                <a:gd name="connsiteY7" fmla="*/ 870440 h 928557"/>
                <a:gd name="connsiteX8" fmla="*/ 512953 w 1031043"/>
                <a:gd name="connsiteY8" fmla="*/ 928558 h 928557"/>
                <a:gd name="connsiteX9" fmla="*/ 234640 w 1031043"/>
                <a:gd name="connsiteY9" fmla="*/ 878796 h 928557"/>
                <a:gd name="connsiteX10" fmla="*/ 66605 w 1031043"/>
                <a:gd name="connsiteY10" fmla="*/ 720682 h 928557"/>
                <a:gd name="connsiteX11" fmla="*/ 0 w 1031043"/>
                <a:gd name="connsiteY11" fmla="*/ 465988 h 928557"/>
                <a:gd name="connsiteX12" fmla="*/ 133686 w 1031043"/>
                <a:gd name="connsiteY12" fmla="*/ 128866 h 928557"/>
                <a:gd name="connsiteX13" fmla="*/ 502962 w 1031043"/>
                <a:gd name="connsiteY13" fmla="*/ 0 h 928557"/>
                <a:gd name="connsiteX14" fmla="*/ 804683 w 1031043"/>
                <a:gd name="connsiteY14" fmla="*/ 57738 h 928557"/>
                <a:gd name="connsiteX15" fmla="*/ 973193 w 1031043"/>
                <a:gd name="connsiteY15" fmla="*/ 225065 h 928557"/>
                <a:gd name="connsiteX16" fmla="*/ 1031044 w 1031043"/>
                <a:gd name="connsiteY16" fmla="*/ 510336 h 928557"/>
                <a:gd name="connsiteX17" fmla="*/ 1031044 w 1031043"/>
                <a:gd name="connsiteY17" fmla="*/ 548797 h 928557"/>
                <a:gd name="connsiteX18" fmla="*/ 683937 w 1031043"/>
                <a:gd name="connsiteY18" fmla="*/ 385554 h 928557"/>
                <a:gd name="connsiteX19" fmla="*/ 630748 w 1031043"/>
                <a:gd name="connsiteY19" fmla="*/ 244152 h 928557"/>
                <a:gd name="connsiteX20" fmla="*/ 517139 w 1031043"/>
                <a:gd name="connsiteY20" fmla="*/ 201514 h 928557"/>
                <a:gd name="connsiteX21" fmla="*/ 387165 w 1031043"/>
                <a:gd name="connsiteY21" fmla="*/ 265899 h 928557"/>
                <a:gd name="connsiteX22" fmla="*/ 347773 w 1031043"/>
                <a:gd name="connsiteY22" fmla="*/ 385554 h 928557"/>
                <a:gd name="connsiteX23" fmla="*/ 683937 w 1031043"/>
                <a:gd name="connsiteY23" fmla="*/ 385554 h 9285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1031043" h="928557">
                  <a:moveTo>
                    <a:pt x="1030949" y="548702"/>
                  </a:moveTo>
                  <a:lnTo>
                    <a:pt x="347012" y="548702"/>
                  </a:lnTo>
                  <a:cubicBezTo>
                    <a:pt x="353196" y="603401"/>
                    <a:pt x="367945" y="644046"/>
                    <a:pt x="391447" y="670825"/>
                  </a:cubicBezTo>
                  <a:cubicBezTo>
                    <a:pt x="424368" y="709286"/>
                    <a:pt x="467471" y="728564"/>
                    <a:pt x="520565" y="728564"/>
                  </a:cubicBezTo>
                  <a:cubicBezTo>
                    <a:pt x="554058" y="728564"/>
                    <a:pt x="585933" y="720207"/>
                    <a:pt x="616095" y="703493"/>
                  </a:cubicBezTo>
                  <a:cubicBezTo>
                    <a:pt x="634554" y="692857"/>
                    <a:pt x="654346" y="674244"/>
                    <a:pt x="675564" y="647464"/>
                  </a:cubicBezTo>
                  <a:lnTo>
                    <a:pt x="1011728" y="678423"/>
                  </a:lnTo>
                  <a:cubicBezTo>
                    <a:pt x="960348" y="767689"/>
                    <a:pt x="898310" y="831694"/>
                    <a:pt x="825615" y="870440"/>
                  </a:cubicBezTo>
                  <a:cubicBezTo>
                    <a:pt x="753016" y="909185"/>
                    <a:pt x="648732" y="928558"/>
                    <a:pt x="512953" y="928558"/>
                  </a:cubicBezTo>
                  <a:cubicBezTo>
                    <a:pt x="395062" y="928558"/>
                    <a:pt x="302291" y="911939"/>
                    <a:pt x="234640" y="878796"/>
                  </a:cubicBezTo>
                  <a:cubicBezTo>
                    <a:pt x="166988" y="845654"/>
                    <a:pt x="111040" y="792949"/>
                    <a:pt x="66605" y="720682"/>
                  </a:cubicBezTo>
                  <a:cubicBezTo>
                    <a:pt x="22170" y="648509"/>
                    <a:pt x="0" y="563516"/>
                    <a:pt x="0" y="465988"/>
                  </a:cubicBezTo>
                  <a:cubicBezTo>
                    <a:pt x="0" y="327151"/>
                    <a:pt x="44530" y="214714"/>
                    <a:pt x="133686" y="128866"/>
                  </a:cubicBezTo>
                  <a:cubicBezTo>
                    <a:pt x="222841" y="43019"/>
                    <a:pt x="345870" y="0"/>
                    <a:pt x="502962" y="0"/>
                  </a:cubicBezTo>
                  <a:cubicBezTo>
                    <a:pt x="630368" y="0"/>
                    <a:pt x="730941" y="19278"/>
                    <a:pt x="804683" y="57738"/>
                  </a:cubicBezTo>
                  <a:cubicBezTo>
                    <a:pt x="878424" y="96198"/>
                    <a:pt x="934562" y="152037"/>
                    <a:pt x="973193" y="225065"/>
                  </a:cubicBezTo>
                  <a:cubicBezTo>
                    <a:pt x="1011728" y="298092"/>
                    <a:pt x="1031044" y="393246"/>
                    <a:pt x="1031044" y="510336"/>
                  </a:cubicBezTo>
                  <a:lnTo>
                    <a:pt x="1031044" y="548797"/>
                  </a:lnTo>
                  <a:close/>
                  <a:moveTo>
                    <a:pt x="683937" y="385554"/>
                  </a:moveTo>
                  <a:cubicBezTo>
                    <a:pt x="677182" y="319744"/>
                    <a:pt x="659484" y="272642"/>
                    <a:pt x="630748" y="244152"/>
                  </a:cubicBezTo>
                  <a:cubicBezTo>
                    <a:pt x="601918" y="215663"/>
                    <a:pt x="564144" y="201514"/>
                    <a:pt x="517139" y="201514"/>
                  </a:cubicBezTo>
                  <a:cubicBezTo>
                    <a:pt x="462904" y="201514"/>
                    <a:pt x="419611" y="222975"/>
                    <a:pt x="387165" y="265899"/>
                  </a:cubicBezTo>
                  <a:cubicBezTo>
                    <a:pt x="366517" y="292679"/>
                    <a:pt x="353387" y="332564"/>
                    <a:pt x="347773" y="385554"/>
                  </a:cubicBezTo>
                  <a:lnTo>
                    <a:pt x="683937" y="385554"/>
                  </a:lnTo>
                  <a:close/>
                </a:path>
              </a:pathLst>
            </a:custGeom>
            <a:grpFill/>
            <a:ln w="9510" cap="flat">
              <a:noFill/>
              <a:prstDash val="solid"/>
              <a:miter/>
            </a:ln>
          </p:spPr>
          <p:txBody>
            <a:bodyPr rtlCol="0" anchor="ctr"/>
            <a:lstStyle/>
            <a:p>
              <a:endParaRPr lang="en-GB"/>
            </a:p>
          </p:txBody>
        </p:sp>
        <p:sp>
          <p:nvSpPr>
            <p:cNvPr id="22" name="Freeform 21">
              <a:extLst>
                <a:ext uri="{FF2B5EF4-FFF2-40B4-BE49-F238E27FC236}">
                  <a16:creationId xmlns:a16="http://schemas.microsoft.com/office/drawing/2014/main" id="{BAB4479F-C00F-D32A-BF88-C58F10A6F335}"/>
                </a:ext>
              </a:extLst>
            </p:cNvPr>
            <p:cNvSpPr/>
            <p:nvPr/>
          </p:nvSpPr>
          <p:spPr>
            <a:xfrm>
              <a:off x="8524694" y="7434596"/>
              <a:ext cx="946265" cy="928652"/>
            </a:xfrm>
            <a:custGeom>
              <a:avLst/>
              <a:gdLst>
                <a:gd name="connsiteX0" fmla="*/ 0 w 946265"/>
                <a:gd name="connsiteY0" fmla="*/ 661804 h 928652"/>
                <a:gd name="connsiteX1" fmla="*/ 338638 w 946265"/>
                <a:gd name="connsiteY1" fmla="*/ 629991 h 928652"/>
                <a:gd name="connsiteX2" fmla="*/ 397346 w 946265"/>
                <a:gd name="connsiteY2" fmla="*/ 716123 h 928652"/>
                <a:gd name="connsiteX3" fmla="*/ 497919 w 946265"/>
                <a:gd name="connsiteY3" fmla="*/ 742048 h 928652"/>
                <a:gd name="connsiteX4" fmla="*/ 604391 w 946265"/>
                <a:gd name="connsiteY4" fmla="*/ 712799 h 928652"/>
                <a:gd name="connsiteX5" fmla="*/ 633698 w 946265"/>
                <a:gd name="connsiteY5" fmla="*/ 658480 h 928652"/>
                <a:gd name="connsiteX6" fmla="*/ 595162 w 946265"/>
                <a:gd name="connsiteY6" fmla="*/ 601692 h 928652"/>
                <a:gd name="connsiteX7" fmla="*/ 448441 w 946265"/>
                <a:gd name="connsiteY7" fmla="*/ 566650 h 928652"/>
                <a:gd name="connsiteX8" fmla="*/ 201623 w 946265"/>
                <a:gd name="connsiteY8" fmla="*/ 509387 h 928652"/>
                <a:gd name="connsiteX9" fmla="*/ 85064 w 946265"/>
                <a:gd name="connsiteY9" fmla="*/ 420405 h 928652"/>
                <a:gd name="connsiteX10" fmla="*/ 37679 w 946265"/>
                <a:gd name="connsiteY10" fmla="*/ 277485 h 928652"/>
                <a:gd name="connsiteX11" fmla="*/ 88775 w 946265"/>
                <a:gd name="connsiteY11" fmla="*/ 126207 h 928652"/>
                <a:gd name="connsiteX12" fmla="*/ 229597 w 946265"/>
                <a:gd name="connsiteY12" fmla="*/ 31338 h 928652"/>
                <a:gd name="connsiteX13" fmla="*/ 470135 w 946265"/>
                <a:gd name="connsiteY13" fmla="*/ 0 h 928652"/>
                <a:gd name="connsiteX14" fmla="*/ 705251 w 946265"/>
                <a:gd name="connsiteY14" fmla="*/ 24216 h 928652"/>
                <a:gd name="connsiteX15" fmla="*/ 831800 w 946265"/>
                <a:gd name="connsiteY15" fmla="*/ 99522 h 928652"/>
                <a:gd name="connsiteX16" fmla="*/ 916007 w 946265"/>
                <a:gd name="connsiteY16" fmla="*/ 237600 h 928652"/>
                <a:gd name="connsiteX17" fmla="*/ 592498 w 946265"/>
                <a:gd name="connsiteY17" fmla="*/ 269413 h 928652"/>
                <a:gd name="connsiteX18" fmla="*/ 550632 w 946265"/>
                <a:gd name="connsiteY18" fmla="*/ 206642 h 928652"/>
                <a:gd name="connsiteX19" fmla="*/ 453389 w 946265"/>
                <a:gd name="connsiteY19" fmla="*/ 179862 h 928652"/>
                <a:gd name="connsiteX20" fmla="*/ 369181 w 946265"/>
                <a:gd name="connsiteY20" fmla="*/ 200374 h 928652"/>
                <a:gd name="connsiteX21" fmla="*/ 342825 w 946265"/>
                <a:gd name="connsiteY21" fmla="*/ 250040 h 928652"/>
                <a:gd name="connsiteX22" fmla="*/ 376318 w 946265"/>
                <a:gd name="connsiteY22" fmla="*/ 299326 h 928652"/>
                <a:gd name="connsiteX23" fmla="*/ 522182 w 946265"/>
                <a:gd name="connsiteY23" fmla="*/ 329430 h 928652"/>
                <a:gd name="connsiteX24" fmla="*/ 775281 w 946265"/>
                <a:gd name="connsiteY24" fmla="*/ 382895 h 928652"/>
                <a:gd name="connsiteX25" fmla="*/ 902306 w 946265"/>
                <a:gd name="connsiteY25" fmla="*/ 480708 h 928652"/>
                <a:gd name="connsiteX26" fmla="*/ 946265 w 946265"/>
                <a:gd name="connsiteY26" fmla="*/ 620305 h 928652"/>
                <a:gd name="connsiteX27" fmla="*/ 899737 w 946265"/>
                <a:gd name="connsiteY27" fmla="*/ 769873 h 928652"/>
                <a:gd name="connsiteX28" fmla="*/ 753016 w 946265"/>
                <a:gd name="connsiteY28" fmla="*/ 885634 h 928652"/>
                <a:gd name="connsiteX29" fmla="*/ 480221 w 946265"/>
                <a:gd name="connsiteY29" fmla="*/ 928653 h 928652"/>
                <a:gd name="connsiteX30" fmla="*/ 132829 w 946265"/>
                <a:gd name="connsiteY30" fmla="*/ 859234 h 928652"/>
                <a:gd name="connsiteX31" fmla="*/ 0 w 946265"/>
                <a:gd name="connsiteY31" fmla="*/ 661804 h 9286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Lst>
              <a:rect l="l" t="t" r="r" b="b"/>
              <a:pathLst>
                <a:path w="946265" h="928652">
                  <a:moveTo>
                    <a:pt x="0" y="661804"/>
                  </a:moveTo>
                  <a:lnTo>
                    <a:pt x="338638" y="629991"/>
                  </a:lnTo>
                  <a:cubicBezTo>
                    <a:pt x="352625" y="670161"/>
                    <a:pt x="372131" y="698840"/>
                    <a:pt x="397346" y="716123"/>
                  </a:cubicBezTo>
                  <a:cubicBezTo>
                    <a:pt x="422465" y="733407"/>
                    <a:pt x="456053" y="742048"/>
                    <a:pt x="497919" y="742048"/>
                  </a:cubicBezTo>
                  <a:cubicBezTo>
                    <a:pt x="543781" y="742048"/>
                    <a:pt x="579272" y="732267"/>
                    <a:pt x="604391" y="712799"/>
                  </a:cubicBezTo>
                  <a:cubicBezTo>
                    <a:pt x="623898" y="698365"/>
                    <a:pt x="633698" y="680227"/>
                    <a:pt x="633698" y="658480"/>
                  </a:cubicBezTo>
                  <a:cubicBezTo>
                    <a:pt x="633698" y="633979"/>
                    <a:pt x="620853" y="615082"/>
                    <a:pt x="595162" y="601692"/>
                  </a:cubicBezTo>
                  <a:cubicBezTo>
                    <a:pt x="576703" y="592195"/>
                    <a:pt x="527796" y="580515"/>
                    <a:pt x="448441" y="566650"/>
                  </a:cubicBezTo>
                  <a:cubicBezTo>
                    <a:pt x="329980" y="546043"/>
                    <a:pt x="247675" y="526955"/>
                    <a:pt x="201623" y="509387"/>
                  </a:cubicBezTo>
                  <a:cubicBezTo>
                    <a:pt x="155475" y="491818"/>
                    <a:pt x="116654" y="462190"/>
                    <a:pt x="85064" y="420405"/>
                  </a:cubicBezTo>
                  <a:cubicBezTo>
                    <a:pt x="53474" y="378621"/>
                    <a:pt x="37679" y="330949"/>
                    <a:pt x="37679" y="277485"/>
                  </a:cubicBezTo>
                  <a:cubicBezTo>
                    <a:pt x="37679" y="218987"/>
                    <a:pt x="54711" y="168561"/>
                    <a:pt x="88775" y="126207"/>
                  </a:cubicBezTo>
                  <a:cubicBezTo>
                    <a:pt x="122838" y="83853"/>
                    <a:pt x="169747" y="52230"/>
                    <a:pt x="229597" y="31338"/>
                  </a:cubicBezTo>
                  <a:cubicBezTo>
                    <a:pt x="289350" y="10446"/>
                    <a:pt x="369562" y="0"/>
                    <a:pt x="470135" y="0"/>
                  </a:cubicBezTo>
                  <a:cubicBezTo>
                    <a:pt x="576323" y="0"/>
                    <a:pt x="654631" y="8072"/>
                    <a:pt x="705251" y="24216"/>
                  </a:cubicBezTo>
                  <a:cubicBezTo>
                    <a:pt x="755775" y="40360"/>
                    <a:pt x="798022" y="65525"/>
                    <a:pt x="831800" y="99522"/>
                  </a:cubicBezTo>
                  <a:cubicBezTo>
                    <a:pt x="865578" y="133519"/>
                    <a:pt x="893647" y="179577"/>
                    <a:pt x="916007" y="237600"/>
                  </a:cubicBezTo>
                  <a:lnTo>
                    <a:pt x="592498" y="269413"/>
                  </a:lnTo>
                  <a:cubicBezTo>
                    <a:pt x="584125" y="240924"/>
                    <a:pt x="570138" y="220031"/>
                    <a:pt x="550632" y="206642"/>
                  </a:cubicBezTo>
                  <a:cubicBezTo>
                    <a:pt x="523800" y="188788"/>
                    <a:pt x="491354" y="179862"/>
                    <a:pt x="453389" y="179862"/>
                  </a:cubicBezTo>
                  <a:cubicBezTo>
                    <a:pt x="415424" y="179862"/>
                    <a:pt x="386784" y="186699"/>
                    <a:pt x="369181" y="200374"/>
                  </a:cubicBezTo>
                  <a:cubicBezTo>
                    <a:pt x="351579" y="214049"/>
                    <a:pt x="342825" y="230573"/>
                    <a:pt x="342825" y="250040"/>
                  </a:cubicBezTo>
                  <a:cubicBezTo>
                    <a:pt x="342825" y="271787"/>
                    <a:pt x="353958" y="288216"/>
                    <a:pt x="376318" y="299326"/>
                  </a:cubicBezTo>
                  <a:cubicBezTo>
                    <a:pt x="398678" y="310437"/>
                    <a:pt x="447300" y="320503"/>
                    <a:pt x="522182" y="329430"/>
                  </a:cubicBezTo>
                  <a:cubicBezTo>
                    <a:pt x="635601" y="342250"/>
                    <a:pt x="719999" y="360103"/>
                    <a:pt x="775281" y="382895"/>
                  </a:cubicBezTo>
                  <a:cubicBezTo>
                    <a:pt x="830563" y="405781"/>
                    <a:pt x="872905" y="438354"/>
                    <a:pt x="902306" y="480708"/>
                  </a:cubicBezTo>
                  <a:cubicBezTo>
                    <a:pt x="931707" y="523061"/>
                    <a:pt x="946265" y="569594"/>
                    <a:pt x="946265" y="620305"/>
                  </a:cubicBezTo>
                  <a:cubicBezTo>
                    <a:pt x="946265" y="671015"/>
                    <a:pt x="930756" y="721441"/>
                    <a:pt x="899737" y="769873"/>
                  </a:cubicBezTo>
                  <a:cubicBezTo>
                    <a:pt x="868718" y="818304"/>
                    <a:pt x="819811" y="856955"/>
                    <a:pt x="753016" y="885634"/>
                  </a:cubicBezTo>
                  <a:cubicBezTo>
                    <a:pt x="686221" y="914313"/>
                    <a:pt x="595257" y="928653"/>
                    <a:pt x="480221" y="928653"/>
                  </a:cubicBezTo>
                  <a:cubicBezTo>
                    <a:pt x="317610" y="928653"/>
                    <a:pt x="201812" y="905481"/>
                    <a:pt x="132829" y="859234"/>
                  </a:cubicBezTo>
                  <a:cubicBezTo>
                    <a:pt x="63845" y="812986"/>
                    <a:pt x="19506" y="747177"/>
                    <a:pt x="0" y="661804"/>
                  </a:cubicBezTo>
                  <a:close/>
                </a:path>
              </a:pathLst>
            </a:custGeom>
            <a:grpFill/>
            <a:ln w="9510" cap="flat">
              <a:noFill/>
              <a:prstDash val="solid"/>
              <a:miter/>
            </a:ln>
          </p:spPr>
          <p:txBody>
            <a:bodyPr rtlCol="0" anchor="ctr"/>
            <a:lstStyle/>
            <a:p>
              <a:endParaRPr lang="en-GB"/>
            </a:p>
          </p:txBody>
        </p:sp>
        <p:sp>
          <p:nvSpPr>
            <p:cNvPr id="23" name="Freeform 22">
              <a:extLst>
                <a:ext uri="{FF2B5EF4-FFF2-40B4-BE49-F238E27FC236}">
                  <a16:creationId xmlns:a16="http://schemas.microsoft.com/office/drawing/2014/main" id="{03BC8014-DF45-7483-AED6-1B27B65ACD3C}"/>
                </a:ext>
              </a:extLst>
            </p:cNvPr>
            <p:cNvSpPr/>
            <p:nvPr/>
          </p:nvSpPr>
          <p:spPr>
            <a:xfrm>
              <a:off x="3437032" y="6597742"/>
              <a:ext cx="3048410" cy="1765601"/>
            </a:xfrm>
            <a:custGeom>
              <a:avLst/>
              <a:gdLst>
                <a:gd name="connsiteX0" fmla="*/ 0 w 3048410"/>
                <a:gd name="connsiteY0" fmla="*/ 519010 h 1765601"/>
                <a:gd name="connsiteX1" fmla="*/ 0 w 3048410"/>
                <a:gd name="connsiteY1" fmla="*/ 1745469 h 1765601"/>
                <a:gd name="connsiteX2" fmla="*/ 319323 w 3048410"/>
                <a:gd name="connsiteY2" fmla="*/ 1745469 h 1765601"/>
                <a:gd name="connsiteX3" fmla="*/ 319323 w 3048410"/>
                <a:gd name="connsiteY3" fmla="*/ 1614134 h 1765601"/>
                <a:gd name="connsiteX4" fmla="*/ 441686 w 3048410"/>
                <a:gd name="connsiteY4" fmla="*/ 1727046 h 1765601"/>
                <a:gd name="connsiteX5" fmla="*/ 606009 w 3048410"/>
                <a:gd name="connsiteY5" fmla="*/ 1765507 h 1765601"/>
                <a:gd name="connsiteX6" fmla="*/ 796690 w 3048410"/>
                <a:gd name="connsiteY6" fmla="*/ 1710713 h 1765601"/>
                <a:gd name="connsiteX7" fmla="*/ 931232 w 3048410"/>
                <a:gd name="connsiteY7" fmla="*/ 1545095 h 1765601"/>
                <a:gd name="connsiteX8" fmla="*/ 979853 w 3048410"/>
                <a:gd name="connsiteY8" fmla="*/ 1288693 h 1765601"/>
                <a:gd name="connsiteX9" fmla="*/ 873380 w 3048410"/>
                <a:gd name="connsiteY9" fmla="*/ 953660 h 1765601"/>
                <a:gd name="connsiteX10" fmla="*/ 604297 w 3048410"/>
                <a:gd name="connsiteY10" fmla="*/ 836949 h 1765601"/>
                <a:gd name="connsiteX11" fmla="*/ 460525 w 3048410"/>
                <a:gd name="connsiteY11" fmla="*/ 863729 h 1765601"/>
                <a:gd name="connsiteX12" fmla="*/ 344442 w 3048410"/>
                <a:gd name="connsiteY12" fmla="*/ 944068 h 1765601"/>
                <a:gd name="connsiteX13" fmla="*/ 344442 w 3048410"/>
                <a:gd name="connsiteY13" fmla="*/ 670667 h 1765601"/>
                <a:gd name="connsiteX14" fmla="*/ 2703873 w 3048410"/>
                <a:gd name="connsiteY14" fmla="*/ 670382 h 1765601"/>
                <a:gd name="connsiteX15" fmla="*/ 2703873 w 3048410"/>
                <a:gd name="connsiteY15" fmla="*/ 944068 h 1765601"/>
                <a:gd name="connsiteX16" fmla="*/ 2588647 w 3048410"/>
                <a:gd name="connsiteY16" fmla="*/ 863729 h 1765601"/>
                <a:gd name="connsiteX17" fmla="*/ 2444019 w 3048410"/>
                <a:gd name="connsiteY17" fmla="*/ 836949 h 1765601"/>
                <a:gd name="connsiteX18" fmla="*/ 2174555 w 3048410"/>
                <a:gd name="connsiteY18" fmla="*/ 954040 h 1765601"/>
                <a:gd name="connsiteX19" fmla="*/ 2068558 w 3048410"/>
                <a:gd name="connsiteY19" fmla="*/ 1292016 h 1765601"/>
                <a:gd name="connsiteX20" fmla="*/ 2164564 w 3048410"/>
                <a:gd name="connsiteY20" fmla="*/ 1627524 h 1765601"/>
                <a:gd name="connsiteX21" fmla="*/ 2442401 w 3048410"/>
                <a:gd name="connsiteY21" fmla="*/ 1765602 h 1765601"/>
                <a:gd name="connsiteX22" fmla="*/ 2606725 w 3048410"/>
                <a:gd name="connsiteY22" fmla="*/ 1727141 h 1765601"/>
                <a:gd name="connsiteX23" fmla="*/ 2729088 w 3048410"/>
                <a:gd name="connsiteY23" fmla="*/ 1614229 h 1765601"/>
                <a:gd name="connsiteX24" fmla="*/ 2729088 w 3048410"/>
                <a:gd name="connsiteY24" fmla="*/ 1745564 h 1765601"/>
                <a:gd name="connsiteX25" fmla="*/ 3048411 w 3048410"/>
                <a:gd name="connsiteY25" fmla="*/ 1745564 h 1765601"/>
                <a:gd name="connsiteX26" fmla="*/ 3048411 w 3048410"/>
                <a:gd name="connsiteY26" fmla="*/ 519010 h 1765601"/>
                <a:gd name="connsiteX27" fmla="*/ 0 w 3048410"/>
                <a:gd name="connsiteY27" fmla="*/ 519010 h 1765601"/>
                <a:gd name="connsiteX28" fmla="*/ 386023 w 3048410"/>
                <a:gd name="connsiteY28" fmla="*/ 1142638 h 1765601"/>
                <a:gd name="connsiteX29" fmla="*/ 499632 w 3048410"/>
                <a:gd name="connsiteY29" fmla="*/ 1091168 h 1765601"/>
                <a:gd name="connsiteX30" fmla="*/ 598112 w 3048410"/>
                <a:gd name="connsiteY30" fmla="*/ 1140549 h 1765601"/>
                <a:gd name="connsiteX31" fmla="*/ 638741 w 3048410"/>
                <a:gd name="connsiteY31" fmla="*/ 1295340 h 1765601"/>
                <a:gd name="connsiteX32" fmla="*/ 597256 w 3048410"/>
                <a:gd name="connsiteY32" fmla="*/ 1465611 h 1765601"/>
                <a:gd name="connsiteX33" fmla="*/ 494589 w 3048410"/>
                <a:gd name="connsiteY33" fmla="*/ 1516226 h 1765601"/>
                <a:gd name="connsiteX34" fmla="*/ 385167 w 3048410"/>
                <a:gd name="connsiteY34" fmla="*/ 1464756 h 1765601"/>
                <a:gd name="connsiteX35" fmla="*/ 341969 w 3048410"/>
                <a:gd name="connsiteY35" fmla="*/ 1298664 h 1765601"/>
                <a:gd name="connsiteX36" fmla="*/ 385928 w 3048410"/>
                <a:gd name="connsiteY36" fmla="*/ 1142638 h 1765601"/>
                <a:gd name="connsiteX37" fmla="*/ 2662863 w 3048410"/>
                <a:gd name="connsiteY37" fmla="*/ 1465136 h 1765601"/>
                <a:gd name="connsiteX38" fmla="*/ 2553917 w 3048410"/>
                <a:gd name="connsiteY38" fmla="*/ 1516131 h 1765601"/>
                <a:gd name="connsiteX39" fmla="*/ 2451250 w 3048410"/>
                <a:gd name="connsiteY39" fmla="*/ 1465516 h 1765601"/>
                <a:gd name="connsiteX40" fmla="*/ 2409765 w 3048410"/>
                <a:gd name="connsiteY40" fmla="*/ 1306166 h 1765601"/>
                <a:gd name="connsiteX41" fmla="*/ 2450013 w 3048410"/>
                <a:gd name="connsiteY41" fmla="*/ 1140549 h 1765601"/>
                <a:gd name="connsiteX42" fmla="*/ 2549730 w 3048410"/>
                <a:gd name="connsiteY42" fmla="*/ 1091168 h 1765601"/>
                <a:gd name="connsiteX43" fmla="*/ 2662007 w 3048410"/>
                <a:gd name="connsiteY43" fmla="*/ 1142638 h 1765601"/>
                <a:gd name="connsiteX44" fmla="*/ 2706442 w 3048410"/>
                <a:gd name="connsiteY44" fmla="*/ 1298664 h 1765601"/>
                <a:gd name="connsiteX45" fmla="*/ 2662863 w 3048410"/>
                <a:gd name="connsiteY45" fmla="*/ 1465136 h 17656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Lst>
              <a:rect l="l" t="t" r="r" b="b"/>
              <a:pathLst>
                <a:path w="3048410" h="1765601">
                  <a:moveTo>
                    <a:pt x="0" y="519010"/>
                  </a:moveTo>
                  <a:lnTo>
                    <a:pt x="0" y="1745469"/>
                  </a:lnTo>
                  <a:lnTo>
                    <a:pt x="319323" y="1745469"/>
                  </a:lnTo>
                  <a:lnTo>
                    <a:pt x="319323" y="1614134"/>
                  </a:lnTo>
                  <a:cubicBezTo>
                    <a:pt x="363472" y="1669308"/>
                    <a:pt x="404292" y="1707009"/>
                    <a:pt x="441686" y="1727046"/>
                  </a:cubicBezTo>
                  <a:cubicBezTo>
                    <a:pt x="491449" y="1752687"/>
                    <a:pt x="546160" y="1765507"/>
                    <a:pt x="606009" y="1765507"/>
                  </a:cubicBezTo>
                  <a:cubicBezTo>
                    <a:pt x="675849" y="1765507"/>
                    <a:pt x="739409" y="1747274"/>
                    <a:pt x="796690" y="1710713"/>
                  </a:cubicBezTo>
                  <a:cubicBezTo>
                    <a:pt x="853970" y="1674151"/>
                    <a:pt x="898785" y="1618977"/>
                    <a:pt x="931232" y="1545095"/>
                  </a:cubicBezTo>
                  <a:cubicBezTo>
                    <a:pt x="963678" y="1471213"/>
                    <a:pt x="979853" y="1385746"/>
                    <a:pt x="979853" y="1288693"/>
                  </a:cubicBezTo>
                  <a:cubicBezTo>
                    <a:pt x="979853" y="1143113"/>
                    <a:pt x="944362" y="1031435"/>
                    <a:pt x="873380" y="953660"/>
                  </a:cubicBezTo>
                  <a:cubicBezTo>
                    <a:pt x="802399" y="875884"/>
                    <a:pt x="712768" y="836949"/>
                    <a:pt x="604297" y="836949"/>
                  </a:cubicBezTo>
                  <a:cubicBezTo>
                    <a:pt x="551774" y="836949"/>
                    <a:pt x="503818" y="845876"/>
                    <a:pt x="460525" y="863729"/>
                  </a:cubicBezTo>
                  <a:cubicBezTo>
                    <a:pt x="417232" y="881582"/>
                    <a:pt x="378506" y="908362"/>
                    <a:pt x="344442" y="944068"/>
                  </a:cubicBezTo>
                  <a:lnTo>
                    <a:pt x="344442" y="670667"/>
                  </a:lnTo>
                  <a:cubicBezTo>
                    <a:pt x="407146" y="632302"/>
                    <a:pt x="1653419" y="-110791"/>
                    <a:pt x="2703873" y="670382"/>
                  </a:cubicBezTo>
                  <a:lnTo>
                    <a:pt x="2703873" y="944068"/>
                  </a:lnTo>
                  <a:cubicBezTo>
                    <a:pt x="2670380" y="908362"/>
                    <a:pt x="2631940" y="881582"/>
                    <a:pt x="2588647" y="863729"/>
                  </a:cubicBezTo>
                  <a:cubicBezTo>
                    <a:pt x="2545354" y="845876"/>
                    <a:pt x="2497113" y="836949"/>
                    <a:pt x="2444019" y="836949"/>
                  </a:cubicBezTo>
                  <a:cubicBezTo>
                    <a:pt x="2335072" y="836949"/>
                    <a:pt x="2245251" y="875979"/>
                    <a:pt x="2174555" y="954040"/>
                  </a:cubicBezTo>
                  <a:cubicBezTo>
                    <a:pt x="2103858" y="1032100"/>
                    <a:pt x="2068558" y="1144727"/>
                    <a:pt x="2068558" y="1292016"/>
                  </a:cubicBezTo>
                  <a:cubicBezTo>
                    <a:pt x="2068558" y="1423637"/>
                    <a:pt x="2100528" y="1535504"/>
                    <a:pt x="2164564" y="1627524"/>
                  </a:cubicBezTo>
                  <a:cubicBezTo>
                    <a:pt x="2228505" y="1719544"/>
                    <a:pt x="2321180" y="1765602"/>
                    <a:pt x="2442401" y="1765602"/>
                  </a:cubicBezTo>
                  <a:cubicBezTo>
                    <a:pt x="2502726" y="1765602"/>
                    <a:pt x="2557533" y="1752782"/>
                    <a:pt x="2606725" y="1727141"/>
                  </a:cubicBezTo>
                  <a:cubicBezTo>
                    <a:pt x="2643643" y="1707674"/>
                    <a:pt x="2684367" y="1669973"/>
                    <a:pt x="2729088" y="1614229"/>
                  </a:cubicBezTo>
                  <a:lnTo>
                    <a:pt x="2729088" y="1745564"/>
                  </a:lnTo>
                  <a:lnTo>
                    <a:pt x="3048411" y="1745564"/>
                  </a:lnTo>
                  <a:lnTo>
                    <a:pt x="3048411" y="519010"/>
                  </a:lnTo>
                  <a:cubicBezTo>
                    <a:pt x="1524205" y="-648762"/>
                    <a:pt x="0" y="519010"/>
                    <a:pt x="0" y="519010"/>
                  </a:cubicBezTo>
                  <a:close/>
                  <a:moveTo>
                    <a:pt x="386023" y="1142638"/>
                  </a:moveTo>
                  <a:cubicBezTo>
                    <a:pt x="415329" y="1108356"/>
                    <a:pt x="453199" y="1091168"/>
                    <a:pt x="499632" y="1091168"/>
                  </a:cubicBezTo>
                  <a:cubicBezTo>
                    <a:pt x="538168" y="1091168"/>
                    <a:pt x="570994" y="1107596"/>
                    <a:pt x="598112" y="1140549"/>
                  </a:cubicBezTo>
                  <a:cubicBezTo>
                    <a:pt x="625230" y="1173501"/>
                    <a:pt x="638741" y="1225067"/>
                    <a:pt x="638741" y="1295340"/>
                  </a:cubicBezTo>
                  <a:cubicBezTo>
                    <a:pt x="638741" y="1375110"/>
                    <a:pt x="624944" y="1431803"/>
                    <a:pt x="597256" y="1465611"/>
                  </a:cubicBezTo>
                  <a:cubicBezTo>
                    <a:pt x="569567" y="1499323"/>
                    <a:pt x="535313" y="1516226"/>
                    <a:pt x="494589" y="1516226"/>
                  </a:cubicBezTo>
                  <a:cubicBezTo>
                    <a:pt x="450439" y="1516226"/>
                    <a:pt x="413997" y="1499038"/>
                    <a:pt x="385167" y="1464756"/>
                  </a:cubicBezTo>
                  <a:cubicBezTo>
                    <a:pt x="356336" y="1430474"/>
                    <a:pt x="341969" y="1375110"/>
                    <a:pt x="341969" y="1298664"/>
                  </a:cubicBezTo>
                  <a:cubicBezTo>
                    <a:pt x="341969" y="1228960"/>
                    <a:pt x="356622" y="1176920"/>
                    <a:pt x="385928" y="1142638"/>
                  </a:cubicBezTo>
                  <a:close/>
                  <a:moveTo>
                    <a:pt x="2662863" y="1465136"/>
                  </a:moveTo>
                  <a:cubicBezTo>
                    <a:pt x="2633843" y="1499133"/>
                    <a:pt x="2597496" y="1516131"/>
                    <a:pt x="2553917" y="1516131"/>
                  </a:cubicBezTo>
                  <a:cubicBezTo>
                    <a:pt x="2513098" y="1516131"/>
                    <a:pt x="2478939" y="1499228"/>
                    <a:pt x="2451250" y="1465516"/>
                  </a:cubicBezTo>
                  <a:cubicBezTo>
                    <a:pt x="2423562" y="1431803"/>
                    <a:pt x="2409765" y="1378624"/>
                    <a:pt x="2409765" y="1306166"/>
                  </a:cubicBezTo>
                  <a:cubicBezTo>
                    <a:pt x="2409765" y="1228676"/>
                    <a:pt x="2423181" y="1173406"/>
                    <a:pt x="2450013" y="1140549"/>
                  </a:cubicBezTo>
                  <a:cubicBezTo>
                    <a:pt x="2476846" y="1107691"/>
                    <a:pt x="2510053" y="1091168"/>
                    <a:pt x="2549730" y="1091168"/>
                  </a:cubicBezTo>
                  <a:cubicBezTo>
                    <a:pt x="2595022" y="1091168"/>
                    <a:pt x="2632416" y="1108356"/>
                    <a:pt x="2662007" y="1142638"/>
                  </a:cubicBezTo>
                  <a:cubicBezTo>
                    <a:pt x="2691599" y="1176920"/>
                    <a:pt x="2706442" y="1228960"/>
                    <a:pt x="2706442" y="1298664"/>
                  </a:cubicBezTo>
                  <a:cubicBezTo>
                    <a:pt x="2706442" y="1375585"/>
                    <a:pt x="2691884" y="1431139"/>
                    <a:pt x="2662863" y="1465136"/>
                  </a:cubicBezTo>
                  <a:close/>
                </a:path>
              </a:pathLst>
            </a:custGeom>
            <a:grpFill/>
            <a:ln w="9510" cap="flat">
              <a:noFill/>
              <a:prstDash val="solid"/>
              <a:miter/>
            </a:ln>
          </p:spPr>
          <p:txBody>
            <a:bodyPr rtlCol="0" anchor="ctr"/>
            <a:lstStyle/>
            <a:p>
              <a:endParaRPr lang="en-GB"/>
            </a:p>
          </p:txBody>
        </p:sp>
      </p:grpSp>
    </p:spTree>
    <p:extLst>
      <p:ext uri="{BB962C8B-B14F-4D97-AF65-F5344CB8AC3E}">
        <p14:creationId xmlns:p14="http://schemas.microsoft.com/office/powerpoint/2010/main" val="2332988793"/>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3_Section Header">
    <p:spTree>
      <p:nvGrpSpPr>
        <p:cNvPr id="1" name=""/>
        <p:cNvGrpSpPr/>
        <p:nvPr/>
      </p:nvGrpSpPr>
      <p:grpSpPr>
        <a:xfrm>
          <a:off x="0" y="0"/>
          <a:ext cx="0" cy="0"/>
          <a:chOff x="0" y="0"/>
          <a:chExt cx="0" cy="0"/>
        </a:xfrm>
      </p:grpSpPr>
      <p:sp>
        <p:nvSpPr>
          <p:cNvPr id="10" name="Slide Number Placeholder 8">
            <a:extLst>
              <a:ext uri="{FF2B5EF4-FFF2-40B4-BE49-F238E27FC236}">
                <a16:creationId xmlns:a16="http://schemas.microsoft.com/office/drawing/2014/main" id="{8C51BDEB-A827-09E6-E63C-8D492F4FFF66}"/>
              </a:ext>
            </a:extLst>
          </p:cNvPr>
          <p:cNvSpPr txBox="1">
            <a:spLocks/>
          </p:cNvSpPr>
          <p:nvPr userDrawn="1"/>
        </p:nvSpPr>
        <p:spPr>
          <a:xfrm>
            <a:off x="11424013" y="6090894"/>
            <a:ext cx="360000" cy="360000"/>
          </a:xfrm>
          <a:prstGeom prst="rect">
            <a:avLst/>
          </a:prstGeom>
          <a:ln w="6350">
            <a:solidFill>
              <a:schemeClr val="accent2"/>
            </a:solidFill>
          </a:ln>
        </p:spPr>
        <p:txBody>
          <a:bodyPr anchor="ctr"/>
          <a:lstStyle>
            <a:defPPr>
              <a:defRPr lang="en-US"/>
            </a:defPPr>
            <a:lvl1pPr algn="ctr">
              <a:defRPr sz="1000" b="0" i="0">
                <a:solidFill>
                  <a:schemeClr val="accent3"/>
                </a:solidFill>
                <a:cs typeface="Arial Black" panose="020B0604020202020204"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fld id="{6C4EA81F-3B92-5744-9923-D3C461EA71B1}" type="slidenum">
              <a:rPr lang="en-GB" smtClean="0">
                <a:solidFill>
                  <a:schemeClr val="accent2"/>
                </a:solidFill>
              </a:rPr>
              <a:pPr lvl="0"/>
              <a:t>‹Nr.›</a:t>
            </a:fld>
            <a:endParaRPr lang="en-GB" dirty="0">
              <a:solidFill>
                <a:schemeClr val="accent2"/>
              </a:solidFill>
            </a:endParaRPr>
          </a:p>
        </p:txBody>
      </p:sp>
      <p:sp>
        <p:nvSpPr>
          <p:cNvPr id="3" name="Text Placeholder 2">
            <a:extLst>
              <a:ext uri="{FF2B5EF4-FFF2-40B4-BE49-F238E27FC236}">
                <a16:creationId xmlns:a16="http://schemas.microsoft.com/office/drawing/2014/main" id="{EB3D7F80-BB70-1930-7EF9-C19220677548}"/>
              </a:ext>
            </a:extLst>
          </p:cNvPr>
          <p:cNvSpPr>
            <a:spLocks noGrp="1"/>
          </p:cNvSpPr>
          <p:nvPr>
            <p:ph type="body" idx="1"/>
          </p:nvPr>
        </p:nvSpPr>
        <p:spPr>
          <a:xfrm>
            <a:off x="407988" y="4586699"/>
            <a:ext cx="9432925" cy="1500187"/>
          </a:xfrm>
        </p:spPr>
        <p:txBody>
          <a:bodyPr/>
          <a:lstStyle>
            <a:lvl1pPr marL="0" indent="0">
              <a:buNone/>
              <a:defRPr sz="20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GB" dirty="0"/>
              <a:t>Click to edit Master text styles</a:t>
            </a:r>
          </a:p>
        </p:txBody>
      </p:sp>
      <p:sp>
        <p:nvSpPr>
          <p:cNvPr id="2" name="Title 1">
            <a:extLst>
              <a:ext uri="{FF2B5EF4-FFF2-40B4-BE49-F238E27FC236}">
                <a16:creationId xmlns:a16="http://schemas.microsoft.com/office/drawing/2014/main" id="{BE51A3FC-E33B-9DFE-6F82-61EADC212F3C}"/>
              </a:ext>
            </a:extLst>
          </p:cNvPr>
          <p:cNvSpPr>
            <a:spLocks noGrp="1"/>
          </p:cNvSpPr>
          <p:nvPr>
            <p:ph type="title"/>
          </p:nvPr>
        </p:nvSpPr>
        <p:spPr>
          <a:xfrm>
            <a:off x="407987" y="1706974"/>
            <a:ext cx="10344095" cy="2852737"/>
          </a:xfrm>
        </p:spPr>
        <p:txBody>
          <a:bodyPr anchor="b"/>
          <a:lstStyle>
            <a:lvl1pPr>
              <a:defRPr sz="5400">
                <a:solidFill>
                  <a:schemeClr val="accent2"/>
                </a:solidFill>
              </a:defRPr>
            </a:lvl1pPr>
          </a:lstStyle>
          <a:p>
            <a:r>
              <a:rPr lang="en-GB" dirty="0"/>
              <a:t>Click to edit Master title style</a:t>
            </a:r>
          </a:p>
        </p:txBody>
      </p:sp>
      <p:grpSp>
        <p:nvGrpSpPr>
          <p:cNvPr id="21" name="Logo_Dark teal">
            <a:extLst>
              <a:ext uri="{FF2B5EF4-FFF2-40B4-BE49-F238E27FC236}">
                <a16:creationId xmlns:a16="http://schemas.microsoft.com/office/drawing/2014/main" id="{2D3D4BB8-66E4-4B60-3B5C-D0BE932D1DFA}"/>
              </a:ext>
            </a:extLst>
          </p:cNvPr>
          <p:cNvGrpSpPr/>
          <p:nvPr userDrawn="1"/>
        </p:nvGrpSpPr>
        <p:grpSpPr>
          <a:xfrm>
            <a:off x="407988" y="6190748"/>
            <a:ext cx="911237" cy="318053"/>
            <a:chOff x="3437032" y="6597742"/>
            <a:chExt cx="6033927" cy="2106047"/>
          </a:xfrm>
          <a:solidFill>
            <a:schemeClr val="accent2"/>
          </a:solidFill>
        </p:grpSpPr>
        <p:sp>
          <p:nvSpPr>
            <p:cNvPr id="22" name="Freeform 21">
              <a:extLst>
                <a:ext uri="{FF2B5EF4-FFF2-40B4-BE49-F238E27FC236}">
                  <a16:creationId xmlns:a16="http://schemas.microsoft.com/office/drawing/2014/main" id="{47214A03-864F-8037-E861-4F46F114DA5F}"/>
                </a:ext>
              </a:extLst>
            </p:cNvPr>
            <p:cNvSpPr/>
            <p:nvPr/>
          </p:nvSpPr>
          <p:spPr>
            <a:xfrm>
              <a:off x="6540629" y="6754844"/>
              <a:ext cx="498490" cy="608718"/>
            </a:xfrm>
            <a:custGeom>
              <a:avLst/>
              <a:gdLst>
                <a:gd name="connsiteX0" fmla="*/ 74407 w 498490"/>
                <a:gd name="connsiteY0" fmla="*/ 0 h 608718"/>
                <a:gd name="connsiteX1" fmla="*/ 469850 w 498490"/>
                <a:gd name="connsiteY1" fmla="*/ 0 h 608718"/>
                <a:gd name="connsiteX2" fmla="*/ 469850 w 498490"/>
                <a:gd name="connsiteY2" fmla="*/ 132665 h 608718"/>
                <a:gd name="connsiteX3" fmla="*/ 202003 w 498490"/>
                <a:gd name="connsiteY3" fmla="*/ 132665 h 608718"/>
                <a:gd name="connsiteX4" fmla="*/ 187731 w 498490"/>
                <a:gd name="connsiteY4" fmla="*/ 222501 h 608718"/>
                <a:gd name="connsiteX5" fmla="*/ 242727 w 498490"/>
                <a:gd name="connsiteY5" fmla="*/ 202938 h 608718"/>
                <a:gd name="connsiteX6" fmla="*/ 296487 w 498490"/>
                <a:gd name="connsiteY6" fmla="*/ 196385 h 608718"/>
                <a:gd name="connsiteX7" fmla="*/ 442447 w 498490"/>
                <a:gd name="connsiteY7" fmla="*/ 250705 h 608718"/>
                <a:gd name="connsiteX8" fmla="*/ 498490 w 498490"/>
                <a:gd name="connsiteY8" fmla="*/ 387453 h 608718"/>
                <a:gd name="connsiteX9" fmla="*/ 469660 w 498490"/>
                <a:gd name="connsiteY9" fmla="*/ 498846 h 608718"/>
                <a:gd name="connsiteX10" fmla="*/ 387831 w 498490"/>
                <a:gd name="connsiteY10" fmla="*/ 580515 h 608718"/>
                <a:gd name="connsiteX11" fmla="*/ 252242 w 498490"/>
                <a:gd name="connsiteY11" fmla="*/ 608719 h 608718"/>
                <a:gd name="connsiteX12" fmla="*/ 150622 w 498490"/>
                <a:gd name="connsiteY12" fmla="*/ 597513 h 608718"/>
                <a:gd name="connsiteX13" fmla="*/ 78689 w 498490"/>
                <a:gd name="connsiteY13" fmla="*/ 564086 h 608718"/>
                <a:gd name="connsiteX14" fmla="*/ 30638 w 498490"/>
                <a:gd name="connsiteY14" fmla="*/ 513660 h 608718"/>
                <a:gd name="connsiteX15" fmla="*/ 0 w 498490"/>
                <a:gd name="connsiteY15" fmla="*/ 443482 h 608718"/>
                <a:gd name="connsiteX16" fmla="*/ 168511 w 498490"/>
                <a:gd name="connsiteY16" fmla="*/ 425154 h 608718"/>
                <a:gd name="connsiteX17" fmla="*/ 197150 w 498490"/>
                <a:gd name="connsiteY17" fmla="*/ 486595 h 608718"/>
                <a:gd name="connsiteX18" fmla="*/ 250720 w 498490"/>
                <a:gd name="connsiteY18" fmla="*/ 507582 h 608718"/>
                <a:gd name="connsiteX19" fmla="*/ 308190 w 498490"/>
                <a:gd name="connsiteY19" fmla="*/ 481277 h 608718"/>
                <a:gd name="connsiteX20" fmla="*/ 330836 w 498490"/>
                <a:gd name="connsiteY20" fmla="*/ 402742 h 608718"/>
                <a:gd name="connsiteX21" fmla="*/ 307905 w 498490"/>
                <a:gd name="connsiteY21" fmla="*/ 324397 h 608718"/>
                <a:gd name="connsiteX22" fmla="*/ 247009 w 498490"/>
                <a:gd name="connsiteY22" fmla="*/ 299516 h 608718"/>
                <a:gd name="connsiteX23" fmla="*/ 200386 w 498490"/>
                <a:gd name="connsiteY23" fmla="*/ 311387 h 608718"/>
                <a:gd name="connsiteX24" fmla="*/ 163563 w 498490"/>
                <a:gd name="connsiteY24" fmla="*/ 342440 h 608718"/>
                <a:gd name="connsiteX25" fmla="*/ 21694 w 498490"/>
                <a:gd name="connsiteY25" fmla="*/ 322023 h 608718"/>
                <a:gd name="connsiteX26" fmla="*/ 74407 w 498490"/>
                <a:gd name="connsiteY26" fmla="*/ 380 h 6087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498490" h="608718">
                  <a:moveTo>
                    <a:pt x="74407" y="0"/>
                  </a:moveTo>
                  <a:lnTo>
                    <a:pt x="469850" y="0"/>
                  </a:lnTo>
                  <a:lnTo>
                    <a:pt x="469850" y="132665"/>
                  </a:lnTo>
                  <a:lnTo>
                    <a:pt x="202003" y="132665"/>
                  </a:lnTo>
                  <a:lnTo>
                    <a:pt x="187731" y="222501"/>
                  </a:lnTo>
                  <a:cubicBezTo>
                    <a:pt x="206285" y="213764"/>
                    <a:pt x="224554" y="207306"/>
                    <a:pt x="242727" y="202938"/>
                  </a:cubicBezTo>
                  <a:cubicBezTo>
                    <a:pt x="260901" y="198570"/>
                    <a:pt x="278789" y="196385"/>
                    <a:pt x="296487" y="196385"/>
                  </a:cubicBezTo>
                  <a:cubicBezTo>
                    <a:pt x="356432" y="196385"/>
                    <a:pt x="405148" y="214524"/>
                    <a:pt x="442447" y="250705"/>
                  </a:cubicBezTo>
                  <a:cubicBezTo>
                    <a:pt x="479841" y="286886"/>
                    <a:pt x="498490" y="332469"/>
                    <a:pt x="498490" y="387453"/>
                  </a:cubicBezTo>
                  <a:cubicBezTo>
                    <a:pt x="498490" y="426103"/>
                    <a:pt x="488880" y="463234"/>
                    <a:pt x="469660" y="498846"/>
                  </a:cubicBezTo>
                  <a:cubicBezTo>
                    <a:pt x="450439" y="534457"/>
                    <a:pt x="423131" y="561712"/>
                    <a:pt x="387831" y="580515"/>
                  </a:cubicBezTo>
                  <a:cubicBezTo>
                    <a:pt x="352530" y="599318"/>
                    <a:pt x="307334" y="608719"/>
                    <a:pt x="252242" y="608719"/>
                  </a:cubicBezTo>
                  <a:cubicBezTo>
                    <a:pt x="212755" y="608719"/>
                    <a:pt x="178882" y="605015"/>
                    <a:pt x="150622" y="597513"/>
                  </a:cubicBezTo>
                  <a:cubicBezTo>
                    <a:pt x="122363" y="590011"/>
                    <a:pt x="98385" y="578900"/>
                    <a:pt x="78689" y="564086"/>
                  </a:cubicBezTo>
                  <a:cubicBezTo>
                    <a:pt x="58898" y="549272"/>
                    <a:pt x="42913" y="532463"/>
                    <a:pt x="30638" y="513660"/>
                  </a:cubicBezTo>
                  <a:cubicBezTo>
                    <a:pt x="18364" y="494857"/>
                    <a:pt x="8183" y="471496"/>
                    <a:pt x="0" y="443482"/>
                  </a:cubicBezTo>
                  <a:lnTo>
                    <a:pt x="168511" y="425154"/>
                  </a:lnTo>
                  <a:cubicBezTo>
                    <a:pt x="172602" y="452123"/>
                    <a:pt x="182117" y="472541"/>
                    <a:pt x="197150" y="486595"/>
                  </a:cubicBezTo>
                  <a:cubicBezTo>
                    <a:pt x="212184" y="500650"/>
                    <a:pt x="229977" y="507582"/>
                    <a:pt x="250720" y="507582"/>
                  </a:cubicBezTo>
                  <a:cubicBezTo>
                    <a:pt x="273936" y="507582"/>
                    <a:pt x="293062" y="498846"/>
                    <a:pt x="308190" y="481277"/>
                  </a:cubicBezTo>
                  <a:cubicBezTo>
                    <a:pt x="323319" y="463709"/>
                    <a:pt x="330836" y="437499"/>
                    <a:pt x="330836" y="402742"/>
                  </a:cubicBezTo>
                  <a:cubicBezTo>
                    <a:pt x="330836" y="367985"/>
                    <a:pt x="323224" y="341016"/>
                    <a:pt x="307905" y="324397"/>
                  </a:cubicBezTo>
                  <a:cubicBezTo>
                    <a:pt x="292586" y="307778"/>
                    <a:pt x="272319" y="299516"/>
                    <a:pt x="247009" y="299516"/>
                  </a:cubicBezTo>
                  <a:cubicBezTo>
                    <a:pt x="230929" y="299516"/>
                    <a:pt x="215419" y="303505"/>
                    <a:pt x="200386" y="311387"/>
                  </a:cubicBezTo>
                  <a:cubicBezTo>
                    <a:pt x="189253" y="317085"/>
                    <a:pt x="176979" y="327436"/>
                    <a:pt x="163563" y="342440"/>
                  </a:cubicBezTo>
                  <a:lnTo>
                    <a:pt x="21694" y="322023"/>
                  </a:lnTo>
                  <a:lnTo>
                    <a:pt x="74407" y="380"/>
                  </a:lnTo>
                  <a:close/>
                </a:path>
              </a:pathLst>
            </a:custGeom>
            <a:grpFill/>
            <a:ln w="9510" cap="flat">
              <a:noFill/>
              <a:prstDash val="solid"/>
              <a:miter/>
            </a:ln>
          </p:spPr>
          <p:txBody>
            <a:bodyPr rtlCol="0" anchor="ctr"/>
            <a:lstStyle/>
            <a:p>
              <a:endParaRPr lang="en-GB"/>
            </a:p>
          </p:txBody>
        </p:sp>
        <p:sp>
          <p:nvSpPr>
            <p:cNvPr id="23" name="Freeform 22">
              <a:extLst>
                <a:ext uri="{FF2B5EF4-FFF2-40B4-BE49-F238E27FC236}">
                  <a16:creationId xmlns:a16="http://schemas.microsoft.com/office/drawing/2014/main" id="{0A6AD021-0DFE-2312-4503-2ADB1D79CB2B}"/>
                </a:ext>
              </a:extLst>
            </p:cNvPr>
            <p:cNvSpPr/>
            <p:nvPr/>
          </p:nvSpPr>
          <p:spPr>
            <a:xfrm>
              <a:off x="7047207" y="7186645"/>
              <a:ext cx="177930" cy="166566"/>
            </a:xfrm>
            <a:custGeom>
              <a:avLst/>
              <a:gdLst>
                <a:gd name="connsiteX0" fmla="*/ 0 w 177930"/>
                <a:gd name="connsiteY0" fmla="*/ 0 h 166566"/>
                <a:gd name="connsiteX1" fmla="*/ 177930 w 177930"/>
                <a:gd name="connsiteY1" fmla="*/ 0 h 166566"/>
                <a:gd name="connsiteX2" fmla="*/ 177930 w 177930"/>
                <a:gd name="connsiteY2" fmla="*/ 166567 h 166566"/>
                <a:gd name="connsiteX3" fmla="*/ 0 w 177930"/>
                <a:gd name="connsiteY3" fmla="*/ 166567 h 166566"/>
                <a:gd name="connsiteX4" fmla="*/ 0 w 177930"/>
                <a:gd name="connsiteY4" fmla="*/ 0 h 16656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7930" h="166566">
                  <a:moveTo>
                    <a:pt x="0" y="0"/>
                  </a:moveTo>
                  <a:lnTo>
                    <a:pt x="177930" y="0"/>
                  </a:lnTo>
                  <a:lnTo>
                    <a:pt x="177930" y="166567"/>
                  </a:lnTo>
                  <a:lnTo>
                    <a:pt x="0" y="166567"/>
                  </a:lnTo>
                  <a:lnTo>
                    <a:pt x="0" y="0"/>
                  </a:lnTo>
                  <a:close/>
                </a:path>
              </a:pathLst>
            </a:custGeom>
            <a:grpFill/>
            <a:ln w="9510" cap="flat">
              <a:noFill/>
              <a:prstDash val="solid"/>
              <a:miter/>
            </a:ln>
          </p:spPr>
          <p:txBody>
            <a:bodyPr rtlCol="0" anchor="ctr"/>
            <a:lstStyle/>
            <a:p>
              <a:endParaRPr lang="en-GB"/>
            </a:p>
          </p:txBody>
        </p:sp>
        <p:sp>
          <p:nvSpPr>
            <p:cNvPr id="24" name="Freeform 23">
              <a:extLst>
                <a:ext uri="{FF2B5EF4-FFF2-40B4-BE49-F238E27FC236}">
                  <a16:creationId xmlns:a16="http://schemas.microsoft.com/office/drawing/2014/main" id="{68E3CDAF-79AE-B867-B4AC-33D6B18C7078}"/>
                </a:ext>
              </a:extLst>
            </p:cNvPr>
            <p:cNvSpPr/>
            <p:nvPr/>
          </p:nvSpPr>
          <p:spPr>
            <a:xfrm>
              <a:off x="7234176" y="6744683"/>
              <a:ext cx="490021" cy="618785"/>
            </a:xfrm>
            <a:custGeom>
              <a:avLst/>
              <a:gdLst>
                <a:gd name="connsiteX0" fmla="*/ 190 w 490021"/>
                <a:gd name="connsiteY0" fmla="*/ 306924 h 618785"/>
                <a:gd name="connsiteX1" fmla="*/ 61752 w 490021"/>
                <a:gd name="connsiteY1" fmla="*/ 68184 h 618785"/>
                <a:gd name="connsiteX2" fmla="*/ 249292 w 490021"/>
                <a:gd name="connsiteY2" fmla="*/ 0 h 618785"/>
                <a:gd name="connsiteX3" fmla="*/ 348629 w 490021"/>
                <a:gd name="connsiteY3" fmla="*/ 14909 h 618785"/>
                <a:gd name="connsiteX4" fmla="*/ 411999 w 490021"/>
                <a:gd name="connsiteY4" fmla="*/ 53655 h 618785"/>
                <a:gd name="connsiteX5" fmla="*/ 450630 w 490021"/>
                <a:gd name="connsiteY5" fmla="*/ 103891 h 618785"/>
                <a:gd name="connsiteX6" fmla="*/ 473275 w 490021"/>
                <a:gd name="connsiteY6" fmla="*/ 165332 h 618785"/>
                <a:gd name="connsiteX7" fmla="*/ 490022 w 490021"/>
                <a:gd name="connsiteY7" fmla="*/ 304929 h 618785"/>
                <a:gd name="connsiteX8" fmla="*/ 434835 w 490021"/>
                <a:gd name="connsiteY8" fmla="*/ 543289 h 618785"/>
                <a:gd name="connsiteX9" fmla="*/ 244630 w 490021"/>
                <a:gd name="connsiteY9" fmla="*/ 618785 h 618785"/>
                <a:gd name="connsiteX10" fmla="*/ 122363 w 490021"/>
                <a:gd name="connsiteY10" fmla="*/ 594664 h 618785"/>
                <a:gd name="connsiteX11" fmla="*/ 45862 w 490021"/>
                <a:gd name="connsiteY11" fmla="*/ 524011 h 618785"/>
                <a:gd name="connsiteX12" fmla="*/ 12084 w 490021"/>
                <a:gd name="connsiteY12" fmla="*/ 433605 h 618785"/>
                <a:gd name="connsiteX13" fmla="*/ 0 w 490021"/>
                <a:gd name="connsiteY13" fmla="*/ 306829 h 618785"/>
                <a:gd name="connsiteX14" fmla="*/ 165370 w 490021"/>
                <a:gd name="connsiteY14" fmla="*/ 307303 h 618785"/>
                <a:gd name="connsiteX15" fmla="*/ 185637 w 490021"/>
                <a:gd name="connsiteY15" fmla="*/ 463424 h 618785"/>
                <a:gd name="connsiteX16" fmla="*/ 244345 w 490021"/>
                <a:gd name="connsiteY16" fmla="*/ 505303 h 618785"/>
                <a:gd name="connsiteX17" fmla="*/ 288304 w 490021"/>
                <a:gd name="connsiteY17" fmla="*/ 487545 h 618785"/>
                <a:gd name="connsiteX18" fmla="*/ 315707 w 490021"/>
                <a:gd name="connsiteY18" fmla="*/ 431421 h 618785"/>
                <a:gd name="connsiteX19" fmla="*/ 324461 w 490021"/>
                <a:gd name="connsiteY19" fmla="*/ 311862 h 618785"/>
                <a:gd name="connsiteX20" fmla="*/ 304194 w 490021"/>
                <a:gd name="connsiteY20" fmla="*/ 151657 h 618785"/>
                <a:gd name="connsiteX21" fmla="*/ 243488 w 490021"/>
                <a:gd name="connsiteY21" fmla="*/ 110633 h 618785"/>
                <a:gd name="connsiteX22" fmla="*/ 183830 w 490021"/>
                <a:gd name="connsiteY22" fmla="*/ 152512 h 618785"/>
                <a:gd name="connsiteX23" fmla="*/ 165465 w 490021"/>
                <a:gd name="connsiteY23" fmla="*/ 307398 h 6187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490021" h="618785">
                  <a:moveTo>
                    <a:pt x="190" y="306924"/>
                  </a:moveTo>
                  <a:cubicBezTo>
                    <a:pt x="190" y="193157"/>
                    <a:pt x="20743" y="113577"/>
                    <a:pt x="61752" y="68184"/>
                  </a:cubicBezTo>
                  <a:cubicBezTo>
                    <a:pt x="102762" y="22696"/>
                    <a:pt x="165275" y="0"/>
                    <a:pt x="249292" y="0"/>
                  </a:cubicBezTo>
                  <a:cubicBezTo>
                    <a:pt x="289636" y="0"/>
                    <a:pt x="322748" y="4938"/>
                    <a:pt x="348629" y="14909"/>
                  </a:cubicBezTo>
                  <a:cubicBezTo>
                    <a:pt x="374510" y="24881"/>
                    <a:pt x="395633" y="37796"/>
                    <a:pt x="411999" y="53655"/>
                  </a:cubicBezTo>
                  <a:cubicBezTo>
                    <a:pt x="428365" y="69609"/>
                    <a:pt x="441210" y="86322"/>
                    <a:pt x="450630" y="103891"/>
                  </a:cubicBezTo>
                  <a:cubicBezTo>
                    <a:pt x="460050" y="121459"/>
                    <a:pt x="467566" y="141876"/>
                    <a:pt x="473275" y="165332"/>
                  </a:cubicBezTo>
                  <a:cubicBezTo>
                    <a:pt x="484408" y="209965"/>
                    <a:pt x="490022" y="256498"/>
                    <a:pt x="490022" y="304929"/>
                  </a:cubicBezTo>
                  <a:cubicBezTo>
                    <a:pt x="490022" y="413473"/>
                    <a:pt x="471658" y="492958"/>
                    <a:pt x="434835" y="543289"/>
                  </a:cubicBezTo>
                  <a:cubicBezTo>
                    <a:pt x="398012" y="593620"/>
                    <a:pt x="334642" y="618785"/>
                    <a:pt x="244630" y="618785"/>
                  </a:cubicBezTo>
                  <a:cubicBezTo>
                    <a:pt x="194201" y="618785"/>
                    <a:pt x="153477" y="610713"/>
                    <a:pt x="122363" y="594664"/>
                  </a:cubicBezTo>
                  <a:cubicBezTo>
                    <a:pt x="91249" y="578615"/>
                    <a:pt x="65749" y="555064"/>
                    <a:pt x="45862" y="524011"/>
                  </a:cubicBezTo>
                  <a:cubicBezTo>
                    <a:pt x="31399" y="501980"/>
                    <a:pt x="20172" y="471876"/>
                    <a:pt x="12084" y="433605"/>
                  </a:cubicBezTo>
                  <a:cubicBezTo>
                    <a:pt x="3996" y="395335"/>
                    <a:pt x="0" y="353171"/>
                    <a:pt x="0" y="306829"/>
                  </a:cubicBezTo>
                  <a:close/>
                  <a:moveTo>
                    <a:pt x="165370" y="307303"/>
                  </a:moveTo>
                  <a:cubicBezTo>
                    <a:pt x="165370" y="383464"/>
                    <a:pt x="172126" y="435505"/>
                    <a:pt x="185637" y="463424"/>
                  </a:cubicBezTo>
                  <a:cubicBezTo>
                    <a:pt x="199149" y="491344"/>
                    <a:pt x="218654" y="505303"/>
                    <a:pt x="244345" y="505303"/>
                  </a:cubicBezTo>
                  <a:cubicBezTo>
                    <a:pt x="261281" y="505303"/>
                    <a:pt x="275935" y="499415"/>
                    <a:pt x="288304" y="487545"/>
                  </a:cubicBezTo>
                  <a:cubicBezTo>
                    <a:pt x="300674" y="475674"/>
                    <a:pt x="309808" y="456967"/>
                    <a:pt x="315707" y="431421"/>
                  </a:cubicBezTo>
                  <a:cubicBezTo>
                    <a:pt x="321606" y="405876"/>
                    <a:pt x="324461" y="365991"/>
                    <a:pt x="324461" y="311862"/>
                  </a:cubicBezTo>
                  <a:cubicBezTo>
                    <a:pt x="324461" y="232377"/>
                    <a:pt x="317705" y="179007"/>
                    <a:pt x="304194" y="151657"/>
                  </a:cubicBezTo>
                  <a:cubicBezTo>
                    <a:pt x="290683" y="124308"/>
                    <a:pt x="270416" y="110633"/>
                    <a:pt x="243488" y="110633"/>
                  </a:cubicBezTo>
                  <a:cubicBezTo>
                    <a:pt x="216561" y="110633"/>
                    <a:pt x="196009" y="124593"/>
                    <a:pt x="183830" y="152512"/>
                  </a:cubicBezTo>
                  <a:cubicBezTo>
                    <a:pt x="171555" y="180432"/>
                    <a:pt x="165465" y="231997"/>
                    <a:pt x="165465" y="307398"/>
                  </a:cubicBezTo>
                  <a:close/>
                </a:path>
              </a:pathLst>
            </a:custGeom>
            <a:grpFill/>
            <a:ln w="9510" cap="flat">
              <a:noFill/>
              <a:prstDash val="solid"/>
              <a:miter/>
            </a:ln>
          </p:spPr>
          <p:txBody>
            <a:bodyPr rtlCol="0" anchor="ctr"/>
            <a:lstStyle/>
            <a:p>
              <a:endParaRPr lang="en-GB"/>
            </a:p>
          </p:txBody>
        </p:sp>
        <p:sp>
          <p:nvSpPr>
            <p:cNvPr id="25" name="Freeform 24">
              <a:extLst>
                <a:ext uri="{FF2B5EF4-FFF2-40B4-BE49-F238E27FC236}">
                  <a16:creationId xmlns:a16="http://schemas.microsoft.com/office/drawing/2014/main" id="{86093865-9449-1805-51BB-A48BE5C62660}"/>
                </a:ext>
              </a:extLst>
            </p:cNvPr>
            <p:cNvSpPr/>
            <p:nvPr/>
          </p:nvSpPr>
          <p:spPr>
            <a:xfrm>
              <a:off x="4441243" y="7434691"/>
              <a:ext cx="700683" cy="908520"/>
            </a:xfrm>
            <a:custGeom>
              <a:avLst/>
              <a:gdLst>
                <a:gd name="connsiteX0" fmla="*/ 0 w 700683"/>
                <a:gd name="connsiteY0" fmla="*/ 20037 h 908520"/>
                <a:gd name="connsiteX1" fmla="*/ 319323 w 700683"/>
                <a:gd name="connsiteY1" fmla="*/ 20037 h 908520"/>
                <a:gd name="connsiteX2" fmla="*/ 319323 w 700683"/>
                <a:gd name="connsiteY2" fmla="*/ 165617 h 908520"/>
                <a:gd name="connsiteX3" fmla="*/ 414473 w 700683"/>
                <a:gd name="connsiteY3" fmla="*/ 35517 h 908520"/>
                <a:gd name="connsiteX4" fmla="*/ 535599 w 700683"/>
                <a:gd name="connsiteY4" fmla="*/ 0 h 908520"/>
                <a:gd name="connsiteX5" fmla="*/ 700683 w 700683"/>
                <a:gd name="connsiteY5" fmla="*/ 46817 h 908520"/>
                <a:gd name="connsiteX6" fmla="*/ 595067 w 700683"/>
                <a:gd name="connsiteY6" fmla="*/ 289450 h 908520"/>
                <a:gd name="connsiteX7" fmla="*/ 499537 w 700683"/>
                <a:gd name="connsiteY7" fmla="*/ 264380 h 908520"/>
                <a:gd name="connsiteX8" fmla="*/ 395633 w 700683"/>
                <a:gd name="connsiteY8" fmla="*/ 319554 h 908520"/>
                <a:gd name="connsiteX9" fmla="*/ 342825 w 700683"/>
                <a:gd name="connsiteY9" fmla="*/ 610713 h 908520"/>
                <a:gd name="connsiteX10" fmla="*/ 342825 w 700683"/>
                <a:gd name="connsiteY10" fmla="*/ 908520 h 908520"/>
                <a:gd name="connsiteX11" fmla="*/ 0 w 700683"/>
                <a:gd name="connsiteY11" fmla="*/ 908520 h 908520"/>
                <a:gd name="connsiteX12" fmla="*/ 0 w 700683"/>
                <a:gd name="connsiteY12" fmla="*/ 20037 h 9085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700683" h="908520">
                  <a:moveTo>
                    <a:pt x="0" y="20037"/>
                  </a:moveTo>
                  <a:lnTo>
                    <a:pt x="319323" y="20037"/>
                  </a:lnTo>
                  <a:lnTo>
                    <a:pt x="319323" y="165617"/>
                  </a:lnTo>
                  <a:cubicBezTo>
                    <a:pt x="350056" y="102561"/>
                    <a:pt x="381741" y="59258"/>
                    <a:pt x="414473" y="35517"/>
                  </a:cubicBezTo>
                  <a:cubicBezTo>
                    <a:pt x="447204" y="11776"/>
                    <a:pt x="487548" y="0"/>
                    <a:pt x="535599" y="0"/>
                  </a:cubicBezTo>
                  <a:cubicBezTo>
                    <a:pt x="583649" y="0"/>
                    <a:pt x="640929" y="15669"/>
                    <a:pt x="700683" y="46817"/>
                  </a:cubicBezTo>
                  <a:lnTo>
                    <a:pt x="595067" y="289450"/>
                  </a:lnTo>
                  <a:cubicBezTo>
                    <a:pt x="554819" y="272737"/>
                    <a:pt x="522944" y="264380"/>
                    <a:pt x="499537" y="264380"/>
                  </a:cubicBezTo>
                  <a:cubicBezTo>
                    <a:pt x="454816" y="264380"/>
                    <a:pt x="420182" y="282803"/>
                    <a:pt x="395633" y="319554"/>
                  </a:cubicBezTo>
                  <a:cubicBezTo>
                    <a:pt x="360428" y="371404"/>
                    <a:pt x="342825" y="468457"/>
                    <a:pt x="342825" y="610713"/>
                  </a:cubicBezTo>
                  <a:lnTo>
                    <a:pt x="342825" y="908520"/>
                  </a:lnTo>
                  <a:lnTo>
                    <a:pt x="0" y="908520"/>
                  </a:lnTo>
                  <a:lnTo>
                    <a:pt x="0" y="20037"/>
                  </a:lnTo>
                  <a:close/>
                </a:path>
              </a:pathLst>
            </a:custGeom>
            <a:grpFill/>
            <a:ln w="9510" cap="flat">
              <a:noFill/>
              <a:prstDash val="solid"/>
              <a:miter/>
            </a:ln>
          </p:spPr>
          <p:txBody>
            <a:bodyPr rtlCol="0" anchor="ctr"/>
            <a:lstStyle/>
            <a:p>
              <a:endParaRPr lang="en-GB"/>
            </a:p>
          </p:txBody>
        </p:sp>
        <p:sp>
          <p:nvSpPr>
            <p:cNvPr id="26" name="Freeform 25">
              <a:extLst>
                <a:ext uri="{FF2B5EF4-FFF2-40B4-BE49-F238E27FC236}">
                  <a16:creationId xmlns:a16="http://schemas.microsoft.com/office/drawing/2014/main" id="{9EBF6A7B-C207-AA5F-FC84-E7EA1E8967D3}"/>
                </a:ext>
              </a:extLst>
            </p:cNvPr>
            <p:cNvSpPr/>
            <p:nvPr/>
          </p:nvSpPr>
          <p:spPr>
            <a:xfrm>
              <a:off x="5142022" y="7116752"/>
              <a:ext cx="341112" cy="1226459"/>
            </a:xfrm>
            <a:custGeom>
              <a:avLst/>
              <a:gdLst>
                <a:gd name="connsiteX0" fmla="*/ 0 w 341112"/>
                <a:gd name="connsiteY0" fmla="*/ 0 h 1226459"/>
                <a:gd name="connsiteX1" fmla="*/ 341112 w 341112"/>
                <a:gd name="connsiteY1" fmla="*/ 0 h 1226459"/>
                <a:gd name="connsiteX2" fmla="*/ 341112 w 341112"/>
                <a:gd name="connsiteY2" fmla="*/ 231712 h 1226459"/>
                <a:gd name="connsiteX3" fmla="*/ 0 w 341112"/>
                <a:gd name="connsiteY3" fmla="*/ 231712 h 1226459"/>
                <a:gd name="connsiteX4" fmla="*/ 0 w 341112"/>
                <a:gd name="connsiteY4" fmla="*/ 0 h 1226459"/>
                <a:gd name="connsiteX5" fmla="*/ 0 w 341112"/>
                <a:gd name="connsiteY5" fmla="*/ 337977 h 1226459"/>
                <a:gd name="connsiteX6" fmla="*/ 341112 w 341112"/>
                <a:gd name="connsiteY6" fmla="*/ 337977 h 1226459"/>
                <a:gd name="connsiteX7" fmla="*/ 341112 w 341112"/>
                <a:gd name="connsiteY7" fmla="*/ 1226460 h 1226459"/>
                <a:gd name="connsiteX8" fmla="*/ 0 w 341112"/>
                <a:gd name="connsiteY8" fmla="*/ 1226460 h 1226459"/>
                <a:gd name="connsiteX9" fmla="*/ 0 w 341112"/>
                <a:gd name="connsiteY9" fmla="*/ 337977 h 12264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41112" h="1226459">
                  <a:moveTo>
                    <a:pt x="0" y="0"/>
                  </a:moveTo>
                  <a:lnTo>
                    <a:pt x="341112" y="0"/>
                  </a:lnTo>
                  <a:lnTo>
                    <a:pt x="341112" y="231712"/>
                  </a:lnTo>
                  <a:lnTo>
                    <a:pt x="0" y="231712"/>
                  </a:lnTo>
                  <a:lnTo>
                    <a:pt x="0" y="0"/>
                  </a:lnTo>
                  <a:close/>
                  <a:moveTo>
                    <a:pt x="0" y="337977"/>
                  </a:moveTo>
                  <a:lnTo>
                    <a:pt x="341112" y="337977"/>
                  </a:lnTo>
                  <a:lnTo>
                    <a:pt x="341112" y="1226460"/>
                  </a:lnTo>
                  <a:lnTo>
                    <a:pt x="0" y="1226460"/>
                  </a:lnTo>
                  <a:lnTo>
                    <a:pt x="0" y="337977"/>
                  </a:lnTo>
                  <a:close/>
                </a:path>
              </a:pathLst>
            </a:custGeom>
            <a:grpFill/>
            <a:ln w="9510" cap="flat">
              <a:noFill/>
              <a:prstDash val="solid"/>
              <a:miter/>
            </a:ln>
          </p:spPr>
          <p:txBody>
            <a:bodyPr rtlCol="0" anchor="ctr"/>
            <a:lstStyle/>
            <a:p>
              <a:endParaRPr lang="en-GB"/>
            </a:p>
          </p:txBody>
        </p:sp>
        <p:sp>
          <p:nvSpPr>
            <p:cNvPr id="27" name="Freeform 26">
              <a:extLst>
                <a:ext uri="{FF2B5EF4-FFF2-40B4-BE49-F238E27FC236}">
                  <a16:creationId xmlns:a16="http://schemas.microsoft.com/office/drawing/2014/main" id="{C2D3DA47-44EF-33A2-CBF1-F3D568D2575C}"/>
                </a:ext>
              </a:extLst>
            </p:cNvPr>
            <p:cNvSpPr/>
            <p:nvPr/>
          </p:nvSpPr>
          <p:spPr>
            <a:xfrm>
              <a:off x="6503806" y="7434596"/>
              <a:ext cx="981470" cy="1269193"/>
            </a:xfrm>
            <a:custGeom>
              <a:avLst/>
              <a:gdLst>
                <a:gd name="connsiteX0" fmla="*/ 661291 w 981470"/>
                <a:gd name="connsiteY0" fmla="*/ 20132 h 1269193"/>
                <a:gd name="connsiteX1" fmla="*/ 980614 w 981470"/>
                <a:gd name="connsiteY1" fmla="*/ 20132 h 1269193"/>
                <a:gd name="connsiteX2" fmla="*/ 980614 w 981470"/>
                <a:gd name="connsiteY2" fmla="*/ 859234 h 1269193"/>
                <a:gd name="connsiteX3" fmla="*/ 981471 w 981470"/>
                <a:gd name="connsiteY3" fmla="*/ 898549 h 1269193"/>
                <a:gd name="connsiteX4" fmla="*/ 945885 w 981470"/>
                <a:gd name="connsiteY4" fmla="*/ 1057899 h 1269193"/>
                <a:gd name="connsiteX5" fmla="*/ 851115 w 981470"/>
                <a:gd name="connsiteY5" fmla="*/ 1180497 h 1269193"/>
                <a:gd name="connsiteX6" fmla="*/ 701064 w 981470"/>
                <a:gd name="connsiteY6" fmla="*/ 1248301 h 1269193"/>
                <a:gd name="connsiteX7" fmla="*/ 492781 w 981470"/>
                <a:gd name="connsiteY7" fmla="*/ 1269193 h 1269193"/>
                <a:gd name="connsiteX8" fmla="*/ 124361 w 981470"/>
                <a:gd name="connsiteY8" fmla="*/ 1188854 h 1269193"/>
                <a:gd name="connsiteX9" fmla="*/ 24168 w 981470"/>
                <a:gd name="connsiteY9" fmla="*/ 973855 h 1269193"/>
                <a:gd name="connsiteX10" fmla="*/ 25881 w 981470"/>
                <a:gd name="connsiteY10" fmla="*/ 928653 h 1269193"/>
                <a:gd name="connsiteX11" fmla="*/ 357002 w 981470"/>
                <a:gd name="connsiteY11" fmla="*/ 966258 h 1269193"/>
                <a:gd name="connsiteX12" fmla="*/ 395538 w 981470"/>
                <a:gd name="connsiteY12" fmla="*/ 1029884 h 1269193"/>
                <a:gd name="connsiteX13" fmla="*/ 490307 w 981470"/>
                <a:gd name="connsiteY13" fmla="*/ 1055809 h 1269193"/>
                <a:gd name="connsiteX14" fmla="*/ 600491 w 981470"/>
                <a:gd name="connsiteY14" fmla="*/ 1016494 h 1269193"/>
                <a:gd name="connsiteX15" fmla="*/ 636933 w 981470"/>
                <a:gd name="connsiteY15" fmla="*/ 879271 h 1269193"/>
                <a:gd name="connsiteX16" fmla="*/ 636933 w 981470"/>
                <a:gd name="connsiteY16" fmla="*/ 744612 h 1269193"/>
                <a:gd name="connsiteX17" fmla="*/ 536360 w 981470"/>
                <a:gd name="connsiteY17" fmla="*/ 830745 h 1269193"/>
                <a:gd name="connsiteX18" fmla="*/ 366232 w 981470"/>
                <a:gd name="connsiteY18" fmla="*/ 872529 h 1269193"/>
                <a:gd name="connsiteX19" fmla="*/ 77928 w 981470"/>
                <a:gd name="connsiteY19" fmla="*/ 716883 h 1269193"/>
                <a:gd name="connsiteX20" fmla="*/ 0 w 981470"/>
                <a:gd name="connsiteY20" fmla="*/ 424964 h 1269193"/>
                <a:gd name="connsiteX21" fmla="*/ 100573 w 981470"/>
                <a:gd name="connsiteY21" fmla="*/ 108734 h 1269193"/>
                <a:gd name="connsiteX22" fmla="*/ 363758 w 981470"/>
                <a:gd name="connsiteY22" fmla="*/ 0 h 1269193"/>
                <a:gd name="connsiteX23" fmla="*/ 535218 w 981470"/>
                <a:gd name="connsiteY23" fmla="*/ 35137 h 1269193"/>
                <a:gd name="connsiteX24" fmla="*/ 661387 w 981470"/>
                <a:gd name="connsiteY24" fmla="*/ 151468 h 1269193"/>
                <a:gd name="connsiteX25" fmla="*/ 661387 w 981470"/>
                <a:gd name="connsiteY25" fmla="*/ 20132 h 1269193"/>
                <a:gd name="connsiteX26" fmla="*/ 340256 w 981470"/>
                <a:gd name="connsiteY26" fmla="*/ 450984 h 1269193"/>
                <a:gd name="connsiteX27" fmla="*/ 381361 w 981470"/>
                <a:gd name="connsiteY27" fmla="*/ 593620 h 1269193"/>
                <a:gd name="connsiteX28" fmla="*/ 489546 w 981470"/>
                <a:gd name="connsiteY28" fmla="*/ 640057 h 1269193"/>
                <a:gd name="connsiteX29" fmla="*/ 596399 w 981470"/>
                <a:gd name="connsiteY29" fmla="*/ 591910 h 1269193"/>
                <a:gd name="connsiteX30" fmla="*/ 639597 w 981470"/>
                <a:gd name="connsiteY30" fmla="*/ 446805 h 1269193"/>
                <a:gd name="connsiteX31" fmla="*/ 594306 w 981470"/>
                <a:gd name="connsiteY31" fmla="*/ 298282 h 1269193"/>
                <a:gd name="connsiteX32" fmla="*/ 483647 w 981470"/>
                <a:gd name="connsiteY32" fmla="*/ 246811 h 1269193"/>
                <a:gd name="connsiteX33" fmla="*/ 379267 w 981470"/>
                <a:gd name="connsiteY33" fmla="*/ 294103 h 1269193"/>
                <a:gd name="connsiteX34" fmla="*/ 340256 w 981470"/>
                <a:gd name="connsiteY34" fmla="*/ 450984 h 12691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Lst>
              <a:rect l="l" t="t" r="r" b="b"/>
              <a:pathLst>
                <a:path w="981470" h="1269193">
                  <a:moveTo>
                    <a:pt x="661291" y="20132"/>
                  </a:moveTo>
                  <a:lnTo>
                    <a:pt x="980614" y="20132"/>
                  </a:lnTo>
                  <a:lnTo>
                    <a:pt x="980614" y="859234"/>
                  </a:lnTo>
                  <a:lnTo>
                    <a:pt x="981471" y="898549"/>
                  </a:lnTo>
                  <a:cubicBezTo>
                    <a:pt x="981471" y="954293"/>
                    <a:pt x="969577" y="1007473"/>
                    <a:pt x="945885" y="1057899"/>
                  </a:cubicBezTo>
                  <a:cubicBezTo>
                    <a:pt x="922097" y="1108324"/>
                    <a:pt x="890603" y="1149254"/>
                    <a:pt x="851115" y="1180497"/>
                  </a:cubicBezTo>
                  <a:cubicBezTo>
                    <a:pt x="811723" y="1211740"/>
                    <a:pt x="761674" y="1234342"/>
                    <a:pt x="701064" y="1248301"/>
                  </a:cubicBezTo>
                  <a:cubicBezTo>
                    <a:pt x="640454" y="1262261"/>
                    <a:pt x="570994" y="1269193"/>
                    <a:pt x="492781" y="1269193"/>
                  </a:cubicBezTo>
                  <a:cubicBezTo>
                    <a:pt x="313994" y="1269193"/>
                    <a:pt x="191156" y="1242414"/>
                    <a:pt x="124361" y="1188854"/>
                  </a:cubicBezTo>
                  <a:cubicBezTo>
                    <a:pt x="57566" y="1135294"/>
                    <a:pt x="24168" y="1063596"/>
                    <a:pt x="24168" y="973855"/>
                  </a:cubicBezTo>
                  <a:cubicBezTo>
                    <a:pt x="24168" y="962745"/>
                    <a:pt x="24739" y="947645"/>
                    <a:pt x="25881" y="928653"/>
                  </a:cubicBezTo>
                  <a:lnTo>
                    <a:pt x="357002" y="966258"/>
                  </a:lnTo>
                  <a:cubicBezTo>
                    <a:pt x="365375" y="996932"/>
                    <a:pt x="378221" y="1018109"/>
                    <a:pt x="395538" y="1029884"/>
                  </a:cubicBezTo>
                  <a:cubicBezTo>
                    <a:pt x="420657" y="1047168"/>
                    <a:pt x="452247" y="1055809"/>
                    <a:pt x="490307" y="1055809"/>
                  </a:cubicBezTo>
                  <a:cubicBezTo>
                    <a:pt x="539500" y="1055809"/>
                    <a:pt x="576227" y="1042704"/>
                    <a:pt x="600491" y="1016494"/>
                  </a:cubicBezTo>
                  <a:cubicBezTo>
                    <a:pt x="624754" y="990284"/>
                    <a:pt x="636933" y="944512"/>
                    <a:pt x="636933" y="879271"/>
                  </a:cubicBezTo>
                  <a:lnTo>
                    <a:pt x="636933" y="744612"/>
                  </a:lnTo>
                  <a:cubicBezTo>
                    <a:pt x="603440" y="784212"/>
                    <a:pt x="569853" y="812986"/>
                    <a:pt x="536360" y="830745"/>
                  </a:cubicBezTo>
                  <a:cubicBezTo>
                    <a:pt x="483837" y="858664"/>
                    <a:pt x="427128" y="872529"/>
                    <a:pt x="366232" y="872529"/>
                  </a:cubicBezTo>
                  <a:cubicBezTo>
                    <a:pt x="247199" y="872529"/>
                    <a:pt x="151098" y="820679"/>
                    <a:pt x="77928" y="716883"/>
                  </a:cubicBezTo>
                  <a:cubicBezTo>
                    <a:pt x="25976" y="643286"/>
                    <a:pt x="0" y="545948"/>
                    <a:pt x="0" y="424964"/>
                  </a:cubicBezTo>
                  <a:cubicBezTo>
                    <a:pt x="0" y="286696"/>
                    <a:pt x="33493" y="181286"/>
                    <a:pt x="100573" y="108734"/>
                  </a:cubicBezTo>
                  <a:cubicBezTo>
                    <a:pt x="167654" y="36276"/>
                    <a:pt x="255382" y="0"/>
                    <a:pt x="363758" y="0"/>
                  </a:cubicBezTo>
                  <a:cubicBezTo>
                    <a:pt x="433027" y="0"/>
                    <a:pt x="490212" y="11681"/>
                    <a:pt x="535218" y="35137"/>
                  </a:cubicBezTo>
                  <a:cubicBezTo>
                    <a:pt x="580224" y="58593"/>
                    <a:pt x="622280" y="97338"/>
                    <a:pt x="661387" y="151468"/>
                  </a:cubicBezTo>
                  <a:lnTo>
                    <a:pt x="661387" y="20132"/>
                  </a:lnTo>
                  <a:close/>
                  <a:moveTo>
                    <a:pt x="340256" y="450984"/>
                  </a:moveTo>
                  <a:cubicBezTo>
                    <a:pt x="340256" y="515085"/>
                    <a:pt x="353958" y="562661"/>
                    <a:pt x="381361" y="593620"/>
                  </a:cubicBezTo>
                  <a:cubicBezTo>
                    <a:pt x="408764" y="624578"/>
                    <a:pt x="444826" y="640057"/>
                    <a:pt x="489546" y="640057"/>
                  </a:cubicBezTo>
                  <a:cubicBezTo>
                    <a:pt x="534266" y="640057"/>
                    <a:pt x="567664" y="624008"/>
                    <a:pt x="596399" y="591910"/>
                  </a:cubicBezTo>
                  <a:cubicBezTo>
                    <a:pt x="625135" y="559813"/>
                    <a:pt x="639597" y="511476"/>
                    <a:pt x="639597" y="446805"/>
                  </a:cubicBezTo>
                  <a:cubicBezTo>
                    <a:pt x="639597" y="382135"/>
                    <a:pt x="624468" y="332659"/>
                    <a:pt x="594306" y="298282"/>
                  </a:cubicBezTo>
                  <a:cubicBezTo>
                    <a:pt x="564144" y="264000"/>
                    <a:pt x="527225" y="246811"/>
                    <a:pt x="483647" y="246811"/>
                  </a:cubicBezTo>
                  <a:cubicBezTo>
                    <a:pt x="440068" y="246811"/>
                    <a:pt x="405243" y="262575"/>
                    <a:pt x="379267" y="294103"/>
                  </a:cubicBezTo>
                  <a:cubicBezTo>
                    <a:pt x="353291" y="325631"/>
                    <a:pt x="340256" y="377862"/>
                    <a:pt x="340256" y="450984"/>
                  </a:cubicBezTo>
                  <a:close/>
                </a:path>
              </a:pathLst>
            </a:custGeom>
            <a:grpFill/>
            <a:ln w="9510" cap="flat">
              <a:noFill/>
              <a:prstDash val="solid"/>
              <a:miter/>
            </a:ln>
          </p:spPr>
          <p:txBody>
            <a:bodyPr rtlCol="0" anchor="ctr"/>
            <a:lstStyle/>
            <a:p>
              <a:endParaRPr lang="en-GB"/>
            </a:p>
          </p:txBody>
        </p:sp>
        <p:sp>
          <p:nvSpPr>
            <p:cNvPr id="28" name="Freeform 27">
              <a:extLst>
                <a:ext uri="{FF2B5EF4-FFF2-40B4-BE49-F238E27FC236}">
                  <a16:creationId xmlns:a16="http://schemas.microsoft.com/office/drawing/2014/main" id="{83954746-BD60-A01A-8439-545F6B5984F9}"/>
                </a:ext>
              </a:extLst>
            </p:cNvPr>
            <p:cNvSpPr/>
            <p:nvPr/>
          </p:nvSpPr>
          <p:spPr>
            <a:xfrm>
              <a:off x="7505448" y="7434786"/>
              <a:ext cx="1031043" cy="928557"/>
            </a:xfrm>
            <a:custGeom>
              <a:avLst/>
              <a:gdLst>
                <a:gd name="connsiteX0" fmla="*/ 1030949 w 1031043"/>
                <a:gd name="connsiteY0" fmla="*/ 548702 h 928557"/>
                <a:gd name="connsiteX1" fmla="*/ 347012 w 1031043"/>
                <a:gd name="connsiteY1" fmla="*/ 548702 h 928557"/>
                <a:gd name="connsiteX2" fmla="*/ 391447 w 1031043"/>
                <a:gd name="connsiteY2" fmla="*/ 670825 h 928557"/>
                <a:gd name="connsiteX3" fmla="*/ 520565 w 1031043"/>
                <a:gd name="connsiteY3" fmla="*/ 728564 h 928557"/>
                <a:gd name="connsiteX4" fmla="*/ 616095 w 1031043"/>
                <a:gd name="connsiteY4" fmla="*/ 703493 h 928557"/>
                <a:gd name="connsiteX5" fmla="*/ 675564 w 1031043"/>
                <a:gd name="connsiteY5" fmla="*/ 647464 h 928557"/>
                <a:gd name="connsiteX6" fmla="*/ 1011728 w 1031043"/>
                <a:gd name="connsiteY6" fmla="*/ 678423 h 928557"/>
                <a:gd name="connsiteX7" fmla="*/ 825615 w 1031043"/>
                <a:gd name="connsiteY7" fmla="*/ 870440 h 928557"/>
                <a:gd name="connsiteX8" fmla="*/ 512953 w 1031043"/>
                <a:gd name="connsiteY8" fmla="*/ 928558 h 928557"/>
                <a:gd name="connsiteX9" fmla="*/ 234640 w 1031043"/>
                <a:gd name="connsiteY9" fmla="*/ 878796 h 928557"/>
                <a:gd name="connsiteX10" fmla="*/ 66605 w 1031043"/>
                <a:gd name="connsiteY10" fmla="*/ 720682 h 928557"/>
                <a:gd name="connsiteX11" fmla="*/ 0 w 1031043"/>
                <a:gd name="connsiteY11" fmla="*/ 465988 h 928557"/>
                <a:gd name="connsiteX12" fmla="*/ 133686 w 1031043"/>
                <a:gd name="connsiteY12" fmla="*/ 128866 h 928557"/>
                <a:gd name="connsiteX13" fmla="*/ 502962 w 1031043"/>
                <a:gd name="connsiteY13" fmla="*/ 0 h 928557"/>
                <a:gd name="connsiteX14" fmla="*/ 804683 w 1031043"/>
                <a:gd name="connsiteY14" fmla="*/ 57738 h 928557"/>
                <a:gd name="connsiteX15" fmla="*/ 973193 w 1031043"/>
                <a:gd name="connsiteY15" fmla="*/ 225065 h 928557"/>
                <a:gd name="connsiteX16" fmla="*/ 1031044 w 1031043"/>
                <a:gd name="connsiteY16" fmla="*/ 510336 h 928557"/>
                <a:gd name="connsiteX17" fmla="*/ 1031044 w 1031043"/>
                <a:gd name="connsiteY17" fmla="*/ 548797 h 928557"/>
                <a:gd name="connsiteX18" fmla="*/ 683937 w 1031043"/>
                <a:gd name="connsiteY18" fmla="*/ 385554 h 928557"/>
                <a:gd name="connsiteX19" fmla="*/ 630748 w 1031043"/>
                <a:gd name="connsiteY19" fmla="*/ 244152 h 928557"/>
                <a:gd name="connsiteX20" fmla="*/ 517139 w 1031043"/>
                <a:gd name="connsiteY20" fmla="*/ 201514 h 928557"/>
                <a:gd name="connsiteX21" fmla="*/ 387165 w 1031043"/>
                <a:gd name="connsiteY21" fmla="*/ 265899 h 928557"/>
                <a:gd name="connsiteX22" fmla="*/ 347773 w 1031043"/>
                <a:gd name="connsiteY22" fmla="*/ 385554 h 928557"/>
                <a:gd name="connsiteX23" fmla="*/ 683937 w 1031043"/>
                <a:gd name="connsiteY23" fmla="*/ 385554 h 9285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1031043" h="928557">
                  <a:moveTo>
                    <a:pt x="1030949" y="548702"/>
                  </a:moveTo>
                  <a:lnTo>
                    <a:pt x="347012" y="548702"/>
                  </a:lnTo>
                  <a:cubicBezTo>
                    <a:pt x="353196" y="603401"/>
                    <a:pt x="367945" y="644046"/>
                    <a:pt x="391447" y="670825"/>
                  </a:cubicBezTo>
                  <a:cubicBezTo>
                    <a:pt x="424368" y="709286"/>
                    <a:pt x="467471" y="728564"/>
                    <a:pt x="520565" y="728564"/>
                  </a:cubicBezTo>
                  <a:cubicBezTo>
                    <a:pt x="554058" y="728564"/>
                    <a:pt x="585933" y="720207"/>
                    <a:pt x="616095" y="703493"/>
                  </a:cubicBezTo>
                  <a:cubicBezTo>
                    <a:pt x="634554" y="692857"/>
                    <a:pt x="654346" y="674244"/>
                    <a:pt x="675564" y="647464"/>
                  </a:cubicBezTo>
                  <a:lnTo>
                    <a:pt x="1011728" y="678423"/>
                  </a:lnTo>
                  <a:cubicBezTo>
                    <a:pt x="960348" y="767689"/>
                    <a:pt x="898310" y="831694"/>
                    <a:pt x="825615" y="870440"/>
                  </a:cubicBezTo>
                  <a:cubicBezTo>
                    <a:pt x="753016" y="909185"/>
                    <a:pt x="648732" y="928558"/>
                    <a:pt x="512953" y="928558"/>
                  </a:cubicBezTo>
                  <a:cubicBezTo>
                    <a:pt x="395062" y="928558"/>
                    <a:pt x="302291" y="911939"/>
                    <a:pt x="234640" y="878796"/>
                  </a:cubicBezTo>
                  <a:cubicBezTo>
                    <a:pt x="166988" y="845654"/>
                    <a:pt x="111040" y="792949"/>
                    <a:pt x="66605" y="720682"/>
                  </a:cubicBezTo>
                  <a:cubicBezTo>
                    <a:pt x="22170" y="648509"/>
                    <a:pt x="0" y="563516"/>
                    <a:pt x="0" y="465988"/>
                  </a:cubicBezTo>
                  <a:cubicBezTo>
                    <a:pt x="0" y="327151"/>
                    <a:pt x="44530" y="214714"/>
                    <a:pt x="133686" y="128866"/>
                  </a:cubicBezTo>
                  <a:cubicBezTo>
                    <a:pt x="222841" y="43019"/>
                    <a:pt x="345870" y="0"/>
                    <a:pt x="502962" y="0"/>
                  </a:cubicBezTo>
                  <a:cubicBezTo>
                    <a:pt x="630368" y="0"/>
                    <a:pt x="730941" y="19278"/>
                    <a:pt x="804683" y="57738"/>
                  </a:cubicBezTo>
                  <a:cubicBezTo>
                    <a:pt x="878424" y="96198"/>
                    <a:pt x="934562" y="152037"/>
                    <a:pt x="973193" y="225065"/>
                  </a:cubicBezTo>
                  <a:cubicBezTo>
                    <a:pt x="1011728" y="298092"/>
                    <a:pt x="1031044" y="393246"/>
                    <a:pt x="1031044" y="510336"/>
                  </a:cubicBezTo>
                  <a:lnTo>
                    <a:pt x="1031044" y="548797"/>
                  </a:lnTo>
                  <a:close/>
                  <a:moveTo>
                    <a:pt x="683937" y="385554"/>
                  </a:moveTo>
                  <a:cubicBezTo>
                    <a:pt x="677182" y="319744"/>
                    <a:pt x="659484" y="272642"/>
                    <a:pt x="630748" y="244152"/>
                  </a:cubicBezTo>
                  <a:cubicBezTo>
                    <a:pt x="601918" y="215663"/>
                    <a:pt x="564144" y="201514"/>
                    <a:pt x="517139" y="201514"/>
                  </a:cubicBezTo>
                  <a:cubicBezTo>
                    <a:pt x="462904" y="201514"/>
                    <a:pt x="419611" y="222975"/>
                    <a:pt x="387165" y="265899"/>
                  </a:cubicBezTo>
                  <a:cubicBezTo>
                    <a:pt x="366517" y="292679"/>
                    <a:pt x="353387" y="332564"/>
                    <a:pt x="347773" y="385554"/>
                  </a:cubicBezTo>
                  <a:lnTo>
                    <a:pt x="683937" y="385554"/>
                  </a:lnTo>
                  <a:close/>
                </a:path>
              </a:pathLst>
            </a:custGeom>
            <a:grpFill/>
            <a:ln w="9510" cap="flat">
              <a:noFill/>
              <a:prstDash val="solid"/>
              <a:miter/>
            </a:ln>
          </p:spPr>
          <p:txBody>
            <a:bodyPr rtlCol="0" anchor="ctr"/>
            <a:lstStyle/>
            <a:p>
              <a:endParaRPr lang="en-GB"/>
            </a:p>
          </p:txBody>
        </p:sp>
        <p:sp>
          <p:nvSpPr>
            <p:cNvPr id="29" name="Freeform 28">
              <a:extLst>
                <a:ext uri="{FF2B5EF4-FFF2-40B4-BE49-F238E27FC236}">
                  <a16:creationId xmlns:a16="http://schemas.microsoft.com/office/drawing/2014/main" id="{327F955B-FB23-8DD3-8EF4-AA0A8C174761}"/>
                </a:ext>
              </a:extLst>
            </p:cNvPr>
            <p:cNvSpPr/>
            <p:nvPr/>
          </p:nvSpPr>
          <p:spPr>
            <a:xfrm>
              <a:off x="8524694" y="7434596"/>
              <a:ext cx="946265" cy="928652"/>
            </a:xfrm>
            <a:custGeom>
              <a:avLst/>
              <a:gdLst>
                <a:gd name="connsiteX0" fmla="*/ 0 w 946265"/>
                <a:gd name="connsiteY0" fmla="*/ 661804 h 928652"/>
                <a:gd name="connsiteX1" fmla="*/ 338638 w 946265"/>
                <a:gd name="connsiteY1" fmla="*/ 629991 h 928652"/>
                <a:gd name="connsiteX2" fmla="*/ 397346 w 946265"/>
                <a:gd name="connsiteY2" fmla="*/ 716123 h 928652"/>
                <a:gd name="connsiteX3" fmla="*/ 497919 w 946265"/>
                <a:gd name="connsiteY3" fmla="*/ 742048 h 928652"/>
                <a:gd name="connsiteX4" fmla="*/ 604391 w 946265"/>
                <a:gd name="connsiteY4" fmla="*/ 712799 h 928652"/>
                <a:gd name="connsiteX5" fmla="*/ 633698 w 946265"/>
                <a:gd name="connsiteY5" fmla="*/ 658480 h 928652"/>
                <a:gd name="connsiteX6" fmla="*/ 595162 w 946265"/>
                <a:gd name="connsiteY6" fmla="*/ 601692 h 928652"/>
                <a:gd name="connsiteX7" fmla="*/ 448441 w 946265"/>
                <a:gd name="connsiteY7" fmla="*/ 566650 h 928652"/>
                <a:gd name="connsiteX8" fmla="*/ 201623 w 946265"/>
                <a:gd name="connsiteY8" fmla="*/ 509387 h 928652"/>
                <a:gd name="connsiteX9" fmla="*/ 85064 w 946265"/>
                <a:gd name="connsiteY9" fmla="*/ 420405 h 928652"/>
                <a:gd name="connsiteX10" fmla="*/ 37679 w 946265"/>
                <a:gd name="connsiteY10" fmla="*/ 277485 h 928652"/>
                <a:gd name="connsiteX11" fmla="*/ 88775 w 946265"/>
                <a:gd name="connsiteY11" fmla="*/ 126207 h 928652"/>
                <a:gd name="connsiteX12" fmla="*/ 229597 w 946265"/>
                <a:gd name="connsiteY12" fmla="*/ 31338 h 928652"/>
                <a:gd name="connsiteX13" fmla="*/ 470135 w 946265"/>
                <a:gd name="connsiteY13" fmla="*/ 0 h 928652"/>
                <a:gd name="connsiteX14" fmla="*/ 705251 w 946265"/>
                <a:gd name="connsiteY14" fmla="*/ 24216 h 928652"/>
                <a:gd name="connsiteX15" fmla="*/ 831800 w 946265"/>
                <a:gd name="connsiteY15" fmla="*/ 99522 h 928652"/>
                <a:gd name="connsiteX16" fmla="*/ 916007 w 946265"/>
                <a:gd name="connsiteY16" fmla="*/ 237600 h 928652"/>
                <a:gd name="connsiteX17" fmla="*/ 592498 w 946265"/>
                <a:gd name="connsiteY17" fmla="*/ 269413 h 928652"/>
                <a:gd name="connsiteX18" fmla="*/ 550632 w 946265"/>
                <a:gd name="connsiteY18" fmla="*/ 206642 h 928652"/>
                <a:gd name="connsiteX19" fmla="*/ 453389 w 946265"/>
                <a:gd name="connsiteY19" fmla="*/ 179862 h 928652"/>
                <a:gd name="connsiteX20" fmla="*/ 369181 w 946265"/>
                <a:gd name="connsiteY20" fmla="*/ 200374 h 928652"/>
                <a:gd name="connsiteX21" fmla="*/ 342825 w 946265"/>
                <a:gd name="connsiteY21" fmla="*/ 250040 h 928652"/>
                <a:gd name="connsiteX22" fmla="*/ 376318 w 946265"/>
                <a:gd name="connsiteY22" fmla="*/ 299326 h 928652"/>
                <a:gd name="connsiteX23" fmla="*/ 522182 w 946265"/>
                <a:gd name="connsiteY23" fmla="*/ 329430 h 928652"/>
                <a:gd name="connsiteX24" fmla="*/ 775281 w 946265"/>
                <a:gd name="connsiteY24" fmla="*/ 382895 h 928652"/>
                <a:gd name="connsiteX25" fmla="*/ 902306 w 946265"/>
                <a:gd name="connsiteY25" fmla="*/ 480708 h 928652"/>
                <a:gd name="connsiteX26" fmla="*/ 946265 w 946265"/>
                <a:gd name="connsiteY26" fmla="*/ 620305 h 928652"/>
                <a:gd name="connsiteX27" fmla="*/ 899737 w 946265"/>
                <a:gd name="connsiteY27" fmla="*/ 769873 h 928652"/>
                <a:gd name="connsiteX28" fmla="*/ 753016 w 946265"/>
                <a:gd name="connsiteY28" fmla="*/ 885634 h 928652"/>
                <a:gd name="connsiteX29" fmla="*/ 480221 w 946265"/>
                <a:gd name="connsiteY29" fmla="*/ 928653 h 928652"/>
                <a:gd name="connsiteX30" fmla="*/ 132829 w 946265"/>
                <a:gd name="connsiteY30" fmla="*/ 859234 h 928652"/>
                <a:gd name="connsiteX31" fmla="*/ 0 w 946265"/>
                <a:gd name="connsiteY31" fmla="*/ 661804 h 9286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Lst>
              <a:rect l="l" t="t" r="r" b="b"/>
              <a:pathLst>
                <a:path w="946265" h="928652">
                  <a:moveTo>
                    <a:pt x="0" y="661804"/>
                  </a:moveTo>
                  <a:lnTo>
                    <a:pt x="338638" y="629991"/>
                  </a:lnTo>
                  <a:cubicBezTo>
                    <a:pt x="352625" y="670161"/>
                    <a:pt x="372131" y="698840"/>
                    <a:pt x="397346" y="716123"/>
                  </a:cubicBezTo>
                  <a:cubicBezTo>
                    <a:pt x="422465" y="733407"/>
                    <a:pt x="456053" y="742048"/>
                    <a:pt x="497919" y="742048"/>
                  </a:cubicBezTo>
                  <a:cubicBezTo>
                    <a:pt x="543781" y="742048"/>
                    <a:pt x="579272" y="732267"/>
                    <a:pt x="604391" y="712799"/>
                  </a:cubicBezTo>
                  <a:cubicBezTo>
                    <a:pt x="623898" y="698365"/>
                    <a:pt x="633698" y="680227"/>
                    <a:pt x="633698" y="658480"/>
                  </a:cubicBezTo>
                  <a:cubicBezTo>
                    <a:pt x="633698" y="633979"/>
                    <a:pt x="620853" y="615082"/>
                    <a:pt x="595162" y="601692"/>
                  </a:cubicBezTo>
                  <a:cubicBezTo>
                    <a:pt x="576703" y="592195"/>
                    <a:pt x="527796" y="580515"/>
                    <a:pt x="448441" y="566650"/>
                  </a:cubicBezTo>
                  <a:cubicBezTo>
                    <a:pt x="329980" y="546043"/>
                    <a:pt x="247675" y="526955"/>
                    <a:pt x="201623" y="509387"/>
                  </a:cubicBezTo>
                  <a:cubicBezTo>
                    <a:pt x="155475" y="491818"/>
                    <a:pt x="116654" y="462190"/>
                    <a:pt x="85064" y="420405"/>
                  </a:cubicBezTo>
                  <a:cubicBezTo>
                    <a:pt x="53474" y="378621"/>
                    <a:pt x="37679" y="330949"/>
                    <a:pt x="37679" y="277485"/>
                  </a:cubicBezTo>
                  <a:cubicBezTo>
                    <a:pt x="37679" y="218987"/>
                    <a:pt x="54711" y="168561"/>
                    <a:pt x="88775" y="126207"/>
                  </a:cubicBezTo>
                  <a:cubicBezTo>
                    <a:pt x="122838" y="83853"/>
                    <a:pt x="169747" y="52230"/>
                    <a:pt x="229597" y="31338"/>
                  </a:cubicBezTo>
                  <a:cubicBezTo>
                    <a:pt x="289350" y="10446"/>
                    <a:pt x="369562" y="0"/>
                    <a:pt x="470135" y="0"/>
                  </a:cubicBezTo>
                  <a:cubicBezTo>
                    <a:pt x="576323" y="0"/>
                    <a:pt x="654631" y="8072"/>
                    <a:pt x="705251" y="24216"/>
                  </a:cubicBezTo>
                  <a:cubicBezTo>
                    <a:pt x="755775" y="40360"/>
                    <a:pt x="798022" y="65525"/>
                    <a:pt x="831800" y="99522"/>
                  </a:cubicBezTo>
                  <a:cubicBezTo>
                    <a:pt x="865578" y="133519"/>
                    <a:pt x="893647" y="179577"/>
                    <a:pt x="916007" y="237600"/>
                  </a:cubicBezTo>
                  <a:lnTo>
                    <a:pt x="592498" y="269413"/>
                  </a:lnTo>
                  <a:cubicBezTo>
                    <a:pt x="584125" y="240924"/>
                    <a:pt x="570138" y="220031"/>
                    <a:pt x="550632" y="206642"/>
                  </a:cubicBezTo>
                  <a:cubicBezTo>
                    <a:pt x="523800" y="188788"/>
                    <a:pt x="491354" y="179862"/>
                    <a:pt x="453389" y="179862"/>
                  </a:cubicBezTo>
                  <a:cubicBezTo>
                    <a:pt x="415424" y="179862"/>
                    <a:pt x="386784" y="186699"/>
                    <a:pt x="369181" y="200374"/>
                  </a:cubicBezTo>
                  <a:cubicBezTo>
                    <a:pt x="351579" y="214049"/>
                    <a:pt x="342825" y="230573"/>
                    <a:pt x="342825" y="250040"/>
                  </a:cubicBezTo>
                  <a:cubicBezTo>
                    <a:pt x="342825" y="271787"/>
                    <a:pt x="353958" y="288216"/>
                    <a:pt x="376318" y="299326"/>
                  </a:cubicBezTo>
                  <a:cubicBezTo>
                    <a:pt x="398678" y="310437"/>
                    <a:pt x="447300" y="320503"/>
                    <a:pt x="522182" y="329430"/>
                  </a:cubicBezTo>
                  <a:cubicBezTo>
                    <a:pt x="635601" y="342250"/>
                    <a:pt x="719999" y="360103"/>
                    <a:pt x="775281" y="382895"/>
                  </a:cubicBezTo>
                  <a:cubicBezTo>
                    <a:pt x="830563" y="405781"/>
                    <a:pt x="872905" y="438354"/>
                    <a:pt x="902306" y="480708"/>
                  </a:cubicBezTo>
                  <a:cubicBezTo>
                    <a:pt x="931707" y="523061"/>
                    <a:pt x="946265" y="569594"/>
                    <a:pt x="946265" y="620305"/>
                  </a:cubicBezTo>
                  <a:cubicBezTo>
                    <a:pt x="946265" y="671015"/>
                    <a:pt x="930756" y="721441"/>
                    <a:pt x="899737" y="769873"/>
                  </a:cubicBezTo>
                  <a:cubicBezTo>
                    <a:pt x="868718" y="818304"/>
                    <a:pt x="819811" y="856955"/>
                    <a:pt x="753016" y="885634"/>
                  </a:cubicBezTo>
                  <a:cubicBezTo>
                    <a:pt x="686221" y="914313"/>
                    <a:pt x="595257" y="928653"/>
                    <a:pt x="480221" y="928653"/>
                  </a:cubicBezTo>
                  <a:cubicBezTo>
                    <a:pt x="317610" y="928653"/>
                    <a:pt x="201812" y="905481"/>
                    <a:pt x="132829" y="859234"/>
                  </a:cubicBezTo>
                  <a:cubicBezTo>
                    <a:pt x="63845" y="812986"/>
                    <a:pt x="19506" y="747177"/>
                    <a:pt x="0" y="661804"/>
                  </a:cubicBezTo>
                  <a:close/>
                </a:path>
              </a:pathLst>
            </a:custGeom>
            <a:grpFill/>
            <a:ln w="9510" cap="flat">
              <a:noFill/>
              <a:prstDash val="solid"/>
              <a:miter/>
            </a:ln>
          </p:spPr>
          <p:txBody>
            <a:bodyPr rtlCol="0" anchor="ctr"/>
            <a:lstStyle/>
            <a:p>
              <a:endParaRPr lang="en-GB"/>
            </a:p>
          </p:txBody>
        </p:sp>
        <p:sp>
          <p:nvSpPr>
            <p:cNvPr id="30" name="Freeform 29">
              <a:extLst>
                <a:ext uri="{FF2B5EF4-FFF2-40B4-BE49-F238E27FC236}">
                  <a16:creationId xmlns:a16="http://schemas.microsoft.com/office/drawing/2014/main" id="{D1339CAD-EE0C-5DB8-063B-0CACA2DF0220}"/>
                </a:ext>
              </a:extLst>
            </p:cNvPr>
            <p:cNvSpPr/>
            <p:nvPr/>
          </p:nvSpPr>
          <p:spPr>
            <a:xfrm>
              <a:off x="3437032" y="6597742"/>
              <a:ext cx="3048410" cy="1765601"/>
            </a:xfrm>
            <a:custGeom>
              <a:avLst/>
              <a:gdLst>
                <a:gd name="connsiteX0" fmla="*/ 0 w 3048410"/>
                <a:gd name="connsiteY0" fmla="*/ 519010 h 1765601"/>
                <a:gd name="connsiteX1" fmla="*/ 0 w 3048410"/>
                <a:gd name="connsiteY1" fmla="*/ 1745469 h 1765601"/>
                <a:gd name="connsiteX2" fmla="*/ 319323 w 3048410"/>
                <a:gd name="connsiteY2" fmla="*/ 1745469 h 1765601"/>
                <a:gd name="connsiteX3" fmla="*/ 319323 w 3048410"/>
                <a:gd name="connsiteY3" fmla="*/ 1614134 h 1765601"/>
                <a:gd name="connsiteX4" fmla="*/ 441686 w 3048410"/>
                <a:gd name="connsiteY4" fmla="*/ 1727046 h 1765601"/>
                <a:gd name="connsiteX5" fmla="*/ 606009 w 3048410"/>
                <a:gd name="connsiteY5" fmla="*/ 1765507 h 1765601"/>
                <a:gd name="connsiteX6" fmla="*/ 796690 w 3048410"/>
                <a:gd name="connsiteY6" fmla="*/ 1710713 h 1765601"/>
                <a:gd name="connsiteX7" fmla="*/ 931232 w 3048410"/>
                <a:gd name="connsiteY7" fmla="*/ 1545095 h 1765601"/>
                <a:gd name="connsiteX8" fmla="*/ 979853 w 3048410"/>
                <a:gd name="connsiteY8" fmla="*/ 1288693 h 1765601"/>
                <a:gd name="connsiteX9" fmla="*/ 873380 w 3048410"/>
                <a:gd name="connsiteY9" fmla="*/ 953660 h 1765601"/>
                <a:gd name="connsiteX10" fmla="*/ 604297 w 3048410"/>
                <a:gd name="connsiteY10" fmla="*/ 836949 h 1765601"/>
                <a:gd name="connsiteX11" fmla="*/ 460525 w 3048410"/>
                <a:gd name="connsiteY11" fmla="*/ 863729 h 1765601"/>
                <a:gd name="connsiteX12" fmla="*/ 344442 w 3048410"/>
                <a:gd name="connsiteY12" fmla="*/ 944068 h 1765601"/>
                <a:gd name="connsiteX13" fmla="*/ 344442 w 3048410"/>
                <a:gd name="connsiteY13" fmla="*/ 670667 h 1765601"/>
                <a:gd name="connsiteX14" fmla="*/ 2703873 w 3048410"/>
                <a:gd name="connsiteY14" fmla="*/ 670382 h 1765601"/>
                <a:gd name="connsiteX15" fmla="*/ 2703873 w 3048410"/>
                <a:gd name="connsiteY15" fmla="*/ 944068 h 1765601"/>
                <a:gd name="connsiteX16" fmla="*/ 2588647 w 3048410"/>
                <a:gd name="connsiteY16" fmla="*/ 863729 h 1765601"/>
                <a:gd name="connsiteX17" fmla="*/ 2444019 w 3048410"/>
                <a:gd name="connsiteY17" fmla="*/ 836949 h 1765601"/>
                <a:gd name="connsiteX18" fmla="*/ 2174555 w 3048410"/>
                <a:gd name="connsiteY18" fmla="*/ 954040 h 1765601"/>
                <a:gd name="connsiteX19" fmla="*/ 2068558 w 3048410"/>
                <a:gd name="connsiteY19" fmla="*/ 1292016 h 1765601"/>
                <a:gd name="connsiteX20" fmla="*/ 2164564 w 3048410"/>
                <a:gd name="connsiteY20" fmla="*/ 1627524 h 1765601"/>
                <a:gd name="connsiteX21" fmla="*/ 2442401 w 3048410"/>
                <a:gd name="connsiteY21" fmla="*/ 1765602 h 1765601"/>
                <a:gd name="connsiteX22" fmla="*/ 2606725 w 3048410"/>
                <a:gd name="connsiteY22" fmla="*/ 1727141 h 1765601"/>
                <a:gd name="connsiteX23" fmla="*/ 2729088 w 3048410"/>
                <a:gd name="connsiteY23" fmla="*/ 1614229 h 1765601"/>
                <a:gd name="connsiteX24" fmla="*/ 2729088 w 3048410"/>
                <a:gd name="connsiteY24" fmla="*/ 1745564 h 1765601"/>
                <a:gd name="connsiteX25" fmla="*/ 3048411 w 3048410"/>
                <a:gd name="connsiteY25" fmla="*/ 1745564 h 1765601"/>
                <a:gd name="connsiteX26" fmla="*/ 3048411 w 3048410"/>
                <a:gd name="connsiteY26" fmla="*/ 519010 h 1765601"/>
                <a:gd name="connsiteX27" fmla="*/ 0 w 3048410"/>
                <a:gd name="connsiteY27" fmla="*/ 519010 h 1765601"/>
                <a:gd name="connsiteX28" fmla="*/ 386023 w 3048410"/>
                <a:gd name="connsiteY28" fmla="*/ 1142638 h 1765601"/>
                <a:gd name="connsiteX29" fmla="*/ 499632 w 3048410"/>
                <a:gd name="connsiteY29" fmla="*/ 1091168 h 1765601"/>
                <a:gd name="connsiteX30" fmla="*/ 598112 w 3048410"/>
                <a:gd name="connsiteY30" fmla="*/ 1140549 h 1765601"/>
                <a:gd name="connsiteX31" fmla="*/ 638741 w 3048410"/>
                <a:gd name="connsiteY31" fmla="*/ 1295340 h 1765601"/>
                <a:gd name="connsiteX32" fmla="*/ 597256 w 3048410"/>
                <a:gd name="connsiteY32" fmla="*/ 1465611 h 1765601"/>
                <a:gd name="connsiteX33" fmla="*/ 494589 w 3048410"/>
                <a:gd name="connsiteY33" fmla="*/ 1516226 h 1765601"/>
                <a:gd name="connsiteX34" fmla="*/ 385167 w 3048410"/>
                <a:gd name="connsiteY34" fmla="*/ 1464756 h 1765601"/>
                <a:gd name="connsiteX35" fmla="*/ 341969 w 3048410"/>
                <a:gd name="connsiteY35" fmla="*/ 1298664 h 1765601"/>
                <a:gd name="connsiteX36" fmla="*/ 385928 w 3048410"/>
                <a:gd name="connsiteY36" fmla="*/ 1142638 h 1765601"/>
                <a:gd name="connsiteX37" fmla="*/ 2662863 w 3048410"/>
                <a:gd name="connsiteY37" fmla="*/ 1465136 h 1765601"/>
                <a:gd name="connsiteX38" fmla="*/ 2553917 w 3048410"/>
                <a:gd name="connsiteY38" fmla="*/ 1516131 h 1765601"/>
                <a:gd name="connsiteX39" fmla="*/ 2451250 w 3048410"/>
                <a:gd name="connsiteY39" fmla="*/ 1465516 h 1765601"/>
                <a:gd name="connsiteX40" fmla="*/ 2409765 w 3048410"/>
                <a:gd name="connsiteY40" fmla="*/ 1306166 h 1765601"/>
                <a:gd name="connsiteX41" fmla="*/ 2450013 w 3048410"/>
                <a:gd name="connsiteY41" fmla="*/ 1140549 h 1765601"/>
                <a:gd name="connsiteX42" fmla="*/ 2549730 w 3048410"/>
                <a:gd name="connsiteY42" fmla="*/ 1091168 h 1765601"/>
                <a:gd name="connsiteX43" fmla="*/ 2662007 w 3048410"/>
                <a:gd name="connsiteY43" fmla="*/ 1142638 h 1765601"/>
                <a:gd name="connsiteX44" fmla="*/ 2706442 w 3048410"/>
                <a:gd name="connsiteY44" fmla="*/ 1298664 h 1765601"/>
                <a:gd name="connsiteX45" fmla="*/ 2662863 w 3048410"/>
                <a:gd name="connsiteY45" fmla="*/ 1465136 h 17656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Lst>
              <a:rect l="l" t="t" r="r" b="b"/>
              <a:pathLst>
                <a:path w="3048410" h="1765601">
                  <a:moveTo>
                    <a:pt x="0" y="519010"/>
                  </a:moveTo>
                  <a:lnTo>
                    <a:pt x="0" y="1745469"/>
                  </a:lnTo>
                  <a:lnTo>
                    <a:pt x="319323" y="1745469"/>
                  </a:lnTo>
                  <a:lnTo>
                    <a:pt x="319323" y="1614134"/>
                  </a:lnTo>
                  <a:cubicBezTo>
                    <a:pt x="363472" y="1669308"/>
                    <a:pt x="404292" y="1707009"/>
                    <a:pt x="441686" y="1727046"/>
                  </a:cubicBezTo>
                  <a:cubicBezTo>
                    <a:pt x="491449" y="1752687"/>
                    <a:pt x="546160" y="1765507"/>
                    <a:pt x="606009" y="1765507"/>
                  </a:cubicBezTo>
                  <a:cubicBezTo>
                    <a:pt x="675849" y="1765507"/>
                    <a:pt x="739409" y="1747274"/>
                    <a:pt x="796690" y="1710713"/>
                  </a:cubicBezTo>
                  <a:cubicBezTo>
                    <a:pt x="853970" y="1674151"/>
                    <a:pt x="898785" y="1618977"/>
                    <a:pt x="931232" y="1545095"/>
                  </a:cubicBezTo>
                  <a:cubicBezTo>
                    <a:pt x="963678" y="1471213"/>
                    <a:pt x="979853" y="1385746"/>
                    <a:pt x="979853" y="1288693"/>
                  </a:cubicBezTo>
                  <a:cubicBezTo>
                    <a:pt x="979853" y="1143113"/>
                    <a:pt x="944362" y="1031435"/>
                    <a:pt x="873380" y="953660"/>
                  </a:cubicBezTo>
                  <a:cubicBezTo>
                    <a:pt x="802399" y="875884"/>
                    <a:pt x="712768" y="836949"/>
                    <a:pt x="604297" y="836949"/>
                  </a:cubicBezTo>
                  <a:cubicBezTo>
                    <a:pt x="551774" y="836949"/>
                    <a:pt x="503818" y="845876"/>
                    <a:pt x="460525" y="863729"/>
                  </a:cubicBezTo>
                  <a:cubicBezTo>
                    <a:pt x="417232" y="881582"/>
                    <a:pt x="378506" y="908362"/>
                    <a:pt x="344442" y="944068"/>
                  </a:cubicBezTo>
                  <a:lnTo>
                    <a:pt x="344442" y="670667"/>
                  </a:lnTo>
                  <a:cubicBezTo>
                    <a:pt x="407146" y="632302"/>
                    <a:pt x="1653419" y="-110791"/>
                    <a:pt x="2703873" y="670382"/>
                  </a:cubicBezTo>
                  <a:lnTo>
                    <a:pt x="2703873" y="944068"/>
                  </a:lnTo>
                  <a:cubicBezTo>
                    <a:pt x="2670380" y="908362"/>
                    <a:pt x="2631940" y="881582"/>
                    <a:pt x="2588647" y="863729"/>
                  </a:cubicBezTo>
                  <a:cubicBezTo>
                    <a:pt x="2545354" y="845876"/>
                    <a:pt x="2497113" y="836949"/>
                    <a:pt x="2444019" y="836949"/>
                  </a:cubicBezTo>
                  <a:cubicBezTo>
                    <a:pt x="2335072" y="836949"/>
                    <a:pt x="2245251" y="875979"/>
                    <a:pt x="2174555" y="954040"/>
                  </a:cubicBezTo>
                  <a:cubicBezTo>
                    <a:pt x="2103858" y="1032100"/>
                    <a:pt x="2068558" y="1144727"/>
                    <a:pt x="2068558" y="1292016"/>
                  </a:cubicBezTo>
                  <a:cubicBezTo>
                    <a:pt x="2068558" y="1423637"/>
                    <a:pt x="2100528" y="1535504"/>
                    <a:pt x="2164564" y="1627524"/>
                  </a:cubicBezTo>
                  <a:cubicBezTo>
                    <a:pt x="2228505" y="1719544"/>
                    <a:pt x="2321180" y="1765602"/>
                    <a:pt x="2442401" y="1765602"/>
                  </a:cubicBezTo>
                  <a:cubicBezTo>
                    <a:pt x="2502726" y="1765602"/>
                    <a:pt x="2557533" y="1752782"/>
                    <a:pt x="2606725" y="1727141"/>
                  </a:cubicBezTo>
                  <a:cubicBezTo>
                    <a:pt x="2643643" y="1707674"/>
                    <a:pt x="2684367" y="1669973"/>
                    <a:pt x="2729088" y="1614229"/>
                  </a:cubicBezTo>
                  <a:lnTo>
                    <a:pt x="2729088" y="1745564"/>
                  </a:lnTo>
                  <a:lnTo>
                    <a:pt x="3048411" y="1745564"/>
                  </a:lnTo>
                  <a:lnTo>
                    <a:pt x="3048411" y="519010"/>
                  </a:lnTo>
                  <a:cubicBezTo>
                    <a:pt x="1524205" y="-648762"/>
                    <a:pt x="0" y="519010"/>
                    <a:pt x="0" y="519010"/>
                  </a:cubicBezTo>
                  <a:close/>
                  <a:moveTo>
                    <a:pt x="386023" y="1142638"/>
                  </a:moveTo>
                  <a:cubicBezTo>
                    <a:pt x="415329" y="1108356"/>
                    <a:pt x="453199" y="1091168"/>
                    <a:pt x="499632" y="1091168"/>
                  </a:cubicBezTo>
                  <a:cubicBezTo>
                    <a:pt x="538168" y="1091168"/>
                    <a:pt x="570994" y="1107596"/>
                    <a:pt x="598112" y="1140549"/>
                  </a:cubicBezTo>
                  <a:cubicBezTo>
                    <a:pt x="625230" y="1173501"/>
                    <a:pt x="638741" y="1225067"/>
                    <a:pt x="638741" y="1295340"/>
                  </a:cubicBezTo>
                  <a:cubicBezTo>
                    <a:pt x="638741" y="1375110"/>
                    <a:pt x="624944" y="1431803"/>
                    <a:pt x="597256" y="1465611"/>
                  </a:cubicBezTo>
                  <a:cubicBezTo>
                    <a:pt x="569567" y="1499323"/>
                    <a:pt x="535313" y="1516226"/>
                    <a:pt x="494589" y="1516226"/>
                  </a:cubicBezTo>
                  <a:cubicBezTo>
                    <a:pt x="450439" y="1516226"/>
                    <a:pt x="413997" y="1499038"/>
                    <a:pt x="385167" y="1464756"/>
                  </a:cubicBezTo>
                  <a:cubicBezTo>
                    <a:pt x="356336" y="1430474"/>
                    <a:pt x="341969" y="1375110"/>
                    <a:pt x="341969" y="1298664"/>
                  </a:cubicBezTo>
                  <a:cubicBezTo>
                    <a:pt x="341969" y="1228960"/>
                    <a:pt x="356622" y="1176920"/>
                    <a:pt x="385928" y="1142638"/>
                  </a:cubicBezTo>
                  <a:close/>
                  <a:moveTo>
                    <a:pt x="2662863" y="1465136"/>
                  </a:moveTo>
                  <a:cubicBezTo>
                    <a:pt x="2633843" y="1499133"/>
                    <a:pt x="2597496" y="1516131"/>
                    <a:pt x="2553917" y="1516131"/>
                  </a:cubicBezTo>
                  <a:cubicBezTo>
                    <a:pt x="2513098" y="1516131"/>
                    <a:pt x="2478939" y="1499228"/>
                    <a:pt x="2451250" y="1465516"/>
                  </a:cubicBezTo>
                  <a:cubicBezTo>
                    <a:pt x="2423562" y="1431803"/>
                    <a:pt x="2409765" y="1378624"/>
                    <a:pt x="2409765" y="1306166"/>
                  </a:cubicBezTo>
                  <a:cubicBezTo>
                    <a:pt x="2409765" y="1228676"/>
                    <a:pt x="2423181" y="1173406"/>
                    <a:pt x="2450013" y="1140549"/>
                  </a:cubicBezTo>
                  <a:cubicBezTo>
                    <a:pt x="2476846" y="1107691"/>
                    <a:pt x="2510053" y="1091168"/>
                    <a:pt x="2549730" y="1091168"/>
                  </a:cubicBezTo>
                  <a:cubicBezTo>
                    <a:pt x="2595022" y="1091168"/>
                    <a:pt x="2632416" y="1108356"/>
                    <a:pt x="2662007" y="1142638"/>
                  </a:cubicBezTo>
                  <a:cubicBezTo>
                    <a:pt x="2691599" y="1176920"/>
                    <a:pt x="2706442" y="1228960"/>
                    <a:pt x="2706442" y="1298664"/>
                  </a:cubicBezTo>
                  <a:cubicBezTo>
                    <a:pt x="2706442" y="1375585"/>
                    <a:pt x="2691884" y="1431139"/>
                    <a:pt x="2662863" y="1465136"/>
                  </a:cubicBezTo>
                  <a:close/>
                </a:path>
              </a:pathLst>
            </a:custGeom>
            <a:grpFill/>
            <a:ln w="9510" cap="flat">
              <a:noFill/>
              <a:prstDash val="solid"/>
              <a:miter/>
            </a:ln>
          </p:spPr>
          <p:txBody>
            <a:bodyPr rtlCol="0" anchor="ctr"/>
            <a:lstStyle/>
            <a:p>
              <a:endParaRPr lang="en-GB"/>
            </a:p>
          </p:txBody>
        </p:sp>
      </p:grpSp>
    </p:spTree>
    <p:extLst>
      <p:ext uri="{BB962C8B-B14F-4D97-AF65-F5344CB8AC3E}">
        <p14:creationId xmlns:p14="http://schemas.microsoft.com/office/powerpoint/2010/main" val="3876084050"/>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1_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6CEC46C-322F-DE10-6B98-49C38038103C}"/>
              </a:ext>
            </a:extLst>
          </p:cNvPr>
          <p:cNvSpPr>
            <a:spLocks noGrp="1"/>
          </p:cNvSpPr>
          <p:nvPr>
            <p:ph type="title"/>
          </p:nvPr>
        </p:nvSpPr>
        <p:spPr/>
        <p:txBody>
          <a:bodyPr/>
          <a:lstStyle>
            <a:lvl1pPr>
              <a:defRPr sz="3800">
                <a:solidFill>
                  <a:schemeClr val="accent2"/>
                </a:solidFill>
              </a:defRPr>
            </a:lvl1pPr>
          </a:lstStyle>
          <a:p>
            <a:r>
              <a:rPr lang="en-GB" dirty="0"/>
              <a:t>Click to edit Master title style</a:t>
            </a:r>
          </a:p>
        </p:txBody>
      </p:sp>
      <p:sp>
        <p:nvSpPr>
          <p:cNvPr id="5" name="Slide Number Placeholder 4">
            <a:extLst>
              <a:ext uri="{FF2B5EF4-FFF2-40B4-BE49-F238E27FC236}">
                <a16:creationId xmlns:a16="http://schemas.microsoft.com/office/drawing/2014/main" id="{B6A9D586-3E9C-EF75-06FF-A65606D6F6D8}"/>
              </a:ext>
            </a:extLst>
          </p:cNvPr>
          <p:cNvSpPr>
            <a:spLocks noGrp="1"/>
          </p:cNvSpPr>
          <p:nvPr>
            <p:ph type="sldNum" sz="quarter" idx="12"/>
          </p:nvPr>
        </p:nvSpPr>
        <p:spPr>
          <a:ln>
            <a:solidFill>
              <a:schemeClr val="accent2"/>
            </a:solidFill>
          </a:ln>
        </p:spPr>
        <p:txBody>
          <a:bodyPr/>
          <a:lstStyle>
            <a:lvl1pPr>
              <a:defRPr>
                <a:solidFill>
                  <a:schemeClr val="accent2"/>
                </a:solidFill>
              </a:defRPr>
            </a:lvl1pPr>
          </a:lstStyle>
          <a:p>
            <a:fld id="{CDE02D1E-D76C-DE48-9277-342825E53A6F}" type="slidenum">
              <a:rPr lang="en-GB" smtClean="0"/>
              <a:pPr/>
              <a:t>‹Nr.›</a:t>
            </a:fld>
            <a:endParaRPr lang="en-GB"/>
          </a:p>
        </p:txBody>
      </p:sp>
      <p:grpSp>
        <p:nvGrpSpPr>
          <p:cNvPr id="7" name="Logo_Dark teal">
            <a:extLst>
              <a:ext uri="{FF2B5EF4-FFF2-40B4-BE49-F238E27FC236}">
                <a16:creationId xmlns:a16="http://schemas.microsoft.com/office/drawing/2014/main" id="{CBF2497A-E0F7-8C49-77BB-F0F04A23F3A9}"/>
              </a:ext>
            </a:extLst>
          </p:cNvPr>
          <p:cNvGrpSpPr/>
          <p:nvPr userDrawn="1"/>
        </p:nvGrpSpPr>
        <p:grpSpPr>
          <a:xfrm>
            <a:off x="407988" y="6190748"/>
            <a:ext cx="911237" cy="318053"/>
            <a:chOff x="3437032" y="6597742"/>
            <a:chExt cx="6033927" cy="2106047"/>
          </a:xfrm>
          <a:solidFill>
            <a:schemeClr val="accent2"/>
          </a:solidFill>
        </p:grpSpPr>
        <p:sp>
          <p:nvSpPr>
            <p:cNvPr id="8" name="Freeform 7">
              <a:extLst>
                <a:ext uri="{FF2B5EF4-FFF2-40B4-BE49-F238E27FC236}">
                  <a16:creationId xmlns:a16="http://schemas.microsoft.com/office/drawing/2014/main" id="{A655B34F-450B-F033-1AFD-734CC62E0BAF}"/>
                </a:ext>
              </a:extLst>
            </p:cNvPr>
            <p:cNvSpPr/>
            <p:nvPr/>
          </p:nvSpPr>
          <p:spPr>
            <a:xfrm>
              <a:off x="6540629" y="6754844"/>
              <a:ext cx="498490" cy="608718"/>
            </a:xfrm>
            <a:custGeom>
              <a:avLst/>
              <a:gdLst>
                <a:gd name="connsiteX0" fmla="*/ 74407 w 498490"/>
                <a:gd name="connsiteY0" fmla="*/ 0 h 608718"/>
                <a:gd name="connsiteX1" fmla="*/ 469850 w 498490"/>
                <a:gd name="connsiteY1" fmla="*/ 0 h 608718"/>
                <a:gd name="connsiteX2" fmla="*/ 469850 w 498490"/>
                <a:gd name="connsiteY2" fmla="*/ 132665 h 608718"/>
                <a:gd name="connsiteX3" fmla="*/ 202003 w 498490"/>
                <a:gd name="connsiteY3" fmla="*/ 132665 h 608718"/>
                <a:gd name="connsiteX4" fmla="*/ 187731 w 498490"/>
                <a:gd name="connsiteY4" fmla="*/ 222501 h 608718"/>
                <a:gd name="connsiteX5" fmla="*/ 242727 w 498490"/>
                <a:gd name="connsiteY5" fmla="*/ 202938 h 608718"/>
                <a:gd name="connsiteX6" fmla="*/ 296487 w 498490"/>
                <a:gd name="connsiteY6" fmla="*/ 196385 h 608718"/>
                <a:gd name="connsiteX7" fmla="*/ 442447 w 498490"/>
                <a:gd name="connsiteY7" fmla="*/ 250705 h 608718"/>
                <a:gd name="connsiteX8" fmla="*/ 498490 w 498490"/>
                <a:gd name="connsiteY8" fmla="*/ 387453 h 608718"/>
                <a:gd name="connsiteX9" fmla="*/ 469660 w 498490"/>
                <a:gd name="connsiteY9" fmla="*/ 498846 h 608718"/>
                <a:gd name="connsiteX10" fmla="*/ 387831 w 498490"/>
                <a:gd name="connsiteY10" fmla="*/ 580515 h 608718"/>
                <a:gd name="connsiteX11" fmla="*/ 252242 w 498490"/>
                <a:gd name="connsiteY11" fmla="*/ 608719 h 608718"/>
                <a:gd name="connsiteX12" fmla="*/ 150622 w 498490"/>
                <a:gd name="connsiteY12" fmla="*/ 597513 h 608718"/>
                <a:gd name="connsiteX13" fmla="*/ 78689 w 498490"/>
                <a:gd name="connsiteY13" fmla="*/ 564086 h 608718"/>
                <a:gd name="connsiteX14" fmla="*/ 30638 w 498490"/>
                <a:gd name="connsiteY14" fmla="*/ 513660 h 608718"/>
                <a:gd name="connsiteX15" fmla="*/ 0 w 498490"/>
                <a:gd name="connsiteY15" fmla="*/ 443482 h 608718"/>
                <a:gd name="connsiteX16" fmla="*/ 168511 w 498490"/>
                <a:gd name="connsiteY16" fmla="*/ 425154 h 608718"/>
                <a:gd name="connsiteX17" fmla="*/ 197150 w 498490"/>
                <a:gd name="connsiteY17" fmla="*/ 486595 h 608718"/>
                <a:gd name="connsiteX18" fmla="*/ 250720 w 498490"/>
                <a:gd name="connsiteY18" fmla="*/ 507582 h 608718"/>
                <a:gd name="connsiteX19" fmla="*/ 308190 w 498490"/>
                <a:gd name="connsiteY19" fmla="*/ 481277 h 608718"/>
                <a:gd name="connsiteX20" fmla="*/ 330836 w 498490"/>
                <a:gd name="connsiteY20" fmla="*/ 402742 h 608718"/>
                <a:gd name="connsiteX21" fmla="*/ 307905 w 498490"/>
                <a:gd name="connsiteY21" fmla="*/ 324397 h 608718"/>
                <a:gd name="connsiteX22" fmla="*/ 247009 w 498490"/>
                <a:gd name="connsiteY22" fmla="*/ 299516 h 608718"/>
                <a:gd name="connsiteX23" fmla="*/ 200386 w 498490"/>
                <a:gd name="connsiteY23" fmla="*/ 311387 h 608718"/>
                <a:gd name="connsiteX24" fmla="*/ 163563 w 498490"/>
                <a:gd name="connsiteY24" fmla="*/ 342440 h 608718"/>
                <a:gd name="connsiteX25" fmla="*/ 21694 w 498490"/>
                <a:gd name="connsiteY25" fmla="*/ 322023 h 608718"/>
                <a:gd name="connsiteX26" fmla="*/ 74407 w 498490"/>
                <a:gd name="connsiteY26" fmla="*/ 380 h 6087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498490" h="608718">
                  <a:moveTo>
                    <a:pt x="74407" y="0"/>
                  </a:moveTo>
                  <a:lnTo>
                    <a:pt x="469850" y="0"/>
                  </a:lnTo>
                  <a:lnTo>
                    <a:pt x="469850" y="132665"/>
                  </a:lnTo>
                  <a:lnTo>
                    <a:pt x="202003" y="132665"/>
                  </a:lnTo>
                  <a:lnTo>
                    <a:pt x="187731" y="222501"/>
                  </a:lnTo>
                  <a:cubicBezTo>
                    <a:pt x="206285" y="213764"/>
                    <a:pt x="224554" y="207306"/>
                    <a:pt x="242727" y="202938"/>
                  </a:cubicBezTo>
                  <a:cubicBezTo>
                    <a:pt x="260901" y="198570"/>
                    <a:pt x="278789" y="196385"/>
                    <a:pt x="296487" y="196385"/>
                  </a:cubicBezTo>
                  <a:cubicBezTo>
                    <a:pt x="356432" y="196385"/>
                    <a:pt x="405148" y="214524"/>
                    <a:pt x="442447" y="250705"/>
                  </a:cubicBezTo>
                  <a:cubicBezTo>
                    <a:pt x="479841" y="286886"/>
                    <a:pt x="498490" y="332469"/>
                    <a:pt x="498490" y="387453"/>
                  </a:cubicBezTo>
                  <a:cubicBezTo>
                    <a:pt x="498490" y="426103"/>
                    <a:pt x="488880" y="463234"/>
                    <a:pt x="469660" y="498846"/>
                  </a:cubicBezTo>
                  <a:cubicBezTo>
                    <a:pt x="450439" y="534457"/>
                    <a:pt x="423131" y="561712"/>
                    <a:pt x="387831" y="580515"/>
                  </a:cubicBezTo>
                  <a:cubicBezTo>
                    <a:pt x="352530" y="599318"/>
                    <a:pt x="307334" y="608719"/>
                    <a:pt x="252242" y="608719"/>
                  </a:cubicBezTo>
                  <a:cubicBezTo>
                    <a:pt x="212755" y="608719"/>
                    <a:pt x="178882" y="605015"/>
                    <a:pt x="150622" y="597513"/>
                  </a:cubicBezTo>
                  <a:cubicBezTo>
                    <a:pt x="122363" y="590011"/>
                    <a:pt x="98385" y="578900"/>
                    <a:pt x="78689" y="564086"/>
                  </a:cubicBezTo>
                  <a:cubicBezTo>
                    <a:pt x="58898" y="549272"/>
                    <a:pt x="42913" y="532463"/>
                    <a:pt x="30638" y="513660"/>
                  </a:cubicBezTo>
                  <a:cubicBezTo>
                    <a:pt x="18364" y="494857"/>
                    <a:pt x="8183" y="471496"/>
                    <a:pt x="0" y="443482"/>
                  </a:cubicBezTo>
                  <a:lnTo>
                    <a:pt x="168511" y="425154"/>
                  </a:lnTo>
                  <a:cubicBezTo>
                    <a:pt x="172602" y="452123"/>
                    <a:pt x="182117" y="472541"/>
                    <a:pt x="197150" y="486595"/>
                  </a:cubicBezTo>
                  <a:cubicBezTo>
                    <a:pt x="212184" y="500650"/>
                    <a:pt x="229977" y="507582"/>
                    <a:pt x="250720" y="507582"/>
                  </a:cubicBezTo>
                  <a:cubicBezTo>
                    <a:pt x="273936" y="507582"/>
                    <a:pt x="293062" y="498846"/>
                    <a:pt x="308190" y="481277"/>
                  </a:cubicBezTo>
                  <a:cubicBezTo>
                    <a:pt x="323319" y="463709"/>
                    <a:pt x="330836" y="437499"/>
                    <a:pt x="330836" y="402742"/>
                  </a:cubicBezTo>
                  <a:cubicBezTo>
                    <a:pt x="330836" y="367985"/>
                    <a:pt x="323224" y="341016"/>
                    <a:pt x="307905" y="324397"/>
                  </a:cubicBezTo>
                  <a:cubicBezTo>
                    <a:pt x="292586" y="307778"/>
                    <a:pt x="272319" y="299516"/>
                    <a:pt x="247009" y="299516"/>
                  </a:cubicBezTo>
                  <a:cubicBezTo>
                    <a:pt x="230929" y="299516"/>
                    <a:pt x="215419" y="303505"/>
                    <a:pt x="200386" y="311387"/>
                  </a:cubicBezTo>
                  <a:cubicBezTo>
                    <a:pt x="189253" y="317085"/>
                    <a:pt x="176979" y="327436"/>
                    <a:pt x="163563" y="342440"/>
                  </a:cubicBezTo>
                  <a:lnTo>
                    <a:pt x="21694" y="322023"/>
                  </a:lnTo>
                  <a:lnTo>
                    <a:pt x="74407" y="380"/>
                  </a:lnTo>
                  <a:close/>
                </a:path>
              </a:pathLst>
            </a:custGeom>
            <a:grpFill/>
            <a:ln w="9510" cap="flat">
              <a:noFill/>
              <a:prstDash val="solid"/>
              <a:miter/>
            </a:ln>
          </p:spPr>
          <p:txBody>
            <a:bodyPr rtlCol="0" anchor="ctr"/>
            <a:lstStyle/>
            <a:p>
              <a:endParaRPr lang="en-GB"/>
            </a:p>
          </p:txBody>
        </p:sp>
        <p:sp>
          <p:nvSpPr>
            <p:cNvPr id="12" name="Freeform 11">
              <a:extLst>
                <a:ext uri="{FF2B5EF4-FFF2-40B4-BE49-F238E27FC236}">
                  <a16:creationId xmlns:a16="http://schemas.microsoft.com/office/drawing/2014/main" id="{7D9A85A1-E40C-0A2E-68A4-D8EB34A5C87F}"/>
                </a:ext>
              </a:extLst>
            </p:cNvPr>
            <p:cNvSpPr/>
            <p:nvPr/>
          </p:nvSpPr>
          <p:spPr>
            <a:xfrm>
              <a:off x="7047207" y="7186645"/>
              <a:ext cx="177930" cy="166566"/>
            </a:xfrm>
            <a:custGeom>
              <a:avLst/>
              <a:gdLst>
                <a:gd name="connsiteX0" fmla="*/ 0 w 177930"/>
                <a:gd name="connsiteY0" fmla="*/ 0 h 166566"/>
                <a:gd name="connsiteX1" fmla="*/ 177930 w 177930"/>
                <a:gd name="connsiteY1" fmla="*/ 0 h 166566"/>
                <a:gd name="connsiteX2" fmla="*/ 177930 w 177930"/>
                <a:gd name="connsiteY2" fmla="*/ 166567 h 166566"/>
                <a:gd name="connsiteX3" fmla="*/ 0 w 177930"/>
                <a:gd name="connsiteY3" fmla="*/ 166567 h 166566"/>
                <a:gd name="connsiteX4" fmla="*/ 0 w 177930"/>
                <a:gd name="connsiteY4" fmla="*/ 0 h 16656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7930" h="166566">
                  <a:moveTo>
                    <a:pt x="0" y="0"/>
                  </a:moveTo>
                  <a:lnTo>
                    <a:pt x="177930" y="0"/>
                  </a:lnTo>
                  <a:lnTo>
                    <a:pt x="177930" y="166567"/>
                  </a:lnTo>
                  <a:lnTo>
                    <a:pt x="0" y="166567"/>
                  </a:lnTo>
                  <a:lnTo>
                    <a:pt x="0" y="0"/>
                  </a:lnTo>
                  <a:close/>
                </a:path>
              </a:pathLst>
            </a:custGeom>
            <a:grpFill/>
            <a:ln w="9510" cap="flat">
              <a:noFill/>
              <a:prstDash val="solid"/>
              <a:miter/>
            </a:ln>
          </p:spPr>
          <p:txBody>
            <a:bodyPr rtlCol="0" anchor="ctr"/>
            <a:lstStyle/>
            <a:p>
              <a:endParaRPr lang="en-GB"/>
            </a:p>
          </p:txBody>
        </p:sp>
        <p:sp>
          <p:nvSpPr>
            <p:cNvPr id="13" name="Freeform 12">
              <a:extLst>
                <a:ext uri="{FF2B5EF4-FFF2-40B4-BE49-F238E27FC236}">
                  <a16:creationId xmlns:a16="http://schemas.microsoft.com/office/drawing/2014/main" id="{CF212BCC-A92A-D49A-A071-8F0EBADBEF74}"/>
                </a:ext>
              </a:extLst>
            </p:cNvPr>
            <p:cNvSpPr/>
            <p:nvPr/>
          </p:nvSpPr>
          <p:spPr>
            <a:xfrm>
              <a:off x="7234176" y="6744683"/>
              <a:ext cx="490021" cy="618785"/>
            </a:xfrm>
            <a:custGeom>
              <a:avLst/>
              <a:gdLst>
                <a:gd name="connsiteX0" fmla="*/ 190 w 490021"/>
                <a:gd name="connsiteY0" fmla="*/ 306924 h 618785"/>
                <a:gd name="connsiteX1" fmla="*/ 61752 w 490021"/>
                <a:gd name="connsiteY1" fmla="*/ 68184 h 618785"/>
                <a:gd name="connsiteX2" fmla="*/ 249292 w 490021"/>
                <a:gd name="connsiteY2" fmla="*/ 0 h 618785"/>
                <a:gd name="connsiteX3" fmla="*/ 348629 w 490021"/>
                <a:gd name="connsiteY3" fmla="*/ 14909 h 618785"/>
                <a:gd name="connsiteX4" fmla="*/ 411999 w 490021"/>
                <a:gd name="connsiteY4" fmla="*/ 53655 h 618785"/>
                <a:gd name="connsiteX5" fmla="*/ 450630 w 490021"/>
                <a:gd name="connsiteY5" fmla="*/ 103891 h 618785"/>
                <a:gd name="connsiteX6" fmla="*/ 473275 w 490021"/>
                <a:gd name="connsiteY6" fmla="*/ 165332 h 618785"/>
                <a:gd name="connsiteX7" fmla="*/ 490022 w 490021"/>
                <a:gd name="connsiteY7" fmla="*/ 304929 h 618785"/>
                <a:gd name="connsiteX8" fmla="*/ 434835 w 490021"/>
                <a:gd name="connsiteY8" fmla="*/ 543289 h 618785"/>
                <a:gd name="connsiteX9" fmla="*/ 244630 w 490021"/>
                <a:gd name="connsiteY9" fmla="*/ 618785 h 618785"/>
                <a:gd name="connsiteX10" fmla="*/ 122363 w 490021"/>
                <a:gd name="connsiteY10" fmla="*/ 594664 h 618785"/>
                <a:gd name="connsiteX11" fmla="*/ 45862 w 490021"/>
                <a:gd name="connsiteY11" fmla="*/ 524011 h 618785"/>
                <a:gd name="connsiteX12" fmla="*/ 12084 w 490021"/>
                <a:gd name="connsiteY12" fmla="*/ 433605 h 618785"/>
                <a:gd name="connsiteX13" fmla="*/ 0 w 490021"/>
                <a:gd name="connsiteY13" fmla="*/ 306829 h 618785"/>
                <a:gd name="connsiteX14" fmla="*/ 165370 w 490021"/>
                <a:gd name="connsiteY14" fmla="*/ 307303 h 618785"/>
                <a:gd name="connsiteX15" fmla="*/ 185637 w 490021"/>
                <a:gd name="connsiteY15" fmla="*/ 463424 h 618785"/>
                <a:gd name="connsiteX16" fmla="*/ 244345 w 490021"/>
                <a:gd name="connsiteY16" fmla="*/ 505303 h 618785"/>
                <a:gd name="connsiteX17" fmla="*/ 288304 w 490021"/>
                <a:gd name="connsiteY17" fmla="*/ 487545 h 618785"/>
                <a:gd name="connsiteX18" fmla="*/ 315707 w 490021"/>
                <a:gd name="connsiteY18" fmla="*/ 431421 h 618785"/>
                <a:gd name="connsiteX19" fmla="*/ 324461 w 490021"/>
                <a:gd name="connsiteY19" fmla="*/ 311862 h 618785"/>
                <a:gd name="connsiteX20" fmla="*/ 304194 w 490021"/>
                <a:gd name="connsiteY20" fmla="*/ 151657 h 618785"/>
                <a:gd name="connsiteX21" fmla="*/ 243488 w 490021"/>
                <a:gd name="connsiteY21" fmla="*/ 110633 h 618785"/>
                <a:gd name="connsiteX22" fmla="*/ 183830 w 490021"/>
                <a:gd name="connsiteY22" fmla="*/ 152512 h 618785"/>
                <a:gd name="connsiteX23" fmla="*/ 165465 w 490021"/>
                <a:gd name="connsiteY23" fmla="*/ 307398 h 6187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490021" h="618785">
                  <a:moveTo>
                    <a:pt x="190" y="306924"/>
                  </a:moveTo>
                  <a:cubicBezTo>
                    <a:pt x="190" y="193157"/>
                    <a:pt x="20743" y="113577"/>
                    <a:pt x="61752" y="68184"/>
                  </a:cubicBezTo>
                  <a:cubicBezTo>
                    <a:pt x="102762" y="22696"/>
                    <a:pt x="165275" y="0"/>
                    <a:pt x="249292" y="0"/>
                  </a:cubicBezTo>
                  <a:cubicBezTo>
                    <a:pt x="289636" y="0"/>
                    <a:pt x="322748" y="4938"/>
                    <a:pt x="348629" y="14909"/>
                  </a:cubicBezTo>
                  <a:cubicBezTo>
                    <a:pt x="374510" y="24881"/>
                    <a:pt x="395633" y="37796"/>
                    <a:pt x="411999" y="53655"/>
                  </a:cubicBezTo>
                  <a:cubicBezTo>
                    <a:pt x="428365" y="69609"/>
                    <a:pt x="441210" y="86322"/>
                    <a:pt x="450630" y="103891"/>
                  </a:cubicBezTo>
                  <a:cubicBezTo>
                    <a:pt x="460050" y="121459"/>
                    <a:pt x="467566" y="141876"/>
                    <a:pt x="473275" y="165332"/>
                  </a:cubicBezTo>
                  <a:cubicBezTo>
                    <a:pt x="484408" y="209965"/>
                    <a:pt x="490022" y="256498"/>
                    <a:pt x="490022" y="304929"/>
                  </a:cubicBezTo>
                  <a:cubicBezTo>
                    <a:pt x="490022" y="413473"/>
                    <a:pt x="471658" y="492958"/>
                    <a:pt x="434835" y="543289"/>
                  </a:cubicBezTo>
                  <a:cubicBezTo>
                    <a:pt x="398012" y="593620"/>
                    <a:pt x="334642" y="618785"/>
                    <a:pt x="244630" y="618785"/>
                  </a:cubicBezTo>
                  <a:cubicBezTo>
                    <a:pt x="194201" y="618785"/>
                    <a:pt x="153477" y="610713"/>
                    <a:pt x="122363" y="594664"/>
                  </a:cubicBezTo>
                  <a:cubicBezTo>
                    <a:pt x="91249" y="578615"/>
                    <a:pt x="65749" y="555064"/>
                    <a:pt x="45862" y="524011"/>
                  </a:cubicBezTo>
                  <a:cubicBezTo>
                    <a:pt x="31399" y="501980"/>
                    <a:pt x="20172" y="471876"/>
                    <a:pt x="12084" y="433605"/>
                  </a:cubicBezTo>
                  <a:cubicBezTo>
                    <a:pt x="3996" y="395335"/>
                    <a:pt x="0" y="353171"/>
                    <a:pt x="0" y="306829"/>
                  </a:cubicBezTo>
                  <a:close/>
                  <a:moveTo>
                    <a:pt x="165370" y="307303"/>
                  </a:moveTo>
                  <a:cubicBezTo>
                    <a:pt x="165370" y="383464"/>
                    <a:pt x="172126" y="435505"/>
                    <a:pt x="185637" y="463424"/>
                  </a:cubicBezTo>
                  <a:cubicBezTo>
                    <a:pt x="199149" y="491344"/>
                    <a:pt x="218654" y="505303"/>
                    <a:pt x="244345" y="505303"/>
                  </a:cubicBezTo>
                  <a:cubicBezTo>
                    <a:pt x="261281" y="505303"/>
                    <a:pt x="275935" y="499415"/>
                    <a:pt x="288304" y="487545"/>
                  </a:cubicBezTo>
                  <a:cubicBezTo>
                    <a:pt x="300674" y="475674"/>
                    <a:pt x="309808" y="456967"/>
                    <a:pt x="315707" y="431421"/>
                  </a:cubicBezTo>
                  <a:cubicBezTo>
                    <a:pt x="321606" y="405876"/>
                    <a:pt x="324461" y="365991"/>
                    <a:pt x="324461" y="311862"/>
                  </a:cubicBezTo>
                  <a:cubicBezTo>
                    <a:pt x="324461" y="232377"/>
                    <a:pt x="317705" y="179007"/>
                    <a:pt x="304194" y="151657"/>
                  </a:cubicBezTo>
                  <a:cubicBezTo>
                    <a:pt x="290683" y="124308"/>
                    <a:pt x="270416" y="110633"/>
                    <a:pt x="243488" y="110633"/>
                  </a:cubicBezTo>
                  <a:cubicBezTo>
                    <a:pt x="216561" y="110633"/>
                    <a:pt x="196009" y="124593"/>
                    <a:pt x="183830" y="152512"/>
                  </a:cubicBezTo>
                  <a:cubicBezTo>
                    <a:pt x="171555" y="180432"/>
                    <a:pt x="165465" y="231997"/>
                    <a:pt x="165465" y="307398"/>
                  </a:cubicBezTo>
                  <a:close/>
                </a:path>
              </a:pathLst>
            </a:custGeom>
            <a:grpFill/>
            <a:ln w="9510" cap="flat">
              <a:noFill/>
              <a:prstDash val="solid"/>
              <a:miter/>
            </a:ln>
          </p:spPr>
          <p:txBody>
            <a:bodyPr rtlCol="0" anchor="ctr"/>
            <a:lstStyle/>
            <a:p>
              <a:endParaRPr lang="en-GB"/>
            </a:p>
          </p:txBody>
        </p:sp>
        <p:sp>
          <p:nvSpPr>
            <p:cNvPr id="14" name="Freeform 13">
              <a:extLst>
                <a:ext uri="{FF2B5EF4-FFF2-40B4-BE49-F238E27FC236}">
                  <a16:creationId xmlns:a16="http://schemas.microsoft.com/office/drawing/2014/main" id="{1B571687-D328-37D1-EA0D-73176B3B15D3}"/>
                </a:ext>
              </a:extLst>
            </p:cNvPr>
            <p:cNvSpPr/>
            <p:nvPr/>
          </p:nvSpPr>
          <p:spPr>
            <a:xfrm>
              <a:off x="4441243" y="7434691"/>
              <a:ext cx="700683" cy="908520"/>
            </a:xfrm>
            <a:custGeom>
              <a:avLst/>
              <a:gdLst>
                <a:gd name="connsiteX0" fmla="*/ 0 w 700683"/>
                <a:gd name="connsiteY0" fmla="*/ 20037 h 908520"/>
                <a:gd name="connsiteX1" fmla="*/ 319323 w 700683"/>
                <a:gd name="connsiteY1" fmla="*/ 20037 h 908520"/>
                <a:gd name="connsiteX2" fmla="*/ 319323 w 700683"/>
                <a:gd name="connsiteY2" fmla="*/ 165617 h 908520"/>
                <a:gd name="connsiteX3" fmla="*/ 414473 w 700683"/>
                <a:gd name="connsiteY3" fmla="*/ 35517 h 908520"/>
                <a:gd name="connsiteX4" fmla="*/ 535599 w 700683"/>
                <a:gd name="connsiteY4" fmla="*/ 0 h 908520"/>
                <a:gd name="connsiteX5" fmla="*/ 700683 w 700683"/>
                <a:gd name="connsiteY5" fmla="*/ 46817 h 908520"/>
                <a:gd name="connsiteX6" fmla="*/ 595067 w 700683"/>
                <a:gd name="connsiteY6" fmla="*/ 289450 h 908520"/>
                <a:gd name="connsiteX7" fmla="*/ 499537 w 700683"/>
                <a:gd name="connsiteY7" fmla="*/ 264380 h 908520"/>
                <a:gd name="connsiteX8" fmla="*/ 395633 w 700683"/>
                <a:gd name="connsiteY8" fmla="*/ 319554 h 908520"/>
                <a:gd name="connsiteX9" fmla="*/ 342825 w 700683"/>
                <a:gd name="connsiteY9" fmla="*/ 610713 h 908520"/>
                <a:gd name="connsiteX10" fmla="*/ 342825 w 700683"/>
                <a:gd name="connsiteY10" fmla="*/ 908520 h 908520"/>
                <a:gd name="connsiteX11" fmla="*/ 0 w 700683"/>
                <a:gd name="connsiteY11" fmla="*/ 908520 h 908520"/>
                <a:gd name="connsiteX12" fmla="*/ 0 w 700683"/>
                <a:gd name="connsiteY12" fmla="*/ 20037 h 9085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700683" h="908520">
                  <a:moveTo>
                    <a:pt x="0" y="20037"/>
                  </a:moveTo>
                  <a:lnTo>
                    <a:pt x="319323" y="20037"/>
                  </a:lnTo>
                  <a:lnTo>
                    <a:pt x="319323" y="165617"/>
                  </a:lnTo>
                  <a:cubicBezTo>
                    <a:pt x="350056" y="102561"/>
                    <a:pt x="381741" y="59258"/>
                    <a:pt x="414473" y="35517"/>
                  </a:cubicBezTo>
                  <a:cubicBezTo>
                    <a:pt x="447204" y="11776"/>
                    <a:pt x="487548" y="0"/>
                    <a:pt x="535599" y="0"/>
                  </a:cubicBezTo>
                  <a:cubicBezTo>
                    <a:pt x="583649" y="0"/>
                    <a:pt x="640929" y="15669"/>
                    <a:pt x="700683" y="46817"/>
                  </a:cubicBezTo>
                  <a:lnTo>
                    <a:pt x="595067" y="289450"/>
                  </a:lnTo>
                  <a:cubicBezTo>
                    <a:pt x="554819" y="272737"/>
                    <a:pt x="522944" y="264380"/>
                    <a:pt x="499537" y="264380"/>
                  </a:cubicBezTo>
                  <a:cubicBezTo>
                    <a:pt x="454816" y="264380"/>
                    <a:pt x="420182" y="282803"/>
                    <a:pt x="395633" y="319554"/>
                  </a:cubicBezTo>
                  <a:cubicBezTo>
                    <a:pt x="360428" y="371404"/>
                    <a:pt x="342825" y="468457"/>
                    <a:pt x="342825" y="610713"/>
                  </a:cubicBezTo>
                  <a:lnTo>
                    <a:pt x="342825" y="908520"/>
                  </a:lnTo>
                  <a:lnTo>
                    <a:pt x="0" y="908520"/>
                  </a:lnTo>
                  <a:lnTo>
                    <a:pt x="0" y="20037"/>
                  </a:lnTo>
                  <a:close/>
                </a:path>
              </a:pathLst>
            </a:custGeom>
            <a:grpFill/>
            <a:ln w="9510" cap="flat">
              <a:noFill/>
              <a:prstDash val="solid"/>
              <a:miter/>
            </a:ln>
          </p:spPr>
          <p:txBody>
            <a:bodyPr rtlCol="0" anchor="ctr"/>
            <a:lstStyle/>
            <a:p>
              <a:endParaRPr lang="en-GB"/>
            </a:p>
          </p:txBody>
        </p:sp>
        <p:sp>
          <p:nvSpPr>
            <p:cNvPr id="15" name="Freeform 14">
              <a:extLst>
                <a:ext uri="{FF2B5EF4-FFF2-40B4-BE49-F238E27FC236}">
                  <a16:creationId xmlns:a16="http://schemas.microsoft.com/office/drawing/2014/main" id="{98EC8D24-9E77-E5FD-B19C-04BD1BC6F387}"/>
                </a:ext>
              </a:extLst>
            </p:cNvPr>
            <p:cNvSpPr/>
            <p:nvPr/>
          </p:nvSpPr>
          <p:spPr>
            <a:xfrm>
              <a:off x="5142022" y="7116752"/>
              <a:ext cx="341112" cy="1226459"/>
            </a:xfrm>
            <a:custGeom>
              <a:avLst/>
              <a:gdLst>
                <a:gd name="connsiteX0" fmla="*/ 0 w 341112"/>
                <a:gd name="connsiteY0" fmla="*/ 0 h 1226459"/>
                <a:gd name="connsiteX1" fmla="*/ 341112 w 341112"/>
                <a:gd name="connsiteY1" fmla="*/ 0 h 1226459"/>
                <a:gd name="connsiteX2" fmla="*/ 341112 w 341112"/>
                <a:gd name="connsiteY2" fmla="*/ 231712 h 1226459"/>
                <a:gd name="connsiteX3" fmla="*/ 0 w 341112"/>
                <a:gd name="connsiteY3" fmla="*/ 231712 h 1226459"/>
                <a:gd name="connsiteX4" fmla="*/ 0 w 341112"/>
                <a:gd name="connsiteY4" fmla="*/ 0 h 1226459"/>
                <a:gd name="connsiteX5" fmla="*/ 0 w 341112"/>
                <a:gd name="connsiteY5" fmla="*/ 337977 h 1226459"/>
                <a:gd name="connsiteX6" fmla="*/ 341112 w 341112"/>
                <a:gd name="connsiteY6" fmla="*/ 337977 h 1226459"/>
                <a:gd name="connsiteX7" fmla="*/ 341112 w 341112"/>
                <a:gd name="connsiteY7" fmla="*/ 1226460 h 1226459"/>
                <a:gd name="connsiteX8" fmla="*/ 0 w 341112"/>
                <a:gd name="connsiteY8" fmla="*/ 1226460 h 1226459"/>
                <a:gd name="connsiteX9" fmla="*/ 0 w 341112"/>
                <a:gd name="connsiteY9" fmla="*/ 337977 h 12264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41112" h="1226459">
                  <a:moveTo>
                    <a:pt x="0" y="0"/>
                  </a:moveTo>
                  <a:lnTo>
                    <a:pt x="341112" y="0"/>
                  </a:lnTo>
                  <a:lnTo>
                    <a:pt x="341112" y="231712"/>
                  </a:lnTo>
                  <a:lnTo>
                    <a:pt x="0" y="231712"/>
                  </a:lnTo>
                  <a:lnTo>
                    <a:pt x="0" y="0"/>
                  </a:lnTo>
                  <a:close/>
                  <a:moveTo>
                    <a:pt x="0" y="337977"/>
                  </a:moveTo>
                  <a:lnTo>
                    <a:pt x="341112" y="337977"/>
                  </a:lnTo>
                  <a:lnTo>
                    <a:pt x="341112" y="1226460"/>
                  </a:lnTo>
                  <a:lnTo>
                    <a:pt x="0" y="1226460"/>
                  </a:lnTo>
                  <a:lnTo>
                    <a:pt x="0" y="337977"/>
                  </a:lnTo>
                  <a:close/>
                </a:path>
              </a:pathLst>
            </a:custGeom>
            <a:grpFill/>
            <a:ln w="9510" cap="flat">
              <a:noFill/>
              <a:prstDash val="solid"/>
              <a:miter/>
            </a:ln>
          </p:spPr>
          <p:txBody>
            <a:bodyPr rtlCol="0" anchor="ctr"/>
            <a:lstStyle/>
            <a:p>
              <a:endParaRPr lang="en-GB"/>
            </a:p>
          </p:txBody>
        </p:sp>
        <p:sp>
          <p:nvSpPr>
            <p:cNvPr id="16" name="Freeform 15">
              <a:extLst>
                <a:ext uri="{FF2B5EF4-FFF2-40B4-BE49-F238E27FC236}">
                  <a16:creationId xmlns:a16="http://schemas.microsoft.com/office/drawing/2014/main" id="{441CF527-1814-A8C3-C8CE-7F9E386A8226}"/>
                </a:ext>
              </a:extLst>
            </p:cNvPr>
            <p:cNvSpPr/>
            <p:nvPr/>
          </p:nvSpPr>
          <p:spPr>
            <a:xfrm>
              <a:off x="6503806" y="7434596"/>
              <a:ext cx="981470" cy="1269193"/>
            </a:xfrm>
            <a:custGeom>
              <a:avLst/>
              <a:gdLst>
                <a:gd name="connsiteX0" fmla="*/ 661291 w 981470"/>
                <a:gd name="connsiteY0" fmla="*/ 20132 h 1269193"/>
                <a:gd name="connsiteX1" fmla="*/ 980614 w 981470"/>
                <a:gd name="connsiteY1" fmla="*/ 20132 h 1269193"/>
                <a:gd name="connsiteX2" fmla="*/ 980614 w 981470"/>
                <a:gd name="connsiteY2" fmla="*/ 859234 h 1269193"/>
                <a:gd name="connsiteX3" fmla="*/ 981471 w 981470"/>
                <a:gd name="connsiteY3" fmla="*/ 898549 h 1269193"/>
                <a:gd name="connsiteX4" fmla="*/ 945885 w 981470"/>
                <a:gd name="connsiteY4" fmla="*/ 1057899 h 1269193"/>
                <a:gd name="connsiteX5" fmla="*/ 851115 w 981470"/>
                <a:gd name="connsiteY5" fmla="*/ 1180497 h 1269193"/>
                <a:gd name="connsiteX6" fmla="*/ 701064 w 981470"/>
                <a:gd name="connsiteY6" fmla="*/ 1248301 h 1269193"/>
                <a:gd name="connsiteX7" fmla="*/ 492781 w 981470"/>
                <a:gd name="connsiteY7" fmla="*/ 1269193 h 1269193"/>
                <a:gd name="connsiteX8" fmla="*/ 124361 w 981470"/>
                <a:gd name="connsiteY8" fmla="*/ 1188854 h 1269193"/>
                <a:gd name="connsiteX9" fmla="*/ 24168 w 981470"/>
                <a:gd name="connsiteY9" fmla="*/ 973855 h 1269193"/>
                <a:gd name="connsiteX10" fmla="*/ 25881 w 981470"/>
                <a:gd name="connsiteY10" fmla="*/ 928653 h 1269193"/>
                <a:gd name="connsiteX11" fmla="*/ 357002 w 981470"/>
                <a:gd name="connsiteY11" fmla="*/ 966258 h 1269193"/>
                <a:gd name="connsiteX12" fmla="*/ 395538 w 981470"/>
                <a:gd name="connsiteY12" fmla="*/ 1029884 h 1269193"/>
                <a:gd name="connsiteX13" fmla="*/ 490307 w 981470"/>
                <a:gd name="connsiteY13" fmla="*/ 1055809 h 1269193"/>
                <a:gd name="connsiteX14" fmla="*/ 600491 w 981470"/>
                <a:gd name="connsiteY14" fmla="*/ 1016494 h 1269193"/>
                <a:gd name="connsiteX15" fmla="*/ 636933 w 981470"/>
                <a:gd name="connsiteY15" fmla="*/ 879271 h 1269193"/>
                <a:gd name="connsiteX16" fmla="*/ 636933 w 981470"/>
                <a:gd name="connsiteY16" fmla="*/ 744612 h 1269193"/>
                <a:gd name="connsiteX17" fmla="*/ 536360 w 981470"/>
                <a:gd name="connsiteY17" fmla="*/ 830745 h 1269193"/>
                <a:gd name="connsiteX18" fmla="*/ 366232 w 981470"/>
                <a:gd name="connsiteY18" fmla="*/ 872529 h 1269193"/>
                <a:gd name="connsiteX19" fmla="*/ 77928 w 981470"/>
                <a:gd name="connsiteY19" fmla="*/ 716883 h 1269193"/>
                <a:gd name="connsiteX20" fmla="*/ 0 w 981470"/>
                <a:gd name="connsiteY20" fmla="*/ 424964 h 1269193"/>
                <a:gd name="connsiteX21" fmla="*/ 100573 w 981470"/>
                <a:gd name="connsiteY21" fmla="*/ 108734 h 1269193"/>
                <a:gd name="connsiteX22" fmla="*/ 363758 w 981470"/>
                <a:gd name="connsiteY22" fmla="*/ 0 h 1269193"/>
                <a:gd name="connsiteX23" fmla="*/ 535218 w 981470"/>
                <a:gd name="connsiteY23" fmla="*/ 35137 h 1269193"/>
                <a:gd name="connsiteX24" fmla="*/ 661387 w 981470"/>
                <a:gd name="connsiteY24" fmla="*/ 151468 h 1269193"/>
                <a:gd name="connsiteX25" fmla="*/ 661387 w 981470"/>
                <a:gd name="connsiteY25" fmla="*/ 20132 h 1269193"/>
                <a:gd name="connsiteX26" fmla="*/ 340256 w 981470"/>
                <a:gd name="connsiteY26" fmla="*/ 450984 h 1269193"/>
                <a:gd name="connsiteX27" fmla="*/ 381361 w 981470"/>
                <a:gd name="connsiteY27" fmla="*/ 593620 h 1269193"/>
                <a:gd name="connsiteX28" fmla="*/ 489546 w 981470"/>
                <a:gd name="connsiteY28" fmla="*/ 640057 h 1269193"/>
                <a:gd name="connsiteX29" fmla="*/ 596399 w 981470"/>
                <a:gd name="connsiteY29" fmla="*/ 591910 h 1269193"/>
                <a:gd name="connsiteX30" fmla="*/ 639597 w 981470"/>
                <a:gd name="connsiteY30" fmla="*/ 446805 h 1269193"/>
                <a:gd name="connsiteX31" fmla="*/ 594306 w 981470"/>
                <a:gd name="connsiteY31" fmla="*/ 298282 h 1269193"/>
                <a:gd name="connsiteX32" fmla="*/ 483647 w 981470"/>
                <a:gd name="connsiteY32" fmla="*/ 246811 h 1269193"/>
                <a:gd name="connsiteX33" fmla="*/ 379267 w 981470"/>
                <a:gd name="connsiteY33" fmla="*/ 294103 h 1269193"/>
                <a:gd name="connsiteX34" fmla="*/ 340256 w 981470"/>
                <a:gd name="connsiteY34" fmla="*/ 450984 h 12691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Lst>
              <a:rect l="l" t="t" r="r" b="b"/>
              <a:pathLst>
                <a:path w="981470" h="1269193">
                  <a:moveTo>
                    <a:pt x="661291" y="20132"/>
                  </a:moveTo>
                  <a:lnTo>
                    <a:pt x="980614" y="20132"/>
                  </a:lnTo>
                  <a:lnTo>
                    <a:pt x="980614" y="859234"/>
                  </a:lnTo>
                  <a:lnTo>
                    <a:pt x="981471" y="898549"/>
                  </a:lnTo>
                  <a:cubicBezTo>
                    <a:pt x="981471" y="954293"/>
                    <a:pt x="969577" y="1007473"/>
                    <a:pt x="945885" y="1057899"/>
                  </a:cubicBezTo>
                  <a:cubicBezTo>
                    <a:pt x="922097" y="1108324"/>
                    <a:pt x="890603" y="1149254"/>
                    <a:pt x="851115" y="1180497"/>
                  </a:cubicBezTo>
                  <a:cubicBezTo>
                    <a:pt x="811723" y="1211740"/>
                    <a:pt x="761674" y="1234342"/>
                    <a:pt x="701064" y="1248301"/>
                  </a:cubicBezTo>
                  <a:cubicBezTo>
                    <a:pt x="640454" y="1262261"/>
                    <a:pt x="570994" y="1269193"/>
                    <a:pt x="492781" y="1269193"/>
                  </a:cubicBezTo>
                  <a:cubicBezTo>
                    <a:pt x="313994" y="1269193"/>
                    <a:pt x="191156" y="1242414"/>
                    <a:pt x="124361" y="1188854"/>
                  </a:cubicBezTo>
                  <a:cubicBezTo>
                    <a:pt x="57566" y="1135294"/>
                    <a:pt x="24168" y="1063596"/>
                    <a:pt x="24168" y="973855"/>
                  </a:cubicBezTo>
                  <a:cubicBezTo>
                    <a:pt x="24168" y="962745"/>
                    <a:pt x="24739" y="947645"/>
                    <a:pt x="25881" y="928653"/>
                  </a:cubicBezTo>
                  <a:lnTo>
                    <a:pt x="357002" y="966258"/>
                  </a:lnTo>
                  <a:cubicBezTo>
                    <a:pt x="365375" y="996932"/>
                    <a:pt x="378221" y="1018109"/>
                    <a:pt x="395538" y="1029884"/>
                  </a:cubicBezTo>
                  <a:cubicBezTo>
                    <a:pt x="420657" y="1047168"/>
                    <a:pt x="452247" y="1055809"/>
                    <a:pt x="490307" y="1055809"/>
                  </a:cubicBezTo>
                  <a:cubicBezTo>
                    <a:pt x="539500" y="1055809"/>
                    <a:pt x="576227" y="1042704"/>
                    <a:pt x="600491" y="1016494"/>
                  </a:cubicBezTo>
                  <a:cubicBezTo>
                    <a:pt x="624754" y="990284"/>
                    <a:pt x="636933" y="944512"/>
                    <a:pt x="636933" y="879271"/>
                  </a:cubicBezTo>
                  <a:lnTo>
                    <a:pt x="636933" y="744612"/>
                  </a:lnTo>
                  <a:cubicBezTo>
                    <a:pt x="603440" y="784212"/>
                    <a:pt x="569853" y="812986"/>
                    <a:pt x="536360" y="830745"/>
                  </a:cubicBezTo>
                  <a:cubicBezTo>
                    <a:pt x="483837" y="858664"/>
                    <a:pt x="427128" y="872529"/>
                    <a:pt x="366232" y="872529"/>
                  </a:cubicBezTo>
                  <a:cubicBezTo>
                    <a:pt x="247199" y="872529"/>
                    <a:pt x="151098" y="820679"/>
                    <a:pt x="77928" y="716883"/>
                  </a:cubicBezTo>
                  <a:cubicBezTo>
                    <a:pt x="25976" y="643286"/>
                    <a:pt x="0" y="545948"/>
                    <a:pt x="0" y="424964"/>
                  </a:cubicBezTo>
                  <a:cubicBezTo>
                    <a:pt x="0" y="286696"/>
                    <a:pt x="33493" y="181286"/>
                    <a:pt x="100573" y="108734"/>
                  </a:cubicBezTo>
                  <a:cubicBezTo>
                    <a:pt x="167654" y="36276"/>
                    <a:pt x="255382" y="0"/>
                    <a:pt x="363758" y="0"/>
                  </a:cubicBezTo>
                  <a:cubicBezTo>
                    <a:pt x="433027" y="0"/>
                    <a:pt x="490212" y="11681"/>
                    <a:pt x="535218" y="35137"/>
                  </a:cubicBezTo>
                  <a:cubicBezTo>
                    <a:pt x="580224" y="58593"/>
                    <a:pt x="622280" y="97338"/>
                    <a:pt x="661387" y="151468"/>
                  </a:cubicBezTo>
                  <a:lnTo>
                    <a:pt x="661387" y="20132"/>
                  </a:lnTo>
                  <a:close/>
                  <a:moveTo>
                    <a:pt x="340256" y="450984"/>
                  </a:moveTo>
                  <a:cubicBezTo>
                    <a:pt x="340256" y="515085"/>
                    <a:pt x="353958" y="562661"/>
                    <a:pt x="381361" y="593620"/>
                  </a:cubicBezTo>
                  <a:cubicBezTo>
                    <a:pt x="408764" y="624578"/>
                    <a:pt x="444826" y="640057"/>
                    <a:pt x="489546" y="640057"/>
                  </a:cubicBezTo>
                  <a:cubicBezTo>
                    <a:pt x="534266" y="640057"/>
                    <a:pt x="567664" y="624008"/>
                    <a:pt x="596399" y="591910"/>
                  </a:cubicBezTo>
                  <a:cubicBezTo>
                    <a:pt x="625135" y="559813"/>
                    <a:pt x="639597" y="511476"/>
                    <a:pt x="639597" y="446805"/>
                  </a:cubicBezTo>
                  <a:cubicBezTo>
                    <a:pt x="639597" y="382135"/>
                    <a:pt x="624468" y="332659"/>
                    <a:pt x="594306" y="298282"/>
                  </a:cubicBezTo>
                  <a:cubicBezTo>
                    <a:pt x="564144" y="264000"/>
                    <a:pt x="527225" y="246811"/>
                    <a:pt x="483647" y="246811"/>
                  </a:cubicBezTo>
                  <a:cubicBezTo>
                    <a:pt x="440068" y="246811"/>
                    <a:pt x="405243" y="262575"/>
                    <a:pt x="379267" y="294103"/>
                  </a:cubicBezTo>
                  <a:cubicBezTo>
                    <a:pt x="353291" y="325631"/>
                    <a:pt x="340256" y="377862"/>
                    <a:pt x="340256" y="450984"/>
                  </a:cubicBezTo>
                  <a:close/>
                </a:path>
              </a:pathLst>
            </a:custGeom>
            <a:grpFill/>
            <a:ln w="9510" cap="flat">
              <a:noFill/>
              <a:prstDash val="solid"/>
              <a:miter/>
            </a:ln>
          </p:spPr>
          <p:txBody>
            <a:bodyPr rtlCol="0" anchor="ctr"/>
            <a:lstStyle/>
            <a:p>
              <a:endParaRPr lang="en-GB"/>
            </a:p>
          </p:txBody>
        </p:sp>
        <p:sp>
          <p:nvSpPr>
            <p:cNvPr id="17" name="Freeform 16">
              <a:extLst>
                <a:ext uri="{FF2B5EF4-FFF2-40B4-BE49-F238E27FC236}">
                  <a16:creationId xmlns:a16="http://schemas.microsoft.com/office/drawing/2014/main" id="{B0AF119B-DF3A-2BEB-F1B9-D127BAC350AF}"/>
                </a:ext>
              </a:extLst>
            </p:cNvPr>
            <p:cNvSpPr/>
            <p:nvPr/>
          </p:nvSpPr>
          <p:spPr>
            <a:xfrm>
              <a:off x="7505448" y="7434786"/>
              <a:ext cx="1031043" cy="928557"/>
            </a:xfrm>
            <a:custGeom>
              <a:avLst/>
              <a:gdLst>
                <a:gd name="connsiteX0" fmla="*/ 1030949 w 1031043"/>
                <a:gd name="connsiteY0" fmla="*/ 548702 h 928557"/>
                <a:gd name="connsiteX1" fmla="*/ 347012 w 1031043"/>
                <a:gd name="connsiteY1" fmla="*/ 548702 h 928557"/>
                <a:gd name="connsiteX2" fmla="*/ 391447 w 1031043"/>
                <a:gd name="connsiteY2" fmla="*/ 670825 h 928557"/>
                <a:gd name="connsiteX3" fmla="*/ 520565 w 1031043"/>
                <a:gd name="connsiteY3" fmla="*/ 728564 h 928557"/>
                <a:gd name="connsiteX4" fmla="*/ 616095 w 1031043"/>
                <a:gd name="connsiteY4" fmla="*/ 703493 h 928557"/>
                <a:gd name="connsiteX5" fmla="*/ 675564 w 1031043"/>
                <a:gd name="connsiteY5" fmla="*/ 647464 h 928557"/>
                <a:gd name="connsiteX6" fmla="*/ 1011728 w 1031043"/>
                <a:gd name="connsiteY6" fmla="*/ 678423 h 928557"/>
                <a:gd name="connsiteX7" fmla="*/ 825615 w 1031043"/>
                <a:gd name="connsiteY7" fmla="*/ 870440 h 928557"/>
                <a:gd name="connsiteX8" fmla="*/ 512953 w 1031043"/>
                <a:gd name="connsiteY8" fmla="*/ 928558 h 928557"/>
                <a:gd name="connsiteX9" fmla="*/ 234640 w 1031043"/>
                <a:gd name="connsiteY9" fmla="*/ 878796 h 928557"/>
                <a:gd name="connsiteX10" fmla="*/ 66605 w 1031043"/>
                <a:gd name="connsiteY10" fmla="*/ 720682 h 928557"/>
                <a:gd name="connsiteX11" fmla="*/ 0 w 1031043"/>
                <a:gd name="connsiteY11" fmla="*/ 465988 h 928557"/>
                <a:gd name="connsiteX12" fmla="*/ 133686 w 1031043"/>
                <a:gd name="connsiteY12" fmla="*/ 128866 h 928557"/>
                <a:gd name="connsiteX13" fmla="*/ 502962 w 1031043"/>
                <a:gd name="connsiteY13" fmla="*/ 0 h 928557"/>
                <a:gd name="connsiteX14" fmla="*/ 804683 w 1031043"/>
                <a:gd name="connsiteY14" fmla="*/ 57738 h 928557"/>
                <a:gd name="connsiteX15" fmla="*/ 973193 w 1031043"/>
                <a:gd name="connsiteY15" fmla="*/ 225065 h 928557"/>
                <a:gd name="connsiteX16" fmla="*/ 1031044 w 1031043"/>
                <a:gd name="connsiteY16" fmla="*/ 510336 h 928557"/>
                <a:gd name="connsiteX17" fmla="*/ 1031044 w 1031043"/>
                <a:gd name="connsiteY17" fmla="*/ 548797 h 928557"/>
                <a:gd name="connsiteX18" fmla="*/ 683937 w 1031043"/>
                <a:gd name="connsiteY18" fmla="*/ 385554 h 928557"/>
                <a:gd name="connsiteX19" fmla="*/ 630748 w 1031043"/>
                <a:gd name="connsiteY19" fmla="*/ 244152 h 928557"/>
                <a:gd name="connsiteX20" fmla="*/ 517139 w 1031043"/>
                <a:gd name="connsiteY20" fmla="*/ 201514 h 928557"/>
                <a:gd name="connsiteX21" fmla="*/ 387165 w 1031043"/>
                <a:gd name="connsiteY21" fmla="*/ 265899 h 928557"/>
                <a:gd name="connsiteX22" fmla="*/ 347773 w 1031043"/>
                <a:gd name="connsiteY22" fmla="*/ 385554 h 928557"/>
                <a:gd name="connsiteX23" fmla="*/ 683937 w 1031043"/>
                <a:gd name="connsiteY23" fmla="*/ 385554 h 9285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1031043" h="928557">
                  <a:moveTo>
                    <a:pt x="1030949" y="548702"/>
                  </a:moveTo>
                  <a:lnTo>
                    <a:pt x="347012" y="548702"/>
                  </a:lnTo>
                  <a:cubicBezTo>
                    <a:pt x="353196" y="603401"/>
                    <a:pt x="367945" y="644046"/>
                    <a:pt x="391447" y="670825"/>
                  </a:cubicBezTo>
                  <a:cubicBezTo>
                    <a:pt x="424368" y="709286"/>
                    <a:pt x="467471" y="728564"/>
                    <a:pt x="520565" y="728564"/>
                  </a:cubicBezTo>
                  <a:cubicBezTo>
                    <a:pt x="554058" y="728564"/>
                    <a:pt x="585933" y="720207"/>
                    <a:pt x="616095" y="703493"/>
                  </a:cubicBezTo>
                  <a:cubicBezTo>
                    <a:pt x="634554" y="692857"/>
                    <a:pt x="654346" y="674244"/>
                    <a:pt x="675564" y="647464"/>
                  </a:cubicBezTo>
                  <a:lnTo>
                    <a:pt x="1011728" y="678423"/>
                  </a:lnTo>
                  <a:cubicBezTo>
                    <a:pt x="960348" y="767689"/>
                    <a:pt x="898310" y="831694"/>
                    <a:pt x="825615" y="870440"/>
                  </a:cubicBezTo>
                  <a:cubicBezTo>
                    <a:pt x="753016" y="909185"/>
                    <a:pt x="648732" y="928558"/>
                    <a:pt x="512953" y="928558"/>
                  </a:cubicBezTo>
                  <a:cubicBezTo>
                    <a:pt x="395062" y="928558"/>
                    <a:pt x="302291" y="911939"/>
                    <a:pt x="234640" y="878796"/>
                  </a:cubicBezTo>
                  <a:cubicBezTo>
                    <a:pt x="166988" y="845654"/>
                    <a:pt x="111040" y="792949"/>
                    <a:pt x="66605" y="720682"/>
                  </a:cubicBezTo>
                  <a:cubicBezTo>
                    <a:pt x="22170" y="648509"/>
                    <a:pt x="0" y="563516"/>
                    <a:pt x="0" y="465988"/>
                  </a:cubicBezTo>
                  <a:cubicBezTo>
                    <a:pt x="0" y="327151"/>
                    <a:pt x="44530" y="214714"/>
                    <a:pt x="133686" y="128866"/>
                  </a:cubicBezTo>
                  <a:cubicBezTo>
                    <a:pt x="222841" y="43019"/>
                    <a:pt x="345870" y="0"/>
                    <a:pt x="502962" y="0"/>
                  </a:cubicBezTo>
                  <a:cubicBezTo>
                    <a:pt x="630368" y="0"/>
                    <a:pt x="730941" y="19278"/>
                    <a:pt x="804683" y="57738"/>
                  </a:cubicBezTo>
                  <a:cubicBezTo>
                    <a:pt x="878424" y="96198"/>
                    <a:pt x="934562" y="152037"/>
                    <a:pt x="973193" y="225065"/>
                  </a:cubicBezTo>
                  <a:cubicBezTo>
                    <a:pt x="1011728" y="298092"/>
                    <a:pt x="1031044" y="393246"/>
                    <a:pt x="1031044" y="510336"/>
                  </a:cubicBezTo>
                  <a:lnTo>
                    <a:pt x="1031044" y="548797"/>
                  </a:lnTo>
                  <a:close/>
                  <a:moveTo>
                    <a:pt x="683937" y="385554"/>
                  </a:moveTo>
                  <a:cubicBezTo>
                    <a:pt x="677182" y="319744"/>
                    <a:pt x="659484" y="272642"/>
                    <a:pt x="630748" y="244152"/>
                  </a:cubicBezTo>
                  <a:cubicBezTo>
                    <a:pt x="601918" y="215663"/>
                    <a:pt x="564144" y="201514"/>
                    <a:pt x="517139" y="201514"/>
                  </a:cubicBezTo>
                  <a:cubicBezTo>
                    <a:pt x="462904" y="201514"/>
                    <a:pt x="419611" y="222975"/>
                    <a:pt x="387165" y="265899"/>
                  </a:cubicBezTo>
                  <a:cubicBezTo>
                    <a:pt x="366517" y="292679"/>
                    <a:pt x="353387" y="332564"/>
                    <a:pt x="347773" y="385554"/>
                  </a:cubicBezTo>
                  <a:lnTo>
                    <a:pt x="683937" y="385554"/>
                  </a:lnTo>
                  <a:close/>
                </a:path>
              </a:pathLst>
            </a:custGeom>
            <a:grpFill/>
            <a:ln w="9510" cap="flat">
              <a:noFill/>
              <a:prstDash val="solid"/>
              <a:miter/>
            </a:ln>
          </p:spPr>
          <p:txBody>
            <a:bodyPr rtlCol="0" anchor="ctr"/>
            <a:lstStyle/>
            <a:p>
              <a:endParaRPr lang="en-GB"/>
            </a:p>
          </p:txBody>
        </p:sp>
        <p:sp>
          <p:nvSpPr>
            <p:cNvPr id="18" name="Freeform 17">
              <a:extLst>
                <a:ext uri="{FF2B5EF4-FFF2-40B4-BE49-F238E27FC236}">
                  <a16:creationId xmlns:a16="http://schemas.microsoft.com/office/drawing/2014/main" id="{2ABBE224-8F41-BEEB-143D-A062E853CE83}"/>
                </a:ext>
              </a:extLst>
            </p:cNvPr>
            <p:cNvSpPr/>
            <p:nvPr/>
          </p:nvSpPr>
          <p:spPr>
            <a:xfrm>
              <a:off x="8524694" y="7434596"/>
              <a:ext cx="946265" cy="928652"/>
            </a:xfrm>
            <a:custGeom>
              <a:avLst/>
              <a:gdLst>
                <a:gd name="connsiteX0" fmla="*/ 0 w 946265"/>
                <a:gd name="connsiteY0" fmla="*/ 661804 h 928652"/>
                <a:gd name="connsiteX1" fmla="*/ 338638 w 946265"/>
                <a:gd name="connsiteY1" fmla="*/ 629991 h 928652"/>
                <a:gd name="connsiteX2" fmla="*/ 397346 w 946265"/>
                <a:gd name="connsiteY2" fmla="*/ 716123 h 928652"/>
                <a:gd name="connsiteX3" fmla="*/ 497919 w 946265"/>
                <a:gd name="connsiteY3" fmla="*/ 742048 h 928652"/>
                <a:gd name="connsiteX4" fmla="*/ 604391 w 946265"/>
                <a:gd name="connsiteY4" fmla="*/ 712799 h 928652"/>
                <a:gd name="connsiteX5" fmla="*/ 633698 w 946265"/>
                <a:gd name="connsiteY5" fmla="*/ 658480 h 928652"/>
                <a:gd name="connsiteX6" fmla="*/ 595162 w 946265"/>
                <a:gd name="connsiteY6" fmla="*/ 601692 h 928652"/>
                <a:gd name="connsiteX7" fmla="*/ 448441 w 946265"/>
                <a:gd name="connsiteY7" fmla="*/ 566650 h 928652"/>
                <a:gd name="connsiteX8" fmla="*/ 201623 w 946265"/>
                <a:gd name="connsiteY8" fmla="*/ 509387 h 928652"/>
                <a:gd name="connsiteX9" fmla="*/ 85064 w 946265"/>
                <a:gd name="connsiteY9" fmla="*/ 420405 h 928652"/>
                <a:gd name="connsiteX10" fmla="*/ 37679 w 946265"/>
                <a:gd name="connsiteY10" fmla="*/ 277485 h 928652"/>
                <a:gd name="connsiteX11" fmla="*/ 88775 w 946265"/>
                <a:gd name="connsiteY11" fmla="*/ 126207 h 928652"/>
                <a:gd name="connsiteX12" fmla="*/ 229597 w 946265"/>
                <a:gd name="connsiteY12" fmla="*/ 31338 h 928652"/>
                <a:gd name="connsiteX13" fmla="*/ 470135 w 946265"/>
                <a:gd name="connsiteY13" fmla="*/ 0 h 928652"/>
                <a:gd name="connsiteX14" fmla="*/ 705251 w 946265"/>
                <a:gd name="connsiteY14" fmla="*/ 24216 h 928652"/>
                <a:gd name="connsiteX15" fmla="*/ 831800 w 946265"/>
                <a:gd name="connsiteY15" fmla="*/ 99522 h 928652"/>
                <a:gd name="connsiteX16" fmla="*/ 916007 w 946265"/>
                <a:gd name="connsiteY16" fmla="*/ 237600 h 928652"/>
                <a:gd name="connsiteX17" fmla="*/ 592498 w 946265"/>
                <a:gd name="connsiteY17" fmla="*/ 269413 h 928652"/>
                <a:gd name="connsiteX18" fmla="*/ 550632 w 946265"/>
                <a:gd name="connsiteY18" fmla="*/ 206642 h 928652"/>
                <a:gd name="connsiteX19" fmla="*/ 453389 w 946265"/>
                <a:gd name="connsiteY19" fmla="*/ 179862 h 928652"/>
                <a:gd name="connsiteX20" fmla="*/ 369181 w 946265"/>
                <a:gd name="connsiteY20" fmla="*/ 200374 h 928652"/>
                <a:gd name="connsiteX21" fmla="*/ 342825 w 946265"/>
                <a:gd name="connsiteY21" fmla="*/ 250040 h 928652"/>
                <a:gd name="connsiteX22" fmla="*/ 376318 w 946265"/>
                <a:gd name="connsiteY22" fmla="*/ 299326 h 928652"/>
                <a:gd name="connsiteX23" fmla="*/ 522182 w 946265"/>
                <a:gd name="connsiteY23" fmla="*/ 329430 h 928652"/>
                <a:gd name="connsiteX24" fmla="*/ 775281 w 946265"/>
                <a:gd name="connsiteY24" fmla="*/ 382895 h 928652"/>
                <a:gd name="connsiteX25" fmla="*/ 902306 w 946265"/>
                <a:gd name="connsiteY25" fmla="*/ 480708 h 928652"/>
                <a:gd name="connsiteX26" fmla="*/ 946265 w 946265"/>
                <a:gd name="connsiteY26" fmla="*/ 620305 h 928652"/>
                <a:gd name="connsiteX27" fmla="*/ 899737 w 946265"/>
                <a:gd name="connsiteY27" fmla="*/ 769873 h 928652"/>
                <a:gd name="connsiteX28" fmla="*/ 753016 w 946265"/>
                <a:gd name="connsiteY28" fmla="*/ 885634 h 928652"/>
                <a:gd name="connsiteX29" fmla="*/ 480221 w 946265"/>
                <a:gd name="connsiteY29" fmla="*/ 928653 h 928652"/>
                <a:gd name="connsiteX30" fmla="*/ 132829 w 946265"/>
                <a:gd name="connsiteY30" fmla="*/ 859234 h 928652"/>
                <a:gd name="connsiteX31" fmla="*/ 0 w 946265"/>
                <a:gd name="connsiteY31" fmla="*/ 661804 h 9286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Lst>
              <a:rect l="l" t="t" r="r" b="b"/>
              <a:pathLst>
                <a:path w="946265" h="928652">
                  <a:moveTo>
                    <a:pt x="0" y="661804"/>
                  </a:moveTo>
                  <a:lnTo>
                    <a:pt x="338638" y="629991"/>
                  </a:lnTo>
                  <a:cubicBezTo>
                    <a:pt x="352625" y="670161"/>
                    <a:pt x="372131" y="698840"/>
                    <a:pt x="397346" y="716123"/>
                  </a:cubicBezTo>
                  <a:cubicBezTo>
                    <a:pt x="422465" y="733407"/>
                    <a:pt x="456053" y="742048"/>
                    <a:pt x="497919" y="742048"/>
                  </a:cubicBezTo>
                  <a:cubicBezTo>
                    <a:pt x="543781" y="742048"/>
                    <a:pt x="579272" y="732267"/>
                    <a:pt x="604391" y="712799"/>
                  </a:cubicBezTo>
                  <a:cubicBezTo>
                    <a:pt x="623898" y="698365"/>
                    <a:pt x="633698" y="680227"/>
                    <a:pt x="633698" y="658480"/>
                  </a:cubicBezTo>
                  <a:cubicBezTo>
                    <a:pt x="633698" y="633979"/>
                    <a:pt x="620853" y="615082"/>
                    <a:pt x="595162" y="601692"/>
                  </a:cubicBezTo>
                  <a:cubicBezTo>
                    <a:pt x="576703" y="592195"/>
                    <a:pt x="527796" y="580515"/>
                    <a:pt x="448441" y="566650"/>
                  </a:cubicBezTo>
                  <a:cubicBezTo>
                    <a:pt x="329980" y="546043"/>
                    <a:pt x="247675" y="526955"/>
                    <a:pt x="201623" y="509387"/>
                  </a:cubicBezTo>
                  <a:cubicBezTo>
                    <a:pt x="155475" y="491818"/>
                    <a:pt x="116654" y="462190"/>
                    <a:pt x="85064" y="420405"/>
                  </a:cubicBezTo>
                  <a:cubicBezTo>
                    <a:pt x="53474" y="378621"/>
                    <a:pt x="37679" y="330949"/>
                    <a:pt x="37679" y="277485"/>
                  </a:cubicBezTo>
                  <a:cubicBezTo>
                    <a:pt x="37679" y="218987"/>
                    <a:pt x="54711" y="168561"/>
                    <a:pt x="88775" y="126207"/>
                  </a:cubicBezTo>
                  <a:cubicBezTo>
                    <a:pt x="122838" y="83853"/>
                    <a:pt x="169747" y="52230"/>
                    <a:pt x="229597" y="31338"/>
                  </a:cubicBezTo>
                  <a:cubicBezTo>
                    <a:pt x="289350" y="10446"/>
                    <a:pt x="369562" y="0"/>
                    <a:pt x="470135" y="0"/>
                  </a:cubicBezTo>
                  <a:cubicBezTo>
                    <a:pt x="576323" y="0"/>
                    <a:pt x="654631" y="8072"/>
                    <a:pt x="705251" y="24216"/>
                  </a:cubicBezTo>
                  <a:cubicBezTo>
                    <a:pt x="755775" y="40360"/>
                    <a:pt x="798022" y="65525"/>
                    <a:pt x="831800" y="99522"/>
                  </a:cubicBezTo>
                  <a:cubicBezTo>
                    <a:pt x="865578" y="133519"/>
                    <a:pt x="893647" y="179577"/>
                    <a:pt x="916007" y="237600"/>
                  </a:cubicBezTo>
                  <a:lnTo>
                    <a:pt x="592498" y="269413"/>
                  </a:lnTo>
                  <a:cubicBezTo>
                    <a:pt x="584125" y="240924"/>
                    <a:pt x="570138" y="220031"/>
                    <a:pt x="550632" y="206642"/>
                  </a:cubicBezTo>
                  <a:cubicBezTo>
                    <a:pt x="523800" y="188788"/>
                    <a:pt x="491354" y="179862"/>
                    <a:pt x="453389" y="179862"/>
                  </a:cubicBezTo>
                  <a:cubicBezTo>
                    <a:pt x="415424" y="179862"/>
                    <a:pt x="386784" y="186699"/>
                    <a:pt x="369181" y="200374"/>
                  </a:cubicBezTo>
                  <a:cubicBezTo>
                    <a:pt x="351579" y="214049"/>
                    <a:pt x="342825" y="230573"/>
                    <a:pt x="342825" y="250040"/>
                  </a:cubicBezTo>
                  <a:cubicBezTo>
                    <a:pt x="342825" y="271787"/>
                    <a:pt x="353958" y="288216"/>
                    <a:pt x="376318" y="299326"/>
                  </a:cubicBezTo>
                  <a:cubicBezTo>
                    <a:pt x="398678" y="310437"/>
                    <a:pt x="447300" y="320503"/>
                    <a:pt x="522182" y="329430"/>
                  </a:cubicBezTo>
                  <a:cubicBezTo>
                    <a:pt x="635601" y="342250"/>
                    <a:pt x="719999" y="360103"/>
                    <a:pt x="775281" y="382895"/>
                  </a:cubicBezTo>
                  <a:cubicBezTo>
                    <a:pt x="830563" y="405781"/>
                    <a:pt x="872905" y="438354"/>
                    <a:pt x="902306" y="480708"/>
                  </a:cubicBezTo>
                  <a:cubicBezTo>
                    <a:pt x="931707" y="523061"/>
                    <a:pt x="946265" y="569594"/>
                    <a:pt x="946265" y="620305"/>
                  </a:cubicBezTo>
                  <a:cubicBezTo>
                    <a:pt x="946265" y="671015"/>
                    <a:pt x="930756" y="721441"/>
                    <a:pt x="899737" y="769873"/>
                  </a:cubicBezTo>
                  <a:cubicBezTo>
                    <a:pt x="868718" y="818304"/>
                    <a:pt x="819811" y="856955"/>
                    <a:pt x="753016" y="885634"/>
                  </a:cubicBezTo>
                  <a:cubicBezTo>
                    <a:pt x="686221" y="914313"/>
                    <a:pt x="595257" y="928653"/>
                    <a:pt x="480221" y="928653"/>
                  </a:cubicBezTo>
                  <a:cubicBezTo>
                    <a:pt x="317610" y="928653"/>
                    <a:pt x="201812" y="905481"/>
                    <a:pt x="132829" y="859234"/>
                  </a:cubicBezTo>
                  <a:cubicBezTo>
                    <a:pt x="63845" y="812986"/>
                    <a:pt x="19506" y="747177"/>
                    <a:pt x="0" y="661804"/>
                  </a:cubicBezTo>
                  <a:close/>
                </a:path>
              </a:pathLst>
            </a:custGeom>
            <a:grpFill/>
            <a:ln w="9510" cap="flat">
              <a:noFill/>
              <a:prstDash val="solid"/>
              <a:miter/>
            </a:ln>
          </p:spPr>
          <p:txBody>
            <a:bodyPr rtlCol="0" anchor="ctr"/>
            <a:lstStyle/>
            <a:p>
              <a:endParaRPr lang="en-GB"/>
            </a:p>
          </p:txBody>
        </p:sp>
        <p:sp>
          <p:nvSpPr>
            <p:cNvPr id="19" name="Freeform 18">
              <a:extLst>
                <a:ext uri="{FF2B5EF4-FFF2-40B4-BE49-F238E27FC236}">
                  <a16:creationId xmlns:a16="http://schemas.microsoft.com/office/drawing/2014/main" id="{ECCC4748-4414-CC28-BA2F-29556393BCF5}"/>
                </a:ext>
              </a:extLst>
            </p:cNvPr>
            <p:cNvSpPr/>
            <p:nvPr/>
          </p:nvSpPr>
          <p:spPr>
            <a:xfrm>
              <a:off x="3437032" y="6597742"/>
              <a:ext cx="3048410" cy="1765601"/>
            </a:xfrm>
            <a:custGeom>
              <a:avLst/>
              <a:gdLst>
                <a:gd name="connsiteX0" fmla="*/ 0 w 3048410"/>
                <a:gd name="connsiteY0" fmla="*/ 519010 h 1765601"/>
                <a:gd name="connsiteX1" fmla="*/ 0 w 3048410"/>
                <a:gd name="connsiteY1" fmla="*/ 1745469 h 1765601"/>
                <a:gd name="connsiteX2" fmla="*/ 319323 w 3048410"/>
                <a:gd name="connsiteY2" fmla="*/ 1745469 h 1765601"/>
                <a:gd name="connsiteX3" fmla="*/ 319323 w 3048410"/>
                <a:gd name="connsiteY3" fmla="*/ 1614134 h 1765601"/>
                <a:gd name="connsiteX4" fmla="*/ 441686 w 3048410"/>
                <a:gd name="connsiteY4" fmla="*/ 1727046 h 1765601"/>
                <a:gd name="connsiteX5" fmla="*/ 606009 w 3048410"/>
                <a:gd name="connsiteY5" fmla="*/ 1765507 h 1765601"/>
                <a:gd name="connsiteX6" fmla="*/ 796690 w 3048410"/>
                <a:gd name="connsiteY6" fmla="*/ 1710713 h 1765601"/>
                <a:gd name="connsiteX7" fmla="*/ 931232 w 3048410"/>
                <a:gd name="connsiteY7" fmla="*/ 1545095 h 1765601"/>
                <a:gd name="connsiteX8" fmla="*/ 979853 w 3048410"/>
                <a:gd name="connsiteY8" fmla="*/ 1288693 h 1765601"/>
                <a:gd name="connsiteX9" fmla="*/ 873380 w 3048410"/>
                <a:gd name="connsiteY9" fmla="*/ 953660 h 1765601"/>
                <a:gd name="connsiteX10" fmla="*/ 604297 w 3048410"/>
                <a:gd name="connsiteY10" fmla="*/ 836949 h 1765601"/>
                <a:gd name="connsiteX11" fmla="*/ 460525 w 3048410"/>
                <a:gd name="connsiteY11" fmla="*/ 863729 h 1765601"/>
                <a:gd name="connsiteX12" fmla="*/ 344442 w 3048410"/>
                <a:gd name="connsiteY12" fmla="*/ 944068 h 1765601"/>
                <a:gd name="connsiteX13" fmla="*/ 344442 w 3048410"/>
                <a:gd name="connsiteY13" fmla="*/ 670667 h 1765601"/>
                <a:gd name="connsiteX14" fmla="*/ 2703873 w 3048410"/>
                <a:gd name="connsiteY14" fmla="*/ 670382 h 1765601"/>
                <a:gd name="connsiteX15" fmla="*/ 2703873 w 3048410"/>
                <a:gd name="connsiteY15" fmla="*/ 944068 h 1765601"/>
                <a:gd name="connsiteX16" fmla="*/ 2588647 w 3048410"/>
                <a:gd name="connsiteY16" fmla="*/ 863729 h 1765601"/>
                <a:gd name="connsiteX17" fmla="*/ 2444019 w 3048410"/>
                <a:gd name="connsiteY17" fmla="*/ 836949 h 1765601"/>
                <a:gd name="connsiteX18" fmla="*/ 2174555 w 3048410"/>
                <a:gd name="connsiteY18" fmla="*/ 954040 h 1765601"/>
                <a:gd name="connsiteX19" fmla="*/ 2068558 w 3048410"/>
                <a:gd name="connsiteY19" fmla="*/ 1292016 h 1765601"/>
                <a:gd name="connsiteX20" fmla="*/ 2164564 w 3048410"/>
                <a:gd name="connsiteY20" fmla="*/ 1627524 h 1765601"/>
                <a:gd name="connsiteX21" fmla="*/ 2442401 w 3048410"/>
                <a:gd name="connsiteY21" fmla="*/ 1765602 h 1765601"/>
                <a:gd name="connsiteX22" fmla="*/ 2606725 w 3048410"/>
                <a:gd name="connsiteY22" fmla="*/ 1727141 h 1765601"/>
                <a:gd name="connsiteX23" fmla="*/ 2729088 w 3048410"/>
                <a:gd name="connsiteY23" fmla="*/ 1614229 h 1765601"/>
                <a:gd name="connsiteX24" fmla="*/ 2729088 w 3048410"/>
                <a:gd name="connsiteY24" fmla="*/ 1745564 h 1765601"/>
                <a:gd name="connsiteX25" fmla="*/ 3048411 w 3048410"/>
                <a:gd name="connsiteY25" fmla="*/ 1745564 h 1765601"/>
                <a:gd name="connsiteX26" fmla="*/ 3048411 w 3048410"/>
                <a:gd name="connsiteY26" fmla="*/ 519010 h 1765601"/>
                <a:gd name="connsiteX27" fmla="*/ 0 w 3048410"/>
                <a:gd name="connsiteY27" fmla="*/ 519010 h 1765601"/>
                <a:gd name="connsiteX28" fmla="*/ 386023 w 3048410"/>
                <a:gd name="connsiteY28" fmla="*/ 1142638 h 1765601"/>
                <a:gd name="connsiteX29" fmla="*/ 499632 w 3048410"/>
                <a:gd name="connsiteY29" fmla="*/ 1091168 h 1765601"/>
                <a:gd name="connsiteX30" fmla="*/ 598112 w 3048410"/>
                <a:gd name="connsiteY30" fmla="*/ 1140549 h 1765601"/>
                <a:gd name="connsiteX31" fmla="*/ 638741 w 3048410"/>
                <a:gd name="connsiteY31" fmla="*/ 1295340 h 1765601"/>
                <a:gd name="connsiteX32" fmla="*/ 597256 w 3048410"/>
                <a:gd name="connsiteY32" fmla="*/ 1465611 h 1765601"/>
                <a:gd name="connsiteX33" fmla="*/ 494589 w 3048410"/>
                <a:gd name="connsiteY33" fmla="*/ 1516226 h 1765601"/>
                <a:gd name="connsiteX34" fmla="*/ 385167 w 3048410"/>
                <a:gd name="connsiteY34" fmla="*/ 1464756 h 1765601"/>
                <a:gd name="connsiteX35" fmla="*/ 341969 w 3048410"/>
                <a:gd name="connsiteY35" fmla="*/ 1298664 h 1765601"/>
                <a:gd name="connsiteX36" fmla="*/ 385928 w 3048410"/>
                <a:gd name="connsiteY36" fmla="*/ 1142638 h 1765601"/>
                <a:gd name="connsiteX37" fmla="*/ 2662863 w 3048410"/>
                <a:gd name="connsiteY37" fmla="*/ 1465136 h 1765601"/>
                <a:gd name="connsiteX38" fmla="*/ 2553917 w 3048410"/>
                <a:gd name="connsiteY38" fmla="*/ 1516131 h 1765601"/>
                <a:gd name="connsiteX39" fmla="*/ 2451250 w 3048410"/>
                <a:gd name="connsiteY39" fmla="*/ 1465516 h 1765601"/>
                <a:gd name="connsiteX40" fmla="*/ 2409765 w 3048410"/>
                <a:gd name="connsiteY40" fmla="*/ 1306166 h 1765601"/>
                <a:gd name="connsiteX41" fmla="*/ 2450013 w 3048410"/>
                <a:gd name="connsiteY41" fmla="*/ 1140549 h 1765601"/>
                <a:gd name="connsiteX42" fmla="*/ 2549730 w 3048410"/>
                <a:gd name="connsiteY42" fmla="*/ 1091168 h 1765601"/>
                <a:gd name="connsiteX43" fmla="*/ 2662007 w 3048410"/>
                <a:gd name="connsiteY43" fmla="*/ 1142638 h 1765601"/>
                <a:gd name="connsiteX44" fmla="*/ 2706442 w 3048410"/>
                <a:gd name="connsiteY44" fmla="*/ 1298664 h 1765601"/>
                <a:gd name="connsiteX45" fmla="*/ 2662863 w 3048410"/>
                <a:gd name="connsiteY45" fmla="*/ 1465136 h 17656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Lst>
              <a:rect l="l" t="t" r="r" b="b"/>
              <a:pathLst>
                <a:path w="3048410" h="1765601">
                  <a:moveTo>
                    <a:pt x="0" y="519010"/>
                  </a:moveTo>
                  <a:lnTo>
                    <a:pt x="0" y="1745469"/>
                  </a:lnTo>
                  <a:lnTo>
                    <a:pt x="319323" y="1745469"/>
                  </a:lnTo>
                  <a:lnTo>
                    <a:pt x="319323" y="1614134"/>
                  </a:lnTo>
                  <a:cubicBezTo>
                    <a:pt x="363472" y="1669308"/>
                    <a:pt x="404292" y="1707009"/>
                    <a:pt x="441686" y="1727046"/>
                  </a:cubicBezTo>
                  <a:cubicBezTo>
                    <a:pt x="491449" y="1752687"/>
                    <a:pt x="546160" y="1765507"/>
                    <a:pt x="606009" y="1765507"/>
                  </a:cubicBezTo>
                  <a:cubicBezTo>
                    <a:pt x="675849" y="1765507"/>
                    <a:pt x="739409" y="1747274"/>
                    <a:pt x="796690" y="1710713"/>
                  </a:cubicBezTo>
                  <a:cubicBezTo>
                    <a:pt x="853970" y="1674151"/>
                    <a:pt x="898785" y="1618977"/>
                    <a:pt x="931232" y="1545095"/>
                  </a:cubicBezTo>
                  <a:cubicBezTo>
                    <a:pt x="963678" y="1471213"/>
                    <a:pt x="979853" y="1385746"/>
                    <a:pt x="979853" y="1288693"/>
                  </a:cubicBezTo>
                  <a:cubicBezTo>
                    <a:pt x="979853" y="1143113"/>
                    <a:pt x="944362" y="1031435"/>
                    <a:pt x="873380" y="953660"/>
                  </a:cubicBezTo>
                  <a:cubicBezTo>
                    <a:pt x="802399" y="875884"/>
                    <a:pt x="712768" y="836949"/>
                    <a:pt x="604297" y="836949"/>
                  </a:cubicBezTo>
                  <a:cubicBezTo>
                    <a:pt x="551774" y="836949"/>
                    <a:pt x="503818" y="845876"/>
                    <a:pt x="460525" y="863729"/>
                  </a:cubicBezTo>
                  <a:cubicBezTo>
                    <a:pt x="417232" y="881582"/>
                    <a:pt x="378506" y="908362"/>
                    <a:pt x="344442" y="944068"/>
                  </a:cubicBezTo>
                  <a:lnTo>
                    <a:pt x="344442" y="670667"/>
                  </a:lnTo>
                  <a:cubicBezTo>
                    <a:pt x="407146" y="632302"/>
                    <a:pt x="1653419" y="-110791"/>
                    <a:pt x="2703873" y="670382"/>
                  </a:cubicBezTo>
                  <a:lnTo>
                    <a:pt x="2703873" y="944068"/>
                  </a:lnTo>
                  <a:cubicBezTo>
                    <a:pt x="2670380" y="908362"/>
                    <a:pt x="2631940" y="881582"/>
                    <a:pt x="2588647" y="863729"/>
                  </a:cubicBezTo>
                  <a:cubicBezTo>
                    <a:pt x="2545354" y="845876"/>
                    <a:pt x="2497113" y="836949"/>
                    <a:pt x="2444019" y="836949"/>
                  </a:cubicBezTo>
                  <a:cubicBezTo>
                    <a:pt x="2335072" y="836949"/>
                    <a:pt x="2245251" y="875979"/>
                    <a:pt x="2174555" y="954040"/>
                  </a:cubicBezTo>
                  <a:cubicBezTo>
                    <a:pt x="2103858" y="1032100"/>
                    <a:pt x="2068558" y="1144727"/>
                    <a:pt x="2068558" y="1292016"/>
                  </a:cubicBezTo>
                  <a:cubicBezTo>
                    <a:pt x="2068558" y="1423637"/>
                    <a:pt x="2100528" y="1535504"/>
                    <a:pt x="2164564" y="1627524"/>
                  </a:cubicBezTo>
                  <a:cubicBezTo>
                    <a:pt x="2228505" y="1719544"/>
                    <a:pt x="2321180" y="1765602"/>
                    <a:pt x="2442401" y="1765602"/>
                  </a:cubicBezTo>
                  <a:cubicBezTo>
                    <a:pt x="2502726" y="1765602"/>
                    <a:pt x="2557533" y="1752782"/>
                    <a:pt x="2606725" y="1727141"/>
                  </a:cubicBezTo>
                  <a:cubicBezTo>
                    <a:pt x="2643643" y="1707674"/>
                    <a:pt x="2684367" y="1669973"/>
                    <a:pt x="2729088" y="1614229"/>
                  </a:cubicBezTo>
                  <a:lnTo>
                    <a:pt x="2729088" y="1745564"/>
                  </a:lnTo>
                  <a:lnTo>
                    <a:pt x="3048411" y="1745564"/>
                  </a:lnTo>
                  <a:lnTo>
                    <a:pt x="3048411" y="519010"/>
                  </a:lnTo>
                  <a:cubicBezTo>
                    <a:pt x="1524205" y="-648762"/>
                    <a:pt x="0" y="519010"/>
                    <a:pt x="0" y="519010"/>
                  </a:cubicBezTo>
                  <a:close/>
                  <a:moveTo>
                    <a:pt x="386023" y="1142638"/>
                  </a:moveTo>
                  <a:cubicBezTo>
                    <a:pt x="415329" y="1108356"/>
                    <a:pt x="453199" y="1091168"/>
                    <a:pt x="499632" y="1091168"/>
                  </a:cubicBezTo>
                  <a:cubicBezTo>
                    <a:pt x="538168" y="1091168"/>
                    <a:pt x="570994" y="1107596"/>
                    <a:pt x="598112" y="1140549"/>
                  </a:cubicBezTo>
                  <a:cubicBezTo>
                    <a:pt x="625230" y="1173501"/>
                    <a:pt x="638741" y="1225067"/>
                    <a:pt x="638741" y="1295340"/>
                  </a:cubicBezTo>
                  <a:cubicBezTo>
                    <a:pt x="638741" y="1375110"/>
                    <a:pt x="624944" y="1431803"/>
                    <a:pt x="597256" y="1465611"/>
                  </a:cubicBezTo>
                  <a:cubicBezTo>
                    <a:pt x="569567" y="1499323"/>
                    <a:pt x="535313" y="1516226"/>
                    <a:pt x="494589" y="1516226"/>
                  </a:cubicBezTo>
                  <a:cubicBezTo>
                    <a:pt x="450439" y="1516226"/>
                    <a:pt x="413997" y="1499038"/>
                    <a:pt x="385167" y="1464756"/>
                  </a:cubicBezTo>
                  <a:cubicBezTo>
                    <a:pt x="356336" y="1430474"/>
                    <a:pt x="341969" y="1375110"/>
                    <a:pt x="341969" y="1298664"/>
                  </a:cubicBezTo>
                  <a:cubicBezTo>
                    <a:pt x="341969" y="1228960"/>
                    <a:pt x="356622" y="1176920"/>
                    <a:pt x="385928" y="1142638"/>
                  </a:cubicBezTo>
                  <a:close/>
                  <a:moveTo>
                    <a:pt x="2662863" y="1465136"/>
                  </a:moveTo>
                  <a:cubicBezTo>
                    <a:pt x="2633843" y="1499133"/>
                    <a:pt x="2597496" y="1516131"/>
                    <a:pt x="2553917" y="1516131"/>
                  </a:cubicBezTo>
                  <a:cubicBezTo>
                    <a:pt x="2513098" y="1516131"/>
                    <a:pt x="2478939" y="1499228"/>
                    <a:pt x="2451250" y="1465516"/>
                  </a:cubicBezTo>
                  <a:cubicBezTo>
                    <a:pt x="2423562" y="1431803"/>
                    <a:pt x="2409765" y="1378624"/>
                    <a:pt x="2409765" y="1306166"/>
                  </a:cubicBezTo>
                  <a:cubicBezTo>
                    <a:pt x="2409765" y="1228676"/>
                    <a:pt x="2423181" y="1173406"/>
                    <a:pt x="2450013" y="1140549"/>
                  </a:cubicBezTo>
                  <a:cubicBezTo>
                    <a:pt x="2476846" y="1107691"/>
                    <a:pt x="2510053" y="1091168"/>
                    <a:pt x="2549730" y="1091168"/>
                  </a:cubicBezTo>
                  <a:cubicBezTo>
                    <a:pt x="2595022" y="1091168"/>
                    <a:pt x="2632416" y="1108356"/>
                    <a:pt x="2662007" y="1142638"/>
                  </a:cubicBezTo>
                  <a:cubicBezTo>
                    <a:pt x="2691599" y="1176920"/>
                    <a:pt x="2706442" y="1228960"/>
                    <a:pt x="2706442" y="1298664"/>
                  </a:cubicBezTo>
                  <a:cubicBezTo>
                    <a:pt x="2706442" y="1375585"/>
                    <a:pt x="2691884" y="1431139"/>
                    <a:pt x="2662863" y="1465136"/>
                  </a:cubicBezTo>
                  <a:close/>
                </a:path>
              </a:pathLst>
            </a:custGeom>
            <a:grpFill/>
            <a:ln w="9510" cap="flat">
              <a:noFill/>
              <a:prstDash val="solid"/>
              <a:miter/>
            </a:ln>
          </p:spPr>
          <p:txBody>
            <a:bodyPr rtlCol="0" anchor="ctr"/>
            <a:lstStyle/>
            <a:p>
              <a:endParaRPr lang="en-GB"/>
            </a:p>
          </p:txBody>
        </p:sp>
      </p:grpSp>
      <p:sp>
        <p:nvSpPr>
          <p:cNvPr id="6" name="Content Placeholder 2">
            <a:extLst>
              <a:ext uri="{FF2B5EF4-FFF2-40B4-BE49-F238E27FC236}">
                <a16:creationId xmlns:a16="http://schemas.microsoft.com/office/drawing/2014/main" id="{2BBAA542-7B78-6A32-A1C2-B2077D45027E}"/>
              </a:ext>
            </a:extLst>
          </p:cNvPr>
          <p:cNvSpPr>
            <a:spLocks noGrp="1"/>
          </p:cNvSpPr>
          <p:nvPr>
            <p:ph idx="1"/>
          </p:nvPr>
        </p:nvSpPr>
        <p:spPr>
          <a:xfrm>
            <a:off x="407988" y="1813638"/>
            <a:ext cx="4633387" cy="3835471"/>
          </a:xfrm>
        </p:spPr>
        <p:txBody>
          <a:bodyPr/>
          <a:lstStyle>
            <a:lvl1pPr>
              <a:lnSpc>
                <a:spcPct val="100000"/>
              </a:lnSpc>
              <a:spcBef>
                <a:spcPts val="600"/>
              </a:spcBef>
              <a:defRPr sz="1600" b="0" i="0" spc="0">
                <a:solidFill>
                  <a:schemeClr val="tx1"/>
                </a:solidFill>
                <a:latin typeface="Arial" panose="020B0604020202020204" pitchFamily="34" charset="0"/>
                <a:cs typeface="Arial" panose="020B0604020202020204" pitchFamily="34" charset="0"/>
              </a:defRPr>
            </a:lvl1pPr>
            <a:lvl2pPr marL="141750" indent="-141750">
              <a:lnSpc>
                <a:spcPct val="90000"/>
              </a:lnSpc>
              <a:spcBef>
                <a:spcPts val="600"/>
              </a:spcBef>
              <a:spcAft>
                <a:spcPts val="0"/>
              </a:spcAft>
              <a:buClr>
                <a:schemeClr val="accent2"/>
              </a:buClr>
              <a:buFont typeface="Wingdings" pitchFamily="2" charset="2"/>
              <a:buChar char="§"/>
              <a:defRPr sz="1600" b="0" i="0" spc="0">
                <a:solidFill>
                  <a:schemeClr val="tx1"/>
                </a:solidFill>
                <a:latin typeface="Arial" panose="020B0604020202020204" pitchFamily="34" charset="0"/>
                <a:cs typeface="Arial" panose="020B0604020202020204" pitchFamily="34" charset="0"/>
              </a:defRPr>
            </a:lvl2pPr>
            <a:lvl3pPr marL="252000" indent="-120600">
              <a:lnSpc>
                <a:spcPct val="100000"/>
              </a:lnSpc>
              <a:spcBef>
                <a:spcPts val="300"/>
              </a:spcBef>
              <a:buClr>
                <a:schemeClr val="accent2"/>
              </a:buClr>
              <a:buFont typeface="Wingdings" pitchFamily="2" charset="2"/>
              <a:buChar char="§"/>
              <a:defRPr sz="1400" b="0" i="0" spc="0">
                <a:solidFill>
                  <a:schemeClr val="tx1"/>
                </a:solidFill>
                <a:latin typeface="Arial" panose="020B0604020202020204" pitchFamily="34" charset="0"/>
                <a:cs typeface="Arial" panose="020B0604020202020204" pitchFamily="34" charset="0"/>
              </a:defRPr>
            </a:lvl3pPr>
            <a:lvl4pPr marL="393750" indent="-141750">
              <a:lnSpc>
                <a:spcPct val="100000"/>
              </a:lnSpc>
              <a:spcBef>
                <a:spcPts val="300"/>
              </a:spcBef>
              <a:buClr>
                <a:schemeClr val="accent2"/>
              </a:buClr>
              <a:buFont typeface="Wingdings" pitchFamily="2" charset="2"/>
              <a:buChar char="§"/>
              <a:defRPr lang="en-GB" sz="1400" b="0" i="0" kern="1200" spc="0" dirty="0">
                <a:solidFill>
                  <a:schemeClr val="tx1"/>
                </a:solidFill>
                <a:latin typeface="Arial" panose="020B0604020202020204" pitchFamily="34" charset="0"/>
                <a:ea typeface="+mn-ea"/>
                <a:cs typeface="Arial" panose="020B0604020202020204" pitchFamily="34" charset="0"/>
              </a:defRPr>
            </a:lvl4pPr>
            <a:lvl5pPr marL="0" indent="0">
              <a:lnSpc>
                <a:spcPct val="100000"/>
              </a:lnSpc>
              <a:buFontTx/>
              <a:buNone/>
              <a:defRPr lang="en-GB" sz="1600" b="1" i="0" kern="1200" spc="-60" baseline="0" dirty="0">
                <a:solidFill>
                  <a:schemeClr val="accent2"/>
                </a:solidFill>
                <a:latin typeface="+mj-lt"/>
                <a:ea typeface="Calibri" panose="020F0502020204030204" pitchFamily="34" charset="0"/>
                <a:cs typeface="Times New Roman" panose="02020603050405020304" pitchFamily="18" charset="0"/>
              </a:defRPr>
            </a:lvl5p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p>
        </p:txBody>
      </p:sp>
      <p:sp>
        <p:nvSpPr>
          <p:cNvPr id="9" name="Content Placeholder 2">
            <a:extLst>
              <a:ext uri="{FF2B5EF4-FFF2-40B4-BE49-F238E27FC236}">
                <a16:creationId xmlns:a16="http://schemas.microsoft.com/office/drawing/2014/main" id="{1DDBA941-9444-BBD8-FC13-98717CFB0C46}"/>
              </a:ext>
            </a:extLst>
          </p:cNvPr>
          <p:cNvSpPr>
            <a:spLocks noGrp="1"/>
          </p:cNvSpPr>
          <p:nvPr>
            <p:ph idx="10"/>
          </p:nvPr>
        </p:nvSpPr>
        <p:spPr>
          <a:xfrm>
            <a:off x="6169026" y="1813638"/>
            <a:ext cx="4633387" cy="3835471"/>
          </a:xfrm>
        </p:spPr>
        <p:txBody>
          <a:bodyPr/>
          <a:lstStyle>
            <a:lvl1pPr>
              <a:lnSpc>
                <a:spcPct val="100000"/>
              </a:lnSpc>
              <a:spcBef>
                <a:spcPts val="600"/>
              </a:spcBef>
              <a:defRPr sz="1600" b="0" i="0" spc="0">
                <a:solidFill>
                  <a:schemeClr val="tx1"/>
                </a:solidFill>
                <a:latin typeface="Arial" panose="020B0604020202020204" pitchFamily="34" charset="0"/>
                <a:cs typeface="Arial" panose="020B0604020202020204" pitchFamily="34" charset="0"/>
              </a:defRPr>
            </a:lvl1pPr>
            <a:lvl2pPr marL="141750" indent="-141750">
              <a:lnSpc>
                <a:spcPct val="90000"/>
              </a:lnSpc>
              <a:spcBef>
                <a:spcPts val="600"/>
              </a:spcBef>
              <a:spcAft>
                <a:spcPts val="0"/>
              </a:spcAft>
              <a:buClr>
                <a:schemeClr val="accent2"/>
              </a:buClr>
              <a:buFont typeface="Wingdings" pitchFamily="2" charset="2"/>
              <a:buChar char="§"/>
              <a:defRPr lang="en-GB" sz="1600" b="0" i="0" kern="1200" spc="0" noProof="0" dirty="0">
                <a:solidFill>
                  <a:schemeClr val="tx1"/>
                </a:solidFill>
                <a:latin typeface="Arial" panose="020B0604020202020204" pitchFamily="34" charset="0"/>
                <a:ea typeface="+mn-ea"/>
                <a:cs typeface="Arial" panose="020B0604020202020204" pitchFamily="34" charset="0"/>
              </a:defRPr>
            </a:lvl2pPr>
            <a:lvl3pPr marL="252000" indent="-120600">
              <a:lnSpc>
                <a:spcPct val="100000"/>
              </a:lnSpc>
              <a:spcBef>
                <a:spcPts val="300"/>
              </a:spcBef>
              <a:buClr>
                <a:schemeClr val="accent2"/>
              </a:buClr>
              <a:buFont typeface="Wingdings" pitchFamily="2" charset="2"/>
              <a:buChar char="§"/>
              <a:defRPr sz="1400" b="0" i="0" spc="0">
                <a:solidFill>
                  <a:schemeClr val="tx1"/>
                </a:solidFill>
                <a:latin typeface="Arial" panose="020B0604020202020204" pitchFamily="34" charset="0"/>
                <a:cs typeface="Arial" panose="020B0604020202020204" pitchFamily="34" charset="0"/>
              </a:defRPr>
            </a:lvl3pPr>
            <a:lvl4pPr marL="429750" indent="-177750">
              <a:lnSpc>
                <a:spcPct val="100000"/>
              </a:lnSpc>
              <a:spcBef>
                <a:spcPts val="300"/>
              </a:spcBef>
              <a:buClr>
                <a:schemeClr val="accent2"/>
              </a:buClr>
              <a:buFont typeface="Wingdings" pitchFamily="2" charset="2"/>
              <a:buChar char="§"/>
              <a:defRPr lang="en-GB" sz="1400" b="0" i="0" kern="1200" spc="0" dirty="0">
                <a:solidFill>
                  <a:schemeClr val="tx1"/>
                </a:solidFill>
                <a:latin typeface="Arial" panose="020B0604020202020204" pitchFamily="34" charset="0"/>
                <a:ea typeface="+mn-ea"/>
                <a:cs typeface="Arial" panose="020B0604020202020204" pitchFamily="34" charset="0"/>
              </a:defRPr>
            </a:lvl4pPr>
            <a:lvl5pPr marL="0" indent="0">
              <a:lnSpc>
                <a:spcPct val="100000"/>
              </a:lnSpc>
              <a:buFontTx/>
              <a:buNone/>
              <a:defRPr lang="en-GB" sz="1600" b="1" i="0" kern="1200" spc="-60" baseline="0" dirty="0">
                <a:solidFill>
                  <a:schemeClr val="accent2"/>
                </a:solidFill>
                <a:latin typeface="+mj-lt"/>
                <a:ea typeface="Calibri" panose="020F0502020204030204" pitchFamily="34" charset="0"/>
                <a:cs typeface="Times New Roman" panose="02020603050405020304" pitchFamily="18" charset="0"/>
              </a:defRPr>
            </a:lvl5p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marL="0" lvl="4" indent="0" algn="l" defTabSz="914400" rtl="0" eaLnBrk="1" latinLnBrk="0" hangingPunct="1">
              <a:lnSpc>
                <a:spcPct val="100000"/>
              </a:lnSpc>
              <a:spcBef>
                <a:spcPts val="500"/>
              </a:spcBef>
              <a:buFontTx/>
              <a:buNone/>
            </a:pPr>
            <a:r>
              <a:rPr lang="en-GB" dirty="0"/>
              <a:t>Fifth level</a:t>
            </a:r>
          </a:p>
        </p:txBody>
      </p:sp>
    </p:spTree>
    <p:extLst>
      <p:ext uri="{BB962C8B-B14F-4D97-AF65-F5344CB8AC3E}">
        <p14:creationId xmlns:p14="http://schemas.microsoft.com/office/powerpoint/2010/main" val="1083804889"/>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1_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1D28855-55FE-CD4D-F973-1039550C869A}"/>
              </a:ext>
            </a:extLst>
          </p:cNvPr>
          <p:cNvSpPr>
            <a:spLocks noGrp="1"/>
          </p:cNvSpPr>
          <p:nvPr>
            <p:ph type="title"/>
          </p:nvPr>
        </p:nvSpPr>
        <p:spPr>
          <a:xfrm>
            <a:off x="407989" y="3269887"/>
            <a:ext cx="3708400" cy="1600200"/>
          </a:xfrm>
        </p:spPr>
        <p:txBody>
          <a:bodyPr anchor="b"/>
          <a:lstStyle>
            <a:lvl1pPr>
              <a:defRPr sz="3200" spc="-200" baseline="0"/>
            </a:lvl1pPr>
          </a:lstStyle>
          <a:p>
            <a:r>
              <a:rPr lang="en-GB" dirty="0"/>
              <a:t>Click to edit Master title style</a:t>
            </a:r>
          </a:p>
        </p:txBody>
      </p:sp>
      <p:sp>
        <p:nvSpPr>
          <p:cNvPr id="3" name="Content Placeholder 2">
            <a:extLst>
              <a:ext uri="{FF2B5EF4-FFF2-40B4-BE49-F238E27FC236}">
                <a16:creationId xmlns:a16="http://schemas.microsoft.com/office/drawing/2014/main" id="{621410F6-5D94-CE9E-482B-D0DB8F490A80}"/>
              </a:ext>
            </a:extLst>
          </p:cNvPr>
          <p:cNvSpPr>
            <a:spLocks noGrp="1"/>
          </p:cNvSpPr>
          <p:nvPr>
            <p:ph idx="1"/>
          </p:nvPr>
        </p:nvSpPr>
        <p:spPr>
          <a:xfrm>
            <a:off x="5195887" y="1170305"/>
            <a:ext cx="6588125" cy="4873625"/>
          </a:xfrm>
        </p:spPr>
        <p:txBody>
          <a:bodyPr/>
          <a:lstStyle>
            <a:lvl1pPr marL="285750" indent="-285750">
              <a:defRPr lang="en-GB" sz="1600" b="0" i="0" kern="1200" spc="0" dirty="0">
                <a:solidFill>
                  <a:schemeClr val="tx1"/>
                </a:solidFill>
                <a:latin typeface="Arial" panose="020B0604020202020204" pitchFamily="34" charset="0"/>
                <a:ea typeface="+mn-ea"/>
                <a:cs typeface="Arial" panose="020B0604020202020204" pitchFamily="34" charset="0"/>
              </a:defRPr>
            </a:lvl1pPr>
            <a:lvl2pPr>
              <a:defRPr lang="en-GB" sz="1600" b="0" i="0" kern="1200" spc="0" noProof="0" dirty="0">
                <a:solidFill>
                  <a:schemeClr val="tx1"/>
                </a:solidFill>
                <a:latin typeface="Arial" panose="020B0604020202020204" pitchFamily="34" charset="0"/>
                <a:ea typeface="+mn-ea"/>
                <a:cs typeface="Arial" panose="020B0604020202020204" pitchFamily="34" charset="0"/>
              </a:defRPr>
            </a:lvl2pPr>
            <a:lvl3pPr marL="474300" indent="-342900">
              <a:defRPr lang="en-GB" sz="1400" b="0" i="0" kern="1200" spc="0" dirty="0">
                <a:solidFill>
                  <a:schemeClr val="tx1"/>
                </a:solidFill>
                <a:latin typeface="Arial" panose="020B0604020202020204" pitchFamily="34" charset="0"/>
                <a:ea typeface="+mn-ea"/>
                <a:cs typeface="Arial" panose="020B0604020202020204" pitchFamily="34" charset="0"/>
              </a:defRPr>
            </a:lvl3pPr>
            <a:lvl4pPr marL="594900" indent="-342900">
              <a:defRPr lang="en-GB" sz="1400" b="0" i="0" kern="1200" spc="0" dirty="0">
                <a:solidFill>
                  <a:schemeClr val="tx1"/>
                </a:solidFill>
                <a:latin typeface="Arial" panose="020B0604020202020204" pitchFamily="34" charset="0"/>
                <a:ea typeface="+mn-ea"/>
                <a:cs typeface="Arial" panose="020B0604020202020204" pitchFamily="34" charset="0"/>
              </a:defRPr>
            </a:lvl4pPr>
            <a:lvl5pPr>
              <a:defRPr lang="en-GB" sz="1600" b="1" i="0" kern="1200" spc="-60" baseline="0" dirty="0">
                <a:solidFill>
                  <a:schemeClr val="accent2"/>
                </a:solidFill>
                <a:latin typeface="+mj-lt"/>
                <a:ea typeface="Calibri" panose="020F0502020204030204" pitchFamily="34" charset="0"/>
                <a:cs typeface="Times New Roman" panose="02020603050405020304" pitchFamily="18" charset="0"/>
              </a:defRPr>
            </a:lvl5pPr>
            <a:lvl6pPr>
              <a:defRPr sz="2000"/>
            </a:lvl6pPr>
            <a:lvl7pPr>
              <a:defRPr sz="2000"/>
            </a:lvl7pPr>
            <a:lvl8pPr>
              <a:defRPr sz="2000"/>
            </a:lvl8pPr>
            <a:lvl9pPr>
              <a:defRPr sz="2000"/>
            </a:lvl9pPr>
          </a:lstStyle>
          <a:p>
            <a:pPr marL="0" lvl="0" indent="0" algn="l" defTabSz="914400" rtl="0" eaLnBrk="1" latinLnBrk="0" hangingPunct="1">
              <a:lnSpc>
                <a:spcPct val="100000"/>
              </a:lnSpc>
              <a:spcBef>
                <a:spcPts val="1000"/>
              </a:spcBef>
              <a:buFontTx/>
              <a:buNone/>
            </a:pPr>
            <a:r>
              <a:rPr lang="en-GB" dirty="0"/>
              <a:t>Click to edit Master text styles</a:t>
            </a:r>
          </a:p>
          <a:p>
            <a:pPr marL="141750" lvl="1" indent="-141750" algn="l" defTabSz="360000" rtl="0" eaLnBrk="1" fontAlgn="t" latinLnBrk="0" hangingPunct="1">
              <a:lnSpc>
                <a:spcPct val="90000"/>
              </a:lnSpc>
              <a:spcBef>
                <a:spcPts val="600"/>
              </a:spcBef>
              <a:spcAft>
                <a:spcPts val="0"/>
              </a:spcAft>
              <a:buClr>
                <a:schemeClr val="accent2"/>
              </a:buClr>
              <a:buFont typeface="Wingdings" pitchFamily="2" charset="2"/>
              <a:buChar char="§"/>
            </a:pPr>
            <a:r>
              <a:rPr lang="en-GB" dirty="0"/>
              <a:t>Second level</a:t>
            </a:r>
          </a:p>
          <a:p>
            <a:pPr marL="252000" lvl="2" indent="-120600" algn="l" defTabSz="914400" rtl="0" eaLnBrk="1" latinLnBrk="0" hangingPunct="1">
              <a:lnSpc>
                <a:spcPct val="100000"/>
              </a:lnSpc>
              <a:spcBef>
                <a:spcPts val="300"/>
              </a:spcBef>
              <a:buClr>
                <a:schemeClr val="accent2"/>
              </a:buClr>
              <a:buFont typeface="Wingdings" pitchFamily="2" charset="2"/>
              <a:buChar char="§"/>
            </a:pPr>
            <a:r>
              <a:rPr lang="en-GB" dirty="0"/>
              <a:t>Third level</a:t>
            </a:r>
          </a:p>
          <a:p>
            <a:pPr marL="393750" lvl="3" indent="-141750" algn="l" defTabSz="914400" rtl="0" eaLnBrk="1" latinLnBrk="0" hangingPunct="1">
              <a:lnSpc>
                <a:spcPct val="100000"/>
              </a:lnSpc>
              <a:spcBef>
                <a:spcPts val="300"/>
              </a:spcBef>
              <a:buClr>
                <a:schemeClr val="accent2"/>
              </a:buClr>
              <a:buFont typeface="Wingdings" pitchFamily="2" charset="2"/>
              <a:buChar char="§"/>
            </a:pPr>
            <a:r>
              <a:rPr lang="en-GB" dirty="0"/>
              <a:t>Fourth level</a:t>
            </a:r>
          </a:p>
          <a:p>
            <a:pPr marL="0" lvl="4" indent="0" algn="l" defTabSz="914400" rtl="0" eaLnBrk="1" latinLnBrk="0" hangingPunct="1">
              <a:lnSpc>
                <a:spcPct val="100000"/>
              </a:lnSpc>
              <a:spcBef>
                <a:spcPts val="500"/>
              </a:spcBef>
              <a:buFontTx/>
              <a:buNone/>
            </a:pPr>
            <a:r>
              <a:rPr lang="en-GB" dirty="0"/>
              <a:t>Fifth level</a:t>
            </a:r>
          </a:p>
        </p:txBody>
      </p:sp>
      <p:sp>
        <p:nvSpPr>
          <p:cNvPr id="4" name="Text Placeholder 3">
            <a:extLst>
              <a:ext uri="{FF2B5EF4-FFF2-40B4-BE49-F238E27FC236}">
                <a16:creationId xmlns:a16="http://schemas.microsoft.com/office/drawing/2014/main" id="{A5640787-ABB1-A4BA-262A-B20270EFE3FE}"/>
              </a:ext>
            </a:extLst>
          </p:cNvPr>
          <p:cNvSpPr>
            <a:spLocks noGrp="1"/>
          </p:cNvSpPr>
          <p:nvPr>
            <p:ph type="body" sz="half" idx="2"/>
          </p:nvPr>
        </p:nvSpPr>
        <p:spPr>
          <a:xfrm>
            <a:off x="407989" y="4870087"/>
            <a:ext cx="3708400" cy="1037489"/>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dirty="0"/>
              <a:t>Click to edit Master text styles</a:t>
            </a:r>
          </a:p>
        </p:txBody>
      </p:sp>
      <p:sp>
        <p:nvSpPr>
          <p:cNvPr id="10" name="Slide Number Placeholder 8">
            <a:extLst>
              <a:ext uri="{FF2B5EF4-FFF2-40B4-BE49-F238E27FC236}">
                <a16:creationId xmlns:a16="http://schemas.microsoft.com/office/drawing/2014/main" id="{2D6F6C1B-1238-128A-12BB-442CA8719811}"/>
              </a:ext>
            </a:extLst>
          </p:cNvPr>
          <p:cNvSpPr txBox="1">
            <a:spLocks/>
          </p:cNvSpPr>
          <p:nvPr userDrawn="1"/>
        </p:nvSpPr>
        <p:spPr>
          <a:xfrm>
            <a:off x="11424013" y="6093188"/>
            <a:ext cx="360000" cy="360000"/>
          </a:xfrm>
          <a:prstGeom prst="rect">
            <a:avLst/>
          </a:prstGeom>
          <a:ln w="6350">
            <a:solidFill>
              <a:schemeClr val="accent2"/>
            </a:solidFill>
          </a:ln>
        </p:spPr>
        <p:txBody>
          <a:bodyPr anchor="ctr"/>
          <a:lstStyle>
            <a:defPPr>
              <a:defRPr lang="en-US"/>
            </a:defPPr>
            <a:lvl1pPr>
              <a:defRPr lang="en-GB" sz="1000" b="0" i="0" smtClean="0">
                <a:solidFill>
                  <a:schemeClr val="accent3"/>
                </a:solidFill>
                <a:cs typeface="Arial Black" panose="020B0604020202020204"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fld id="{0535E768-E93E-9645-A5F0-FEDD807A1B19}" type="slidenum">
              <a:rPr lang="en-GB" smtClean="0">
                <a:solidFill>
                  <a:schemeClr val="accent2"/>
                </a:solidFill>
              </a:rPr>
              <a:pPr lvl="0"/>
              <a:t>‹Nr.›</a:t>
            </a:fld>
            <a:endParaRPr lang="en-GB" dirty="0">
              <a:solidFill>
                <a:schemeClr val="accent2"/>
              </a:solidFill>
            </a:endParaRPr>
          </a:p>
        </p:txBody>
      </p:sp>
      <p:grpSp>
        <p:nvGrpSpPr>
          <p:cNvPr id="7" name="Logo_Dark teal">
            <a:extLst>
              <a:ext uri="{FF2B5EF4-FFF2-40B4-BE49-F238E27FC236}">
                <a16:creationId xmlns:a16="http://schemas.microsoft.com/office/drawing/2014/main" id="{7E9620AA-FD07-AE0D-28EA-7BF7A6E4AC4C}"/>
              </a:ext>
            </a:extLst>
          </p:cNvPr>
          <p:cNvGrpSpPr/>
          <p:nvPr userDrawn="1"/>
        </p:nvGrpSpPr>
        <p:grpSpPr>
          <a:xfrm>
            <a:off x="407988" y="6190748"/>
            <a:ext cx="911237" cy="318053"/>
            <a:chOff x="3437032" y="6597742"/>
            <a:chExt cx="6033927" cy="2106047"/>
          </a:xfrm>
          <a:solidFill>
            <a:schemeClr val="accent2"/>
          </a:solidFill>
        </p:grpSpPr>
        <p:sp>
          <p:nvSpPr>
            <p:cNvPr id="8" name="Freeform 7">
              <a:extLst>
                <a:ext uri="{FF2B5EF4-FFF2-40B4-BE49-F238E27FC236}">
                  <a16:creationId xmlns:a16="http://schemas.microsoft.com/office/drawing/2014/main" id="{490A4FD5-FB5A-6534-AF4A-36FE02469362}"/>
                </a:ext>
              </a:extLst>
            </p:cNvPr>
            <p:cNvSpPr/>
            <p:nvPr/>
          </p:nvSpPr>
          <p:spPr>
            <a:xfrm>
              <a:off x="6540629" y="6754844"/>
              <a:ext cx="498490" cy="608718"/>
            </a:xfrm>
            <a:custGeom>
              <a:avLst/>
              <a:gdLst>
                <a:gd name="connsiteX0" fmla="*/ 74407 w 498490"/>
                <a:gd name="connsiteY0" fmla="*/ 0 h 608718"/>
                <a:gd name="connsiteX1" fmla="*/ 469850 w 498490"/>
                <a:gd name="connsiteY1" fmla="*/ 0 h 608718"/>
                <a:gd name="connsiteX2" fmla="*/ 469850 w 498490"/>
                <a:gd name="connsiteY2" fmla="*/ 132665 h 608718"/>
                <a:gd name="connsiteX3" fmla="*/ 202003 w 498490"/>
                <a:gd name="connsiteY3" fmla="*/ 132665 h 608718"/>
                <a:gd name="connsiteX4" fmla="*/ 187731 w 498490"/>
                <a:gd name="connsiteY4" fmla="*/ 222501 h 608718"/>
                <a:gd name="connsiteX5" fmla="*/ 242727 w 498490"/>
                <a:gd name="connsiteY5" fmla="*/ 202938 h 608718"/>
                <a:gd name="connsiteX6" fmla="*/ 296487 w 498490"/>
                <a:gd name="connsiteY6" fmla="*/ 196385 h 608718"/>
                <a:gd name="connsiteX7" fmla="*/ 442447 w 498490"/>
                <a:gd name="connsiteY7" fmla="*/ 250705 h 608718"/>
                <a:gd name="connsiteX8" fmla="*/ 498490 w 498490"/>
                <a:gd name="connsiteY8" fmla="*/ 387453 h 608718"/>
                <a:gd name="connsiteX9" fmla="*/ 469660 w 498490"/>
                <a:gd name="connsiteY9" fmla="*/ 498846 h 608718"/>
                <a:gd name="connsiteX10" fmla="*/ 387831 w 498490"/>
                <a:gd name="connsiteY10" fmla="*/ 580515 h 608718"/>
                <a:gd name="connsiteX11" fmla="*/ 252242 w 498490"/>
                <a:gd name="connsiteY11" fmla="*/ 608719 h 608718"/>
                <a:gd name="connsiteX12" fmla="*/ 150622 w 498490"/>
                <a:gd name="connsiteY12" fmla="*/ 597513 h 608718"/>
                <a:gd name="connsiteX13" fmla="*/ 78689 w 498490"/>
                <a:gd name="connsiteY13" fmla="*/ 564086 h 608718"/>
                <a:gd name="connsiteX14" fmla="*/ 30638 w 498490"/>
                <a:gd name="connsiteY14" fmla="*/ 513660 h 608718"/>
                <a:gd name="connsiteX15" fmla="*/ 0 w 498490"/>
                <a:gd name="connsiteY15" fmla="*/ 443482 h 608718"/>
                <a:gd name="connsiteX16" fmla="*/ 168511 w 498490"/>
                <a:gd name="connsiteY16" fmla="*/ 425154 h 608718"/>
                <a:gd name="connsiteX17" fmla="*/ 197150 w 498490"/>
                <a:gd name="connsiteY17" fmla="*/ 486595 h 608718"/>
                <a:gd name="connsiteX18" fmla="*/ 250720 w 498490"/>
                <a:gd name="connsiteY18" fmla="*/ 507582 h 608718"/>
                <a:gd name="connsiteX19" fmla="*/ 308190 w 498490"/>
                <a:gd name="connsiteY19" fmla="*/ 481277 h 608718"/>
                <a:gd name="connsiteX20" fmla="*/ 330836 w 498490"/>
                <a:gd name="connsiteY20" fmla="*/ 402742 h 608718"/>
                <a:gd name="connsiteX21" fmla="*/ 307905 w 498490"/>
                <a:gd name="connsiteY21" fmla="*/ 324397 h 608718"/>
                <a:gd name="connsiteX22" fmla="*/ 247009 w 498490"/>
                <a:gd name="connsiteY22" fmla="*/ 299516 h 608718"/>
                <a:gd name="connsiteX23" fmla="*/ 200386 w 498490"/>
                <a:gd name="connsiteY23" fmla="*/ 311387 h 608718"/>
                <a:gd name="connsiteX24" fmla="*/ 163563 w 498490"/>
                <a:gd name="connsiteY24" fmla="*/ 342440 h 608718"/>
                <a:gd name="connsiteX25" fmla="*/ 21694 w 498490"/>
                <a:gd name="connsiteY25" fmla="*/ 322023 h 608718"/>
                <a:gd name="connsiteX26" fmla="*/ 74407 w 498490"/>
                <a:gd name="connsiteY26" fmla="*/ 380 h 6087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498490" h="608718">
                  <a:moveTo>
                    <a:pt x="74407" y="0"/>
                  </a:moveTo>
                  <a:lnTo>
                    <a:pt x="469850" y="0"/>
                  </a:lnTo>
                  <a:lnTo>
                    <a:pt x="469850" y="132665"/>
                  </a:lnTo>
                  <a:lnTo>
                    <a:pt x="202003" y="132665"/>
                  </a:lnTo>
                  <a:lnTo>
                    <a:pt x="187731" y="222501"/>
                  </a:lnTo>
                  <a:cubicBezTo>
                    <a:pt x="206285" y="213764"/>
                    <a:pt x="224554" y="207306"/>
                    <a:pt x="242727" y="202938"/>
                  </a:cubicBezTo>
                  <a:cubicBezTo>
                    <a:pt x="260901" y="198570"/>
                    <a:pt x="278789" y="196385"/>
                    <a:pt x="296487" y="196385"/>
                  </a:cubicBezTo>
                  <a:cubicBezTo>
                    <a:pt x="356432" y="196385"/>
                    <a:pt x="405148" y="214524"/>
                    <a:pt x="442447" y="250705"/>
                  </a:cubicBezTo>
                  <a:cubicBezTo>
                    <a:pt x="479841" y="286886"/>
                    <a:pt x="498490" y="332469"/>
                    <a:pt x="498490" y="387453"/>
                  </a:cubicBezTo>
                  <a:cubicBezTo>
                    <a:pt x="498490" y="426103"/>
                    <a:pt x="488880" y="463234"/>
                    <a:pt x="469660" y="498846"/>
                  </a:cubicBezTo>
                  <a:cubicBezTo>
                    <a:pt x="450439" y="534457"/>
                    <a:pt x="423131" y="561712"/>
                    <a:pt x="387831" y="580515"/>
                  </a:cubicBezTo>
                  <a:cubicBezTo>
                    <a:pt x="352530" y="599318"/>
                    <a:pt x="307334" y="608719"/>
                    <a:pt x="252242" y="608719"/>
                  </a:cubicBezTo>
                  <a:cubicBezTo>
                    <a:pt x="212755" y="608719"/>
                    <a:pt x="178882" y="605015"/>
                    <a:pt x="150622" y="597513"/>
                  </a:cubicBezTo>
                  <a:cubicBezTo>
                    <a:pt x="122363" y="590011"/>
                    <a:pt x="98385" y="578900"/>
                    <a:pt x="78689" y="564086"/>
                  </a:cubicBezTo>
                  <a:cubicBezTo>
                    <a:pt x="58898" y="549272"/>
                    <a:pt x="42913" y="532463"/>
                    <a:pt x="30638" y="513660"/>
                  </a:cubicBezTo>
                  <a:cubicBezTo>
                    <a:pt x="18364" y="494857"/>
                    <a:pt x="8183" y="471496"/>
                    <a:pt x="0" y="443482"/>
                  </a:cubicBezTo>
                  <a:lnTo>
                    <a:pt x="168511" y="425154"/>
                  </a:lnTo>
                  <a:cubicBezTo>
                    <a:pt x="172602" y="452123"/>
                    <a:pt x="182117" y="472541"/>
                    <a:pt x="197150" y="486595"/>
                  </a:cubicBezTo>
                  <a:cubicBezTo>
                    <a:pt x="212184" y="500650"/>
                    <a:pt x="229977" y="507582"/>
                    <a:pt x="250720" y="507582"/>
                  </a:cubicBezTo>
                  <a:cubicBezTo>
                    <a:pt x="273936" y="507582"/>
                    <a:pt x="293062" y="498846"/>
                    <a:pt x="308190" y="481277"/>
                  </a:cubicBezTo>
                  <a:cubicBezTo>
                    <a:pt x="323319" y="463709"/>
                    <a:pt x="330836" y="437499"/>
                    <a:pt x="330836" y="402742"/>
                  </a:cubicBezTo>
                  <a:cubicBezTo>
                    <a:pt x="330836" y="367985"/>
                    <a:pt x="323224" y="341016"/>
                    <a:pt x="307905" y="324397"/>
                  </a:cubicBezTo>
                  <a:cubicBezTo>
                    <a:pt x="292586" y="307778"/>
                    <a:pt x="272319" y="299516"/>
                    <a:pt x="247009" y="299516"/>
                  </a:cubicBezTo>
                  <a:cubicBezTo>
                    <a:pt x="230929" y="299516"/>
                    <a:pt x="215419" y="303505"/>
                    <a:pt x="200386" y="311387"/>
                  </a:cubicBezTo>
                  <a:cubicBezTo>
                    <a:pt x="189253" y="317085"/>
                    <a:pt x="176979" y="327436"/>
                    <a:pt x="163563" y="342440"/>
                  </a:cubicBezTo>
                  <a:lnTo>
                    <a:pt x="21694" y="322023"/>
                  </a:lnTo>
                  <a:lnTo>
                    <a:pt x="74407" y="380"/>
                  </a:lnTo>
                  <a:close/>
                </a:path>
              </a:pathLst>
            </a:custGeom>
            <a:grpFill/>
            <a:ln w="9510" cap="flat">
              <a:noFill/>
              <a:prstDash val="solid"/>
              <a:miter/>
            </a:ln>
          </p:spPr>
          <p:txBody>
            <a:bodyPr rtlCol="0" anchor="ctr"/>
            <a:lstStyle/>
            <a:p>
              <a:endParaRPr lang="en-GB"/>
            </a:p>
          </p:txBody>
        </p:sp>
        <p:sp>
          <p:nvSpPr>
            <p:cNvPr id="12" name="Freeform 11">
              <a:extLst>
                <a:ext uri="{FF2B5EF4-FFF2-40B4-BE49-F238E27FC236}">
                  <a16:creationId xmlns:a16="http://schemas.microsoft.com/office/drawing/2014/main" id="{2205F3BD-1AAC-C721-D5E1-F073B86DD2A7}"/>
                </a:ext>
              </a:extLst>
            </p:cNvPr>
            <p:cNvSpPr/>
            <p:nvPr/>
          </p:nvSpPr>
          <p:spPr>
            <a:xfrm>
              <a:off x="7047207" y="7186645"/>
              <a:ext cx="177930" cy="166566"/>
            </a:xfrm>
            <a:custGeom>
              <a:avLst/>
              <a:gdLst>
                <a:gd name="connsiteX0" fmla="*/ 0 w 177930"/>
                <a:gd name="connsiteY0" fmla="*/ 0 h 166566"/>
                <a:gd name="connsiteX1" fmla="*/ 177930 w 177930"/>
                <a:gd name="connsiteY1" fmla="*/ 0 h 166566"/>
                <a:gd name="connsiteX2" fmla="*/ 177930 w 177930"/>
                <a:gd name="connsiteY2" fmla="*/ 166567 h 166566"/>
                <a:gd name="connsiteX3" fmla="*/ 0 w 177930"/>
                <a:gd name="connsiteY3" fmla="*/ 166567 h 166566"/>
                <a:gd name="connsiteX4" fmla="*/ 0 w 177930"/>
                <a:gd name="connsiteY4" fmla="*/ 0 h 16656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7930" h="166566">
                  <a:moveTo>
                    <a:pt x="0" y="0"/>
                  </a:moveTo>
                  <a:lnTo>
                    <a:pt x="177930" y="0"/>
                  </a:lnTo>
                  <a:lnTo>
                    <a:pt x="177930" y="166567"/>
                  </a:lnTo>
                  <a:lnTo>
                    <a:pt x="0" y="166567"/>
                  </a:lnTo>
                  <a:lnTo>
                    <a:pt x="0" y="0"/>
                  </a:lnTo>
                  <a:close/>
                </a:path>
              </a:pathLst>
            </a:custGeom>
            <a:grpFill/>
            <a:ln w="9510" cap="flat">
              <a:noFill/>
              <a:prstDash val="solid"/>
              <a:miter/>
            </a:ln>
          </p:spPr>
          <p:txBody>
            <a:bodyPr rtlCol="0" anchor="ctr"/>
            <a:lstStyle/>
            <a:p>
              <a:endParaRPr lang="en-GB"/>
            </a:p>
          </p:txBody>
        </p:sp>
        <p:sp>
          <p:nvSpPr>
            <p:cNvPr id="13" name="Freeform 12">
              <a:extLst>
                <a:ext uri="{FF2B5EF4-FFF2-40B4-BE49-F238E27FC236}">
                  <a16:creationId xmlns:a16="http://schemas.microsoft.com/office/drawing/2014/main" id="{1EA30136-677E-F5BA-FA40-80AB9AD5736C}"/>
                </a:ext>
              </a:extLst>
            </p:cNvPr>
            <p:cNvSpPr/>
            <p:nvPr/>
          </p:nvSpPr>
          <p:spPr>
            <a:xfrm>
              <a:off x="7234176" y="6744683"/>
              <a:ext cx="490021" cy="618785"/>
            </a:xfrm>
            <a:custGeom>
              <a:avLst/>
              <a:gdLst>
                <a:gd name="connsiteX0" fmla="*/ 190 w 490021"/>
                <a:gd name="connsiteY0" fmla="*/ 306924 h 618785"/>
                <a:gd name="connsiteX1" fmla="*/ 61752 w 490021"/>
                <a:gd name="connsiteY1" fmla="*/ 68184 h 618785"/>
                <a:gd name="connsiteX2" fmla="*/ 249292 w 490021"/>
                <a:gd name="connsiteY2" fmla="*/ 0 h 618785"/>
                <a:gd name="connsiteX3" fmla="*/ 348629 w 490021"/>
                <a:gd name="connsiteY3" fmla="*/ 14909 h 618785"/>
                <a:gd name="connsiteX4" fmla="*/ 411999 w 490021"/>
                <a:gd name="connsiteY4" fmla="*/ 53655 h 618785"/>
                <a:gd name="connsiteX5" fmla="*/ 450630 w 490021"/>
                <a:gd name="connsiteY5" fmla="*/ 103891 h 618785"/>
                <a:gd name="connsiteX6" fmla="*/ 473275 w 490021"/>
                <a:gd name="connsiteY6" fmla="*/ 165332 h 618785"/>
                <a:gd name="connsiteX7" fmla="*/ 490022 w 490021"/>
                <a:gd name="connsiteY7" fmla="*/ 304929 h 618785"/>
                <a:gd name="connsiteX8" fmla="*/ 434835 w 490021"/>
                <a:gd name="connsiteY8" fmla="*/ 543289 h 618785"/>
                <a:gd name="connsiteX9" fmla="*/ 244630 w 490021"/>
                <a:gd name="connsiteY9" fmla="*/ 618785 h 618785"/>
                <a:gd name="connsiteX10" fmla="*/ 122363 w 490021"/>
                <a:gd name="connsiteY10" fmla="*/ 594664 h 618785"/>
                <a:gd name="connsiteX11" fmla="*/ 45862 w 490021"/>
                <a:gd name="connsiteY11" fmla="*/ 524011 h 618785"/>
                <a:gd name="connsiteX12" fmla="*/ 12084 w 490021"/>
                <a:gd name="connsiteY12" fmla="*/ 433605 h 618785"/>
                <a:gd name="connsiteX13" fmla="*/ 0 w 490021"/>
                <a:gd name="connsiteY13" fmla="*/ 306829 h 618785"/>
                <a:gd name="connsiteX14" fmla="*/ 165370 w 490021"/>
                <a:gd name="connsiteY14" fmla="*/ 307303 h 618785"/>
                <a:gd name="connsiteX15" fmla="*/ 185637 w 490021"/>
                <a:gd name="connsiteY15" fmla="*/ 463424 h 618785"/>
                <a:gd name="connsiteX16" fmla="*/ 244345 w 490021"/>
                <a:gd name="connsiteY16" fmla="*/ 505303 h 618785"/>
                <a:gd name="connsiteX17" fmla="*/ 288304 w 490021"/>
                <a:gd name="connsiteY17" fmla="*/ 487545 h 618785"/>
                <a:gd name="connsiteX18" fmla="*/ 315707 w 490021"/>
                <a:gd name="connsiteY18" fmla="*/ 431421 h 618785"/>
                <a:gd name="connsiteX19" fmla="*/ 324461 w 490021"/>
                <a:gd name="connsiteY19" fmla="*/ 311862 h 618785"/>
                <a:gd name="connsiteX20" fmla="*/ 304194 w 490021"/>
                <a:gd name="connsiteY20" fmla="*/ 151657 h 618785"/>
                <a:gd name="connsiteX21" fmla="*/ 243488 w 490021"/>
                <a:gd name="connsiteY21" fmla="*/ 110633 h 618785"/>
                <a:gd name="connsiteX22" fmla="*/ 183830 w 490021"/>
                <a:gd name="connsiteY22" fmla="*/ 152512 h 618785"/>
                <a:gd name="connsiteX23" fmla="*/ 165465 w 490021"/>
                <a:gd name="connsiteY23" fmla="*/ 307398 h 6187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490021" h="618785">
                  <a:moveTo>
                    <a:pt x="190" y="306924"/>
                  </a:moveTo>
                  <a:cubicBezTo>
                    <a:pt x="190" y="193157"/>
                    <a:pt x="20743" y="113577"/>
                    <a:pt x="61752" y="68184"/>
                  </a:cubicBezTo>
                  <a:cubicBezTo>
                    <a:pt x="102762" y="22696"/>
                    <a:pt x="165275" y="0"/>
                    <a:pt x="249292" y="0"/>
                  </a:cubicBezTo>
                  <a:cubicBezTo>
                    <a:pt x="289636" y="0"/>
                    <a:pt x="322748" y="4938"/>
                    <a:pt x="348629" y="14909"/>
                  </a:cubicBezTo>
                  <a:cubicBezTo>
                    <a:pt x="374510" y="24881"/>
                    <a:pt x="395633" y="37796"/>
                    <a:pt x="411999" y="53655"/>
                  </a:cubicBezTo>
                  <a:cubicBezTo>
                    <a:pt x="428365" y="69609"/>
                    <a:pt x="441210" y="86322"/>
                    <a:pt x="450630" y="103891"/>
                  </a:cubicBezTo>
                  <a:cubicBezTo>
                    <a:pt x="460050" y="121459"/>
                    <a:pt x="467566" y="141876"/>
                    <a:pt x="473275" y="165332"/>
                  </a:cubicBezTo>
                  <a:cubicBezTo>
                    <a:pt x="484408" y="209965"/>
                    <a:pt x="490022" y="256498"/>
                    <a:pt x="490022" y="304929"/>
                  </a:cubicBezTo>
                  <a:cubicBezTo>
                    <a:pt x="490022" y="413473"/>
                    <a:pt x="471658" y="492958"/>
                    <a:pt x="434835" y="543289"/>
                  </a:cubicBezTo>
                  <a:cubicBezTo>
                    <a:pt x="398012" y="593620"/>
                    <a:pt x="334642" y="618785"/>
                    <a:pt x="244630" y="618785"/>
                  </a:cubicBezTo>
                  <a:cubicBezTo>
                    <a:pt x="194201" y="618785"/>
                    <a:pt x="153477" y="610713"/>
                    <a:pt x="122363" y="594664"/>
                  </a:cubicBezTo>
                  <a:cubicBezTo>
                    <a:pt x="91249" y="578615"/>
                    <a:pt x="65749" y="555064"/>
                    <a:pt x="45862" y="524011"/>
                  </a:cubicBezTo>
                  <a:cubicBezTo>
                    <a:pt x="31399" y="501980"/>
                    <a:pt x="20172" y="471876"/>
                    <a:pt x="12084" y="433605"/>
                  </a:cubicBezTo>
                  <a:cubicBezTo>
                    <a:pt x="3996" y="395335"/>
                    <a:pt x="0" y="353171"/>
                    <a:pt x="0" y="306829"/>
                  </a:cubicBezTo>
                  <a:close/>
                  <a:moveTo>
                    <a:pt x="165370" y="307303"/>
                  </a:moveTo>
                  <a:cubicBezTo>
                    <a:pt x="165370" y="383464"/>
                    <a:pt x="172126" y="435505"/>
                    <a:pt x="185637" y="463424"/>
                  </a:cubicBezTo>
                  <a:cubicBezTo>
                    <a:pt x="199149" y="491344"/>
                    <a:pt x="218654" y="505303"/>
                    <a:pt x="244345" y="505303"/>
                  </a:cubicBezTo>
                  <a:cubicBezTo>
                    <a:pt x="261281" y="505303"/>
                    <a:pt x="275935" y="499415"/>
                    <a:pt x="288304" y="487545"/>
                  </a:cubicBezTo>
                  <a:cubicBezTo>
                    <a:pt x="300674" y="475674"/>
                    <a:pt x="309808" y="456967"/>
                    <a:pt x="315707" y="431421"/>
                  </a:cubicBezTo>
                  <a:cubicBezTo>
                    <a:pt x="321606" y="405876"/>
                    <a:pt x="324461" y="365991"/>
                    <a:pt x="324461" y="311862"/>
                  </a:cubicBezTo>
                  <a:cubicBezTo>
                    <a:pt x="324461" y="232377"/>
                    <a:pt x="317705" y="179007"/>
                    <a:pt x="304194" y="151657"/>
                  </a:cubicBezTo>
                  <a:cubicBezTo>
                    <a:pt x="290683" y="124308"/>
                    <a:pt x="270416" y="110633"/>
                    <a:pt x="243488" y="110633"/>
                  </a:cubicBezTo>
                  <a:cubicBezTo>
                    <a:pt x="216561" y="110633"/>
                    <a:pt x="196009" y="124593"/>
                    <a:pt x="183830" y="152512"/>
                  </a:cubicBezTo>
                  <a:cubicBezTo>
                    <a:pt x="171555" y="180432"/>
                    <a:pt x="165465" y="231997"/>
                    <a:pt x="165465" y="307398"/>
                  </a:cubicBezTo>
                  <a:close/>
                </a:path>
              </a:pathLst>
            </a:custGeom>
            <a:grpFill/>
            <a:ln w="9510" cap="flat">
              <a:noFill/>
              <a:prstDash val="solid"/>
              <a:miter/>
            </a:ln>
          </p:spPr>
          <p:txBody>
            <a:bodyPr rtlCol="0" anchor="ctr"/>
            <a:lstStyle/>
            <a:p>
              <a:endParaRPr lang="en-GB"/>
            </a:p>
          </p:txBody>
        </p:sp>
        <p:sp>
          <p:nvSpPr>
            <p:cNvPr id="14" name="Freeform 13">
              <a:extLst>
                <a:ext uri="{FF2B5EF4-FFF2-40B4-BE49-F238E27FC236}">
                  <a16:creationId xmlns:a16="http://schemas.microsoft.com/office/drawing/2014/main" id="{C3E7142B-368E-4BEA-A462-5BABB5B7A1C0}"/>
                </a:ext>
              </a:extLst>
            </p:cNvPr>
            <p:cNvSpPr/>
            <p:nvPr/>
          </p:nvSpPr>
          <p:spPr>
            <a:xfrm>
              <a:off x="4441243" y="7434691"/>
              <a:ext cx="700683" cy="908520"/>
            </a:xfrm>
            <a:custGeom>
              <a:avLst/>
              <a:gdLst>
                <a:gd name="connsiteX0" fmla="*/ 0 w 700683"/>
                <a:gd name="connsiteY0" fmla="*/ 20037 h 908520"/>
                <a:gd name="connsiteX1" fmla="*/ 319323 w 700683"/>
                <a:gd name="connsiteY1" fmla="*/ 20037 h 908520"/>
                <a:gd name="connsiteX2" fmla="*/ 319323 w 700683"/>
                <a:gd name="connsiteY2" fmla="*/ 165617 h 908520"/>
                <a:gd name="connsiteX3" fmla="*/ 414473 w 700683"/>
                <a:gd name="connsiteY3" fmla="*/ 35517 h 908520"/>
                <a:gd name="connsiteX4" fmla="*/ 535599 w 700683"/>
                <a:gd name="connsiteY4" fmla="*/ 0 h 908520"/>
                <a:gd name="connsiteX5" fmla="*/ 700683 w 700683"/>
                <a:gd name="connsiteY5" fmla="*/ 46817 h 908520"/>
                <a:gd name="connsiteX6" fmla="*/ 595067 w 700683"/>
                <a:gd name="connsiteY6" fmla="*/ 289450 h 908520"/>
                <a:gd name="connsiteX7" fmla="*/ 499537 w 700683"/>
                <a:gd name="connsiteY7" fmla="*/ 264380 h 908520"/>
                <a:gd name="connsiteX8" fmla="*/ 395633 w 700683"/>
                <a:gd name="connsiteY8" fmla="*/ 319554 h 908520"/>
                <a:gd name="connsiteX9" fmla="*/ 342825 w 700683"/>
                <a:gd name="connsiteY9" fmla="*/ 610713 h 908520"/>
                <a:gd name="connsiteX10" fmla="*/ 342825 w 700683"/>
                <a:gd name="connsiteY10" fmla="*/ 908520 h 908520"/>
                <a:gd name="connsiteX11" fmla="*/ 0 w 700683"/>
                <a:gd name="connsiteY11" fmla="*/ 908520 h 908520"/>
                <a:gd name="connsiteX12" fmla="*/ 0 w 700683"/>
                <a:gd name="connsiteY12" fmla="*/ 20037 h 9085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700683" h="908520">
                  <a:moveTo>
                    <a:pt x="0" y="20037"/>
                  </a:moveTo>
                  <a:lnTo>
                    <a:pt x="319323" y="20037"/>
                  </a:lnTo>
                  <a:lnTo>
                    <a:pt x="319323" y="165617"/>
                  </a:lnTo>
                  <a:cubicBezTo>
                    <a:pt x="350056" y="102561"/>
                    <a:pt x="381741" y="59258"/>
                    <a:pt x="414473" y="35517"/>
                  </a:cubicBezTo>
                  <a:cubicBezTo>
                    <a:pt x="447204" y="11776"/>
                    <a:pt x="487548" y="0"/>
                    <a:pt x="535599" y="0"/>
                  </a:cubicBezTo>
                  <a:cubicBezTo>
                    <a:pt x="583649" y="0"/>
                    <a:pt x="640929" y="15669"/>
                    <a:pt x="700683" y="46817"/>
                  </a:cubicBezTo>
                  <a:lnTo>
                    <a:pt x="595067" y="289450"/>
                  </a:lnTo>
                  <a:cubicBezTo>
                    <a:pt x="554819" y="272737"/>
                    <a:pt x="522944" y="264380"/>
                    <a:pt x="499537" y="264380"/>
                  </a:cubicBezTo>
                  <a:cubicBezTo>
                    <a:pt x="454816" y="264380"/>
                    <a:pt x="420182" y="282803"/>
                    <a:pt x="395633" y="319554"/>
                  </a:cubicBezTo>
                  <a:cubicBezTo>
                    <a:pt x="360428" y="371404"/>
                    <a:pt x="342825" y="468457"/>
                    <a:pt x="342825" y="610713"/>
                  </a:cubicBezTo>
                  <a:lnTo>
                    <a:pt x="342825" y="908520"/>
                  </a:lnTo>
                  <a:lnTo>
                    <a:pt x="0" y="908520"/>
                  </a:lnTo>
                  <a:lnTo>
                    <a:pt x="0" y="20037"/>
                  </a:lnTo>
                  <a:close/>
                </a:path>
              </a:pathLst>
            </a:custGeom>
            <a:grpFill/>
            <a:ln w="9510" cap="flat">
              <a:noFill/>
              <a:prstDash val="solid"/>
              <a:miter/>
            </a:ln>
          </p:spPr>
          <p:txBody>
            <a:bodyPr rtlCol="0" anchor="ctr"/>
            <a:lstStyle/>
            <a:p>
              <a:endParaRPr lang="en-GB"/>
            </a:p>
          </p:txBody>
        </p:sp>
        <p:sp>
          <p:nvSpPr>
            <p:cNvPr id="15" name="Freeform 14">
              <a:extLst>
                <a:ext uri="{FF2B5EF4-FFF2-40B4-BE49-F238E27FC236}">
                  <a16:creationId xmlns:a16="http://schemas.microsoft.com/office/drawing/2014/main" id="{7E0B864A-D3C9-5D31-C0CB-0222B2E0AE87}"/>
                </a:ext>
              </a:extLst>
            </p:cNvPr>
            <p:cNvSpPr/>
            <p:nvPr/>
          </p:nvSpPr>
          <p:spPr>
            <a:xfrm>
              <a:off x="5142022" y="7116752"/>
              <a:ext cx="341112" cy="1226459"/>
            </a:xfrm>
            <a:custGeom>
              <a:avLst/>
              <a:gdLst>
                <a:gd name="connsiteX0" fmla="*/ 0 w 341112"/>
                <a:gd name="connsiteY0" fmla="*/ 0 h 1226459"/>
                <a:gd name="connsiteX1" fmla="*/ 341112 w 341112"/>
                <a:gd name="connsiteY1" fmla="*/ 0 h 1226459"/>
                <a:gd name="connsiteX2" fmla="*/ 341112 w 341112"/>
                <a:gd name="connsiteY2" fmla="*/ 231712 h 1226459"/>
                <a:gd name="connsiteX3" fmla="*/ 0 w 341112"/>
                <a:gd name="connsiteY3" fmla="*/ 231712 h 1226459"/>
                <a:gd name="connsiteX4" fmla="*/ 0 w 341112"/>
                <a:gd name="connsiteY4" fmla="*/ 0 h 1226459"/>
                <a:gd name="connsiteX5" fmla="*/ 0 w 341112"/>
                <a:gd name="connsiteY5" fmla="*/ 337977 h 1226459"/>
                <a:gd name="connsiteX6" fmla="*/ 341112 w 341112"/>
                <a:gd name="connsiteY6" fmla="*/ 337977 h 1226459"/>
                <a:gd name="connsiteX7" fmla="*/ 341112 w 341112"/>
                <a:gd name="connsiteY7" fmla="*/ 1226460 h 1226459"/>
                <a:gd name="connsiteX8" fmla="*/ 0 w 341112"/>
                <a:gd name="connsiteY8" fmla="*/ 1226460 h 1226459"/>
                <a:gd name="connsiteX9" fmla="*/ 0 w 341112"/>
                <a:gd name="connsiteY9" fmla="*/ 337977 h 12264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41112" h="1226459">
                  <a:moveTo>
                    <a:pt x="0" y="0"/>
                  </a:moveTo>
                  <a:lnTo>
                    <a:pt x="341112" y="0"/>
                  </a:lnTo>
                  <a:lnTo>
                    <a:pt x="341112" y="231712"/>
                  </a:lnTo>
                  <a:lnTo>
                    <a:pt x="0" y="231712"/>
                  </a:lnTo>
                  <a:lnTo>
                    <a:pt x="0" y="0"/>
                  </a:lnTo>
                  <a:close/>
                  <a:moveTo>
                    <a:pt x="0" y="337977"/>
                  </a:moveTo>
                  <a:lnTo>
                    <a:pt x="341112" y="337977"/>
                  </a:lnTo>
                  <a:lnTo>
                    <a:pt x="341112" y="1226460"/>
                  </a:lnTo>
                  <a:lnTo>
                    <a:pt x="0" y="1226460"/>
                  </a:lnTo>
                  <a:lnTo>
                    <a:pt x="0" y="337977"/>
                  </a:lnTo>
                  <a:close/>
                </a:path>
              </a:pathLst>
            </a:custGeom>
            <a:grpFill/>
            <a:ln w="9510" cap="flat">
              <a:noFill/>
              <a:prstDash val="solid"/>
              <a:miter/>
            </a:ln>
          </p:spPr>
          <p:txBody>
            <a:bodyPr rtlCol="0" anchor="ctr"/>
            <a:lstStyle/>
            <a:p>
              <a:endParaRPr lang="en-GB"/>
            </a:p>
          </p:txBody>
        </p:sp>
        <p:sp>
          <p:nvSpPr>
            <p:cNvPr id="16" name="Freeform 15">
              <a:extLst>
                <a:ext uri="{FF2B5EF4-FFF2-40B4-BE49-F238E27FC236}">
                  <a16:creationId xmlns:a16="http://schemas.microsoft.com/office/drawing/2014/main" id="{8AB23F7F-9CB5-E5C9-FF4E-A39506E0454E}"/>
                </a:ext>
              </a:extLst>
            </p:cNvPr>
            <p:cNvSpPr/>
            <p:nvPr/>
          </p:nvSpPr>
          <p:spPr>
            <a:xfrm>
              <a:off x="6503806" y="7434596"/>
              <a:ext cx="981470" cy="1269193"/>
            </a:xfrm>
            <a:custGeom>
              <a:avLst/>
              <a:gdLst>
                <a:gd name="connsiteX0" fmla="*/ 661291 w 981470"/>
                <a:gd name="connsiteY0" fmla="*/ 20132 h 1269193"/>
                <a:gd name="connsiteX1" fmla="*/ 980614 w 981470"/>
                <a:gd name="connsiteY1" fmla="*/ 20132 h 1269193"/>
                <a:gd name="connsiteX2" fmla="*/ 980614 w 981470"/>
                <a:gd name="connsiteY2" fmla="*/ 859234 h 1269193"/>
                <a:gd name="connsiteX3" fmla="*/ 981471 w 981470"/>
                <a:gd name="connsiteY3" fmla="*/ 898549 h 1269193"/>
                <a:gd name="connsiteX4" fmla="*/ 945885 w 981470"/>
                <a:gd name="connsiteY4" fmla="*/ 1057899 h 1269193"/>
                <a:gd name="connsiteX5" fmla="*/ 851115 w 981470"/>
                <a:gd name="connsiteY5" fmla="*/ 1180497 h 1269193"/>
                <a:gd name="connsiteX6" fmla="*/ 701064 w 981470"/>
                <a:gd name="connsiteY6" fmla="*/ 1248301 h 1269193"/>
                <a:gd name="connsiteX7" fmla="*/ 492781 w 981470"/>
                <a:gd name="connsiteY7" fmla="*/ 1269193 h 1269193"/>
                <a:gd name="connsiteX8" fmla="*/ 124361 w 981470"/>
                <a:gd name="connsiteY8" fmla="*/ 1188854 h 1269193"/>
                <a:gd name="connsiteX9" fmla="*/ 24168 w 981470"/>
                <a:gd name="connsiteY9" fmla="*/ 973855 h 1269193"/>
                <a:gd name="connsiteX10" fmla="*/ 25881 w 981470"/>
                <a:gd name="connsiteY10" fmla="*/ 928653 h 1269193"/>
                <a:gd name="connsiteX11" fmla="*/ 357002 w 981470"/>
                <a:gd name="connsiteY11" fmla="*/ 966258 h 1269193"/>
                <a:gd name="connsiteX12" fmla="*/ 395538 w 981470"/>
                <a:gd name="connsiteY12" fmla="*/ 1029884 h 1269193"/>
                <a:gd name="connsiteX13" fmla="*/ 490307 w 981470"/>
                <a:gd name="connsiteY13" fmla="*/ 1055809 h 1269193"/>
                <a:gd name="connsiteX14" fmla="*/ 600491 w 981470"/>
                <a:gd name="connsiteY14" fmla="*/ 1016494 h 1269193"/>
                <a:gd name="connsiteX15" fmla="*/ 636933 w 981470"/>
                <a:gd name="connsiteY15" fmla="*/ 879271 h 1269193"/>
                <a:gd name="connsiteX16" fmla="*/ 636933 w 981470"/>
                <a:gd name="connsiteY16" fmla="*/ 744612 h 1269193"/>
                <a:gd name="connsiteX17" fmla="*/ 536360 w 981470"/>
                <a:gd name="connsiteY17" fmla="*/ 830745 h 1269193"/>
                <a:gd name="connsiteX18" fmla="*/ 366232 w 981470"/>
                <a:gd name="connsiteY18" fmla="*/ 872529 h 1269193"/>
                <a:gd name="connsiteX19" fmla="*/ 77928 w 981470"/>
                <a:gd name="connsiteY19" fmla="*/ 716883 h 1269193"/>
                <a:gd name="connsiteX20" fmla="*/ 0 w 981470"/>
                <a:gd name="connsiteY20" fmla="*/ 424964 h 1269193"/>
                <a:gd name="connsiteX21" fmla="*/ 100573 w 981470"/>
                <a:gd name="connsiteY21" fmla="*/ 108734 h 1269193"/>
                <a:gd name="connsiteX22" fmla="*/ 363758 w 981470"/>
                <a:gd name="connsiteY22" fmla="*/ 0 h 1269193"/>
                <a:gd name="connsiteX23" fmla="*/ 535218 w 981470"/>
                <a:gd name="connsiteY23" fmla="*/ 35137 h 1269193"/>
                <a:gd name="connsiteX24" fmla="*/ 661387 w 981470"/>
                <a:gd name="connsiteY24" fmla="*/ 151468 h 1269193"/>
                <a:gd name="connsiteX25" fmla="*/ 661387 w 981470"/>
                <a:gd name="connsiteY25" fmla="*/ 20132 h 1269193"/>
                <a:gd name="connsiteX26" fmla="*/ 340256 w 981470"/>
                <a:gd name="connsiteY26" fmla="*/ 450984 h 1269193"/>
                <a:gd name="connsiteX27" fmla="*/ 381361 w 981470"/>
                <a:gd name="connsiteY27" fmla="*/ 593620 h 1269193"/>
                <a:gd name="connsiteX28" fmla="*/ 489546 w 981470"/>
                <a:gd name="connsiteY28" fmla="*/ 640057 h 1269193"/>
                <a:gd name="connsiteX29" fmla="*/ 596399 w 981470"/>
                <a:gd name="connsiteY29" fmla="*/ 591910 h 1269193"/>
                <a:gd name="connsiteX30" fmla="*/ 639597 w 981470"/>
                <a:gd name="connsiteY30" fmla="*/ 446805 h 1269193"/>
                <a:gd name="connsiteX31" fmla="*/ 594306 w 981470"/>
                <a:gd name="connsiteY31" fmla="*/ 298282 h 1269193"/>
                <a:gd name="connsiteX32" fmla="*/ 483647 w 981470"/>
                <a:gd name="connsiteY32" fmla="*/ 246811 h 1269193"/>
                <a:gd name="connsiteX33" fmla="*/ 379267 w 981470"/>
                <a:gd name="connsiteY33" fmla="*/ 294103 h 1269193"/>
                <a:gd name="connsiteX34" fmla="*/ 340256 w 981470"/>
                <a:gd name="connsiteY34" fmla="*/ 450984 h 12691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Lst>
              <a:rect l="l" t="t" r="r" b="b"/>
              <a:pathLst>
                <a:path w="981470" h="1269193">
                  <a:moveTo>
                    <a:pt x="661291" y="20132"/>
                  </a:moveTo>
                  <a:lnTo>
                    <a:pt x="980614" y="20132"/>
                  </a:lnTo>
                  <a:lnTo>
                    <a:pt x="980614" y="859234"/>
                  </a:lnTo>
                  <a:lnTo>
                    <a:pt x="981471" y="898549"/>
                  </a:lnTo>
                  <a:cubicBezTo>
                    <a:pt x="981471" y="954293"/>
                    <a:pt x="969577" y="1007473"/>
                    <a:pt x="945885" y="1057899"/>
                  </a:cubicBezTo>
                  <a:cubicBezTo>
                    <a:pt x="922097" y="1108324"/>
                    <a:pt x="890603" y="1149254"/>
                    <a:pt x="851115" y="1180497"/>
                  </a:cubicBezTo>
                  <a:cubicBezTo>
                    <a:pt x="811723" y="1211740"/>
                    <a:pt x="761674" y="1234342"/>
                    <a:pt x="701064" y="1248301"/>
                  </a:cubicBezTo>
                  <a:cubicBezTo>
                    <a:pt x="640454" y="1262261"/>
                    <a:pt x="570994" y="1269193"/>
                    <a:pt x="492781" y="1269193"/>
                  </a:cubicBezTo>
                  <a:cubicBezTo>
                    <a:pt x="313994" y="1269193"/>
                    <a:pt x="191156" y="1242414"/>
                    <a:pt x="124361" y="1188854"/>
                  </a:cubicBezTo>
                  <a:cubicBezTo>
                    <a:pt x="57566" y="1135294"/>
                    <a:pt x="24168" y="1063596"/>
                    <a:pt x="24168" y="973855"/>
                  </a:cubicBezTo>
                  <a:cubicBezTo>
                    <a:pt x="24168" y="962745"/>
                    <a:pt x="24739" y="947645"/>
                    <a:pt x="25881" y="928653"/>
                  </a:cubicBezTo>
                  <a:lnTo>
                    <a:pt x="357002" y="966258"/>
                  </a:lnTo>
                  <a:cubicBezTo>
                    <a:pt x="365375" y="996932"/>
                    <a:pt x="378221" y="1018109"/>
                    <a:pt x="395538" y="1029884"/>
                  </a:cubicBezTo>
                  <a:cubicBezTo>
                    <a:pt x="420657" y="1047168"/>
                    <a:pt x="452247" y="1055809"/>
                    <a:pt x="490307" y="1055809"/>
                  </a:cubicBezTo>
                  <a:cubicBezTo>
                    <a:pt x="539500" y="1055809"/>
                    <a:pt x="576227" y="1042704"/>
                    <a:pt x="600491" y="1016494"/>
                  </a:cubicBezTo>
                  <a:cubicBezTo>
                    <a:pt x="624754" y="990284"/>
                    <a:pt x="636933" y="944512"/>
                    <a:pt x="636933" y="879271"/>
                  </a:cubicBezTo>
                  <a:lnTo>
                    <a:pt x="636933" y="744612"/>
                  </a:lnTo>
                  <a:cubicBezTo>
                    <a:pt x="603440" y="784212"/>
                    <a:pt x="569853" y="812986"/>
                    <a:pt x="536360" y="830745"/>
                  </a:cubicBezTo>
                  <a:cubicBezTo>
                    <a:pt x="483837" y="858664"/>
                    <a:pt x="427128" y="872529"/>
                    <a:pt x="366232" y="872529"/>
                  </a:cubicBezTo>
                  <a:cubicBezTo>
                    <a:pt x="247199" y="872529"/>
                    <a:pt x="151098" y="820679"/>
                    <a:pt x="77928" y="716883"/>
                  </a:cubicBezTo>
                  <a:cubicBezTo>
                    <a:pt x="25976" y="643286"/>
                    <a:pt x="0" y="545948"/>
                    <a:pt x="0" y="424964"/>
                  </a:cubicBezTo>
                  <a:cubicBezTo>
                    <a:pt x="0" y="286696"/>
                    <a:pt x="33493" y="181286"/>
                    <a:pt x="100573" y="108734"/>
                  </a:cubicBezTo>
                  <a:cubicBezTo>
                    <a:pt x="167654" y="36276"/>
                    <a:pt x="255382" y="0"/>
                    <a:pt x="363758" y="0"/>
                  </a:cubicBezTo>
                  <a:cubicBezTo>
                    <a:pt x="433027" y="0"/>
                    <a:pt x="490212" y="11681"/>
                    <a:pt x="535218" y="35137"/>
                  </a:cubicBezTo>
                  <a:cubicBezTo>
                    <a:pt x="580224" y="58593"/>
                    <a:pt x="622280" y="97338"/>
                    <a:pt x="661387" y="151468"/>
                  </a:cubicBezTo>
                  <a:lnTo>
                    <a:pt x="661387" y="20132"/>
                  </a:lnTo>
                  <a:close/>
                  <a:moveTo>
                    <a:pt x="340256" y="450984"/>
                  </a:moveTo>
                  <a:cubicBezTo>
                    <a:pt x="340256" y="515085"/>
                    <a:pt x="353958" y="562661"/>
                    <a:pt x="381361" y="593620"/>
                  </a:cubicBezTo>
                  <a:cubicBezTo>
                    <a:pt x="408764" y="624578"/>
                    <a:pt x="444826" y="640057"/>
                    <a:pt x="489546" y="640057"/>
                  </a:cubicBezTo>
                  <a:cubicBezTo>
                    <a:pt x="534266" y="640057"/>
                    <a:pt x="567664" y="624008"/>
                    <a:pt x="596399" y="591910"/>
                  </a:cubicBezTo>
                  <a:cubicBezTo>
                    <a:pt x="625135" y="559813"/>
                    <a:pt x="639597" y="511476"/>
                    <a:pt x="639597" y="446805"/>
                  </a:cubicBezTo>
                  <a:cubicBezTo>
                    <a:pt x="639597" y="382135"/>
                    <a:pt x="624468" y="332659"/>
                    <a:pt x="594306" y="298282"/>
                  </a:cubicBezTo>
                  <a:cubicBezTo>
                    <a:pt x="564144" y="264000"/>
                    <a:pt x="527225" y="246811"/>
                    <a:pt x="483647" y="246811"/>
                  </a:cubicBezTo>
                  <a:cubicBezTo>
                    <a:pt x="440068" y="246811"/>
                    <a:pt x="405243" y="262575"/>
                    <a:pt x="379267" y="294103"/>
                  </a:cubicBezTo>
                  <a:cubicBezTo>
                    <a:pt x="353291" y="325631"/>
                    <a:pt x="340256" y="377862"/>
                    <a:pt x="340256" y="450984"/>
                  </a:cubicBezTo>
                  <a:close/>
                </a:path>
              </a:pathLst>
            </a:custGeom>
            <a:grpFill/>
            <a:ln w="9510" cap="flat">
              <a:noFill/>
              <a:prstDash val="solid"/>
              <a:miter/>
            </a:ln>
          </p:spPr>
          <p:txBody>
            <a:bodyPr rtlCol="0" anchor="ctr"/>
            <a:lstStyle/>
            <a:p>
              <a:endParaRPr lang="en-GB"/>
            </a:p>
          </p:txBody>
        </p:sp>
        <p:sp>
          <p:nvSpPr>
            <p:cNvPr id="17" name="Freeform 16">
              <a:extLst>
                <a:ext uri="{FF2B5EF4-FFF2-40B4-BE49-F238E27FC236}">
                  <a16:creationId xmlns:a16="http://schemas.microsoft.com/office/drawing/2014/main" id="{52F3BFC7-A04C-4B85-646A-CD607966FC53}"/>
                </a:ext>
              </a:extLst>
            </p:cNvPr>
            <p:cNvSpPr/>
            <p:nvPr/>
          </p:nvSpPr>
          <p:spPr>
            <a:xfrm>
              <a:off x="7505448" y="7434786"/>
              <a:ext cx="1031043" cy="928557"/>
            </a:xfrm>
            <a:custGeom>
              <a:avLst/>
              <a:gdLst>
                <a:gd name="connsiteX0" fmla="*/ 1030949 w 1031043"/>
                <a:gd name="connsiteY0" fmla="*/ 548702 h 928557"/>
                <a:gd name="connsiteX1" fmla="*/ 347012 w 1031043"/>
                <a:gd name="connsiteY1" fmla="*/ 548702 h 928557"/>
                <a:gd name="connsiteX2" fmla="*/ 391447 w 1031043"/>
                <a:gd name="connsiteY2" fmla="*/ 670825 h 928557"/>
                <a:gd name="connsiteX3" fmla="*/ 520565 w 1031043"/>
                <a:gd name="connsiteY3" fmla="*/ 728564 h 928557"/>
                <a:gd name="connsiteX4" fmla="*/ 616095 w 1031043"/>
                <a:gd name="connsiteY4" fmla="*/ 703493 h 928557"/>
                <a:gd name="connsiteX5" fmla="*/ 675564 w 1031043"/>
                <a:gd name="connsiteY5" fmla="*/ 647464 h 928557"/>
                <a:gd name="connsiteX6" fmla="*/ 1011728 w 1031043"/>
                <a:gd name="connsiteY6" fmla="*/ 678423 h 928557"/>
                <a:gd name="connsiteX7" fmla="*/ 825615 w 1031043"/>
                <a:gd name="connsiteY7" fmla="*/ 870440 h 928557"/>
                <a:gd name="connsiteX8" fmla="*/ 512953 w 1031043"/>
                <a:gd name="connsiteY8" fmla="*/ 928558 h 928557"/>
                <a:gd name="connsiteX9" fmla="*/ 234640 w 1031043"/>
                <a:gd name="connsiteY9" fmla="*/ 878796 h 928557"/>
                <a:gd name="connsiteX10" fmla="*/ 66605 w 1031043"/>
                <a:gd name="connsiteY10" fmla="*/ 720682 h 928557"/>
                <a:gd name="connsiteX11" fmla="*/ 0 w 1031043"/>
                <a:gd name="connsiteY11" fmla="*/ 465988 h 928557"/>
                <a:gd name="connsiteX12" fmla="*/ 133686 w 1031043"/>
                <a:gd name="connsiteY12" fmla="*/ 128866 h 928557"/>
                <a:gd name="connsiteX13" fmla="*/ 502962 w 1031043"/>
                <a:gd name="connsiteY13" fmla="*/ 0 h 928557"/>
                <a:gd name="connsiteX14" fmla="*/ 804683 w 1031043"/>
                <a:gd name="connsiteY14" fmla="*/ 57738 h 928557"/>
                <a:gd name="connsiteX15" fmla="*/ 973193 w 1031043"/>
                <a:gd name="connsiteY15" fmla="*/ 225065 h 928557"/>
                <a:gd name="connsiteX16" fmla="*/ 1031044 w 1031043"/>
                <a:gd name="connsiteY16" fmla="*/ 510336 h 928557"/>
                <a:gd name="connsiteX17" fmla="*/ 1031044 w 1031043"/>
                <a:gd name="connsiteY17" fmla="*/ 548797 h 928557"/>
                <a:gd name="connsiteX18" fmla="*/ 683937 w 1031043"/>
                <a:gd name="connsiteY18" fmla="*/ 385554 h 928557"/>
                <a:gd name="connsiteX19" fmla="*/ 630748 w 1031043"/>
                <a:gd name="connsiteY19" fmla="*/ 244152 h 928557"/>
                <a:gd name="connsiteX20" fmla="*/ 517139 w 1031043"/>
                <a:gd name="connsiteY20" fmla="*/ 201514 h 928557"/>
                <a:gd name="connsiteX21" fmla="*/ 387165 w 1031043"/>
                <a:gd name="connsiteY21" fmla="*/ 265899 h 928557"/>
                <a:gd name="connsiteX22" fmla="*/ 347773 w 1031043"/>
                <a:gd name="connsiteY22" fmla="*/ 385554 h 928557"/>
                <a:gd name="connsiteX23" fmla="*/ 683937 w 1031043"/>
                <a:gd name="connsiteY23" fmla="*/ 385554 h 9285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1031043" h="928557">
                  <a:moveTo>
                    <a:pt x="1030949" y="548702"/>
                  </a:moveTo>
                  <a:lnTo>
                    <a:pt x="347012" y="548702"/>
                  </a:lnTo>
                  <a:cubicBezTo>
                    <a:pt x="353196" y="603401"/>
                    <a:pt x="367945" y="644046"/>
                    <a:pt x="391447" y="670825"/>
                  </a:cubicBezTo>
                  <a:cubicBezTo>
                    <a:pt x="424368" y="709286"/>
                    <a:pt x="467471" y="728564"/>
                    <a:pt x="520565" y="728564"/>
                  </a:cubicBezTo>
                  <a:cubicBezTo>
                    <a:pt x="554058" y="728564"/>
                    <a:pt x="585933" y="720207"/>
                    <a:pt x="616095" y="703493"/>
                  </a:cubicBezTo>
                  <a:cubicBezTo>
                    <a:pt x="634554" y="692857"/>
                    <a:pt x="654346" y="674244"/>
                    <a:pt x="675564" y="647464"/>
                  </a:cubicBezTo>
                  <a:lnTo>
                    <a:pt x="1011728" y="678423"/>
                  </a:lnTo>
                  <a:cubicBezTo>
                    <a:pt x="960348" y="767689"/>
                    <a:pt x="898310" y="831694"/>
                    <a:pt x="825615" y="870440"/>
                  </a:cubicBezTo>
                  <a:cubicBezTo>
                    <a:pt x="753016" y="909185"/>
                    <a:pt x="648732" y="928558"/>
                    <a:pt x="512953" y="928558"/>
                  </a:cubicBezTo>
                  <a:cubicBezTo>
                    <a:pt x="395062" y="928558"/>
                    <a:pt x="302291" y="911939"/>
                    <a:pt x="234640" y="878796"/>
                  </a:cubicBezTo>
                  <a:cubicBezTo>
                    <a:pt x="166988" y="845654"/>
                    <a:pt x="111040" y="792949"/>
                    <a:pt x="66605" y="720682"/>
                  </a:cubicBezTo>
                  <a:cubicBezTo>
                    <a:pt x="22170" y="648509"/>
                    <a:pt x="0" y="563516"/>
                    <a:pt x="0" y="465988"/>
                  </a:cubicBezTo>
                  <a:cubicBezTo>
                    <a:pt x="0" y="327151"/>
                    <a:pt x="44530" y="214714"/>
                    <a:pt x="133686" y="128866"/>
                  </a:cubicBezTo>
                  <a:cubicBezTo>
                    <a:pt x="222841" y="43019"/>
                    <a:pt x="345870" y="0"/>
                    <a:pt x="502962" y="0"/>
                  </a:cubicBezTo>
                  <a:cubicBezTo>
                    <a:pt x="630368" y="0"/>
                    <a:pt x="730941" y="19278"/>
                    <a:pt x="804683" y="57738"/>
                  </a:cubicBezTo>
                  <a:cubicBezTo>
                    <a:pt x="878424" y="96198"/>
                    <a:pt x="934562" y="152037"/>
                    <a:pt x="973193" y="225065"/>
                  </a:cubicBezTo>
                  <a:cubicBezTo>
                    <a:pt x="1011728" y="298092"/>
                    <a:pt x="1031044" y="393246"/>
                    <a:pt x="1031044" y="510336"/>
                  </a:cubicBezTo>
                  <a:lnTo>
                    <a:pt x="1031044" y="548797"/>
                  </a:lnTo>
                  <a:close/>
                  <a:moveTo>
                    <a:pt x="683937" y="385554"/>
                  </a:moveTo>
                  <a:cubicBezTo>
                    <a:pt x="677182" y="319744"/>
                    <a:pt x="659484" y="272642"/>
                    <a:pt x="630748" y="244152"/>
                  </a:cubicBezTo>
                  <a:cubicBezTo>
                    <a:pt x="601918" y="215663"/>
                    <a:pt x="564144" y="201514"/>
                    <a:pt x="517139" y="201514"/>
                  </a:cubicBezTo>
                  <a:cubicBezTo>
                    <a:pt x="462904" y="201514"/>
                    <a:pt x="419611" y="222975"/>
                    <a:pt x="387165" y="265899"/>
                  </a:cubicBezTo>
                  <a:cubicBezTo>
                    <a:pt x="366517" y="292679"/>
                    <a:pt x="353387" y="332564"/>
                    <a:pt x="347773" y="385554"/>
                  </a:cubicBezTo>
                  <a:lnTo>
                    <a:pt x="683937" y="385554"/>
                  </a:lnTo>
                  <a:close/>
                </a:path>
              </a:pathLst>
            </a:custGeom>
            <a:grpFill/>
            <a:ln w="9510" cap="flat">
              <a:noFill/>
              <a:prstDash val="solid"/>
              <a:miter/>
            </a:ln>
          </p:spPr>
          <p:txBody>
            <a:bodyPr rtlCol="0" anchor="ctr"/>
            <a:lstStyle/>
            <a:p>
              <a:endParaRPr lang="en-GB"/>
            </a:p>
          </p:txBody>
        </p:sp>
        <p:sp>
          <p:nvSpPr>
            <p:cNvPr id="18" name="Freeform 17">
              <a:extLst>
                <a:ext uri="{FF2B5EF4-FFF2-40B4-BE49-F238E27FC236}">
                  <a16:creationId xmlns:a16="http://schemas.microsoft.com/office/drawing/2014/main" id="{06F19282-7334-7D57-7339-2865D4A984B4}"/>
                </a:ext>
              </a:extLst>
            </p:cNvPr>
            <p:cNvSpPr/>
            <p:nvPr/>
          </p:nvSpPr>
          <p:spPr>
            <a:xfrm>
              <a:off x="8524694" y="7434596"/>
              <a:ext cx="946265" cy="928652"/>
            </a:xfrm>
            <a:custGeom>
              <a:avLst/>
              <a:gdLst>
                <a:gd name="connsiteX0" fmla="*/ 0 w 946265"/>
                <a:gd name="connsiteY0" fmla="*/ 661804 h 928652"/>
                <a:gd name="connsiteX1" fmla="*/ 338638 w 946265"/>
                <a:gd name="connsiteY1" fmla="*/ 629991 h 928652"/>
                <a:gd name="connsiteX2" fmla="*/ 397346 w 946265"/>
                <a:gd name="connsiteY2" fmla="*/ 716123 h 928652"/>
                <a:gd name="connsiteX3" fmla="*/ 497919 w 946265"/>
                <a:gd name="connsiteY3" fmla="*/ 742048 h 928652"/>
                <a:gd name="connsiteX4" fmla="*/ 604391 w 946265"/>
                <a:gd name="connsiteY4" fmla="*/ 712799 h 928652"/>
                <a:gd name="connsiteX5" fmla="*/ 633698 w 946265"/>
                <a:gd name="connsiteY5" fmla="*/ 658480 h 928652"/>
                <a:gd name="connsiteX6" fmla="*/ 595162 w 946265"/>
                <a:gd name="connsiteY6" fmla="*/ 601692 h 928652"/>
                <a:gd name="connsiteX7" fmla="*/ 448441 w 946265"/>
                <a:gd name="connsiteY7" fmla="*/ 566650 h 928652"/>
                <a:gd name="connsiteX8" fmla="*/ 201623 w 946265"/>
                <a:gd name="connsiteY8" fmla="*/ 509387 h 928652"/>
                <a:gd name="connsiteX9" fmla="*/ 85064 w 946265"/>
                <a:gd name="connsiteY9" fmla="*/ 420405 h 928652"/>
                <a:gd name="connsiteX10" fmla="*/ 37679 w 946265"/>
                <a:gd name="connsiteY10" fmla="*/ 277485 h 928652"/>
                <a:gd name="connsiteX11" fmla="*/ 88775 w 946265"/>
                <a:gd name="connsiteY11" fmla="*/ 126207 h 928652"/>
                <a:gd name="connsiteX12" fmla="*/ 229597 w 946265"/>
                <a:gd name="connsiteY12" fmla="*/ 31338 h 928652"/>
                <a:gd name="connsiteX13" fmla="*/ 470135 w 946265"/>
                <a:gd name="connsiteY13" fmla="*/ 0 h 928652"/>
                <a:gd name="connsiteX14" fmla="*/ 705251 w 946265"/>
                <a:gd name="connsiteY14" fmla="*/ 24216 h 928652"/>
                <a:gd name="connsiteX15" fmla="*/ 831800 w 946265"/>
                <a:gd name="connsiteY15" fmla="*/ 99522 h 928652"/>
                <a:gd name="connsiteX16" fmla="*/ 916007 w 946265"/>
                <a:gd name="connsiteY16" fmla="*/ 237600 h 928652"/>
                <a:gd name="connsiteX17" fmla="*/ 592498 w 946265"/>
                <a:gd name="connsiteY17" fmla="*/ 269413 h 928652"/>
                <a:gd name="connsiteX18" fmla="*/ 550632 w 946265"/>
                <a:gd name="connsiteY18" fmla="*/ 206642 h 928652"/>
                <a:gd name="connsiteX19" fmla="*/ 453389 w 946265"/>
                <a:gd name="connsiteY19" fmla="*/ 179862 h 928652"/>
                <a:gd name="connsiteX20" fmla="*/ 369181 w 946265"/>
                <a:gd name="connsiteY20" fmla="*/ 200374 h 928652"/>
                <a:gd name="connsiteX21" fmla="*/ 342825 w 946265"/>
                <a:gd name="connsiteY21" fmla="*/ 250040 h 928652"/>
                <a:gd name="connsiteX22" fmla="*/ 376318 w 946265"/>
                <a:gd name="connsiteY22" fmla="*/ 299326 h 928652"/>
                <a:gd name="connsiteX23" fmla="*/ 522182 w 946265"/>
                <a:gd name="connsiteY23" fmla="*/ 329430 h 928652"/>
                <a:gd name="connsiteX24" fmla="*/ 775281 w 946265"/>
                <a:gd name="connsiteY24" fmla="*/ 382895 h 928652"/>
                <a:gd name="connsiteX25" fmla="*/ 902306 w 946265"/>
                <a:gd name="connsiteY25" fmla="*/ 480708 h 928652"/>
                <a:gd name="connsiteX26" fmla="*/ 946265 w 946265"/>
                <a:gd name="connsiteY26" fmla="*/ 620305 h 928652"/>
                <a:gd name="connsiteX27" fmla="*/ 899737 w 946265"/>
                <a:gd name="connsiteY27" fmla="*/ 769873 h 928652"/>
                <a:gd name="connsiteX28" fmla="*/ 753016 w 946265"/>
                <a:gd name="connsiteY28" fmla="*/ 885634 h 928652"/>
                <a:gd name="connsiteX29" fmla="*/ 480221 w 946265"/>
                <a:gd name="connsiteY29" fmla="*/ 928653 h 928652"/>
                <a:gd name="connsiteX30" fmla="*/ 132829 w 946265"/>
                <a:gd name="connsiteY30" fmla="*/ 859234 h 928652"/>
                <a:gd name="connsiteX31" fmla="*/ 0 w 946265"/>
                <a:gd name="connsiteY31" fmla="*/ 661804 h 9286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Lst>
              <a:rect l="l" t="t" r="r" b="b"/>
              <a:pathLst>
                <a:path w="946265" h="928652">
                  <a:moveTo>
                    <a:pt x="0" y="661804"/>
                  </a:moveTo>
                  <a:lnTo>
                    <a:pt x="338638" y="629991"/>
                  </a:lnTo>
                  <a:cubicBezTo>
                    <a:pt x="352625" y="670161"/>
                    <a:pt x="372131" y="698840"/>
                    <a:pt x="397346" y="716123"/>
                  </a:cubicBezTo>
                  <a:cubicBezTo>
                    <a:pt x="422465" y="733407"/>
                    <a:pt x="456053" y="742048"/>
                    <a:pt x="497919" y="742048"/>
                  </a:cubicBezTo>
                  <a:cubicBezTo>
                    <a:pt x="543781" y="742048"/>
                    <a:pt x="579272" y="732267"/>
                    <a:pt x="604391" y="712799"/>
                  </a:cubicBezTo>
                  <a:cubicBezTo>
                    <a:pt x="623898" y="698365"/>
                    <a:pt x="633698" y="680227"/>
                    <a:pt x="633698" y="658480"/>
                  </a:cubicBezTo>
                  <a:cubicBezTo>
                    <a:pt x="633698" y="633979"/>
                    <a:pt x="620853" y="615082"/>
                    <a:pt x="595162" y="601692"/>
                  </a:cubicBezTo>
                  <a:cubicBezTo>
                    <a:pt x="576703" y="592195"/>
                    <a:pt x="527796" y="580515"/>
                    <a:pt x="448441" y="566650"/>
                  </a:cubicBezTo>
                  <a:cubicBezTo>
                    <a:pt x="329980" y="546043"/>
                    <a:pt x="247675" y="526955"/>
                    <a:pt x="201623" y="509387"/>
                  </a:cubicBezTo>
                  <a:cubicBezTo>
                    <a:pt x="155475" y="491818"/>
                    <a:pt x="116654" y="462190"/>
                    <a:pt x="85064" y="420405"/>
                  </a:cubicBezTo>
                  <a:cubicBezTo>
                    <a:pt x="53474" y="378621"/>
                    <a:pt x="37679" y="330949"/>
                    <a:pt x="37679" y="277485"/>
                  </a:cubicBezTo>
                  <a:cubicBezTo>
                    <a:pt x="37679" y="218987"/>
                    <a:pt x="54711" y="168561"/>
                    <a:pt x="88775" y="126207"/>
                  </a:cubicBezTo>
                  <a:cubicBezTo>
                    <a:pt x="122838" y="83853"/>
                    <a:pt x="169747" y="52230"/>
                    <a:pt x="229597" y="31338"/>
                  </a:cubicBezTo>
                  <a:cubicBezTo>
                    <a:pt x="289350" y="10446"/>
                    <a:pt x="369562" y="0"/>
                    <a:pt x="470135" y="0"/>
                  </a:cubicBezTo>
                  <a:cubicBezTo>
                    <a:pt x="576323" y="0"/>
                    <a:pt x="654631" y="8072"/>
                    <a:pt x="705251" y="24216"/>
                  </a:cubicBezTo>
                  <a:cubicBezTo>
                    <a:pt x="755775" y="40360"/>
                    <a:pt x="798022" y="65525"/>
                    <a:pt x="831800" y="99522"/>
                  </a:cubicBezTo>
                  <a:cubicBezTo>
                    <a:pt x="865578" y="133519"/>
                    <a:pt x="893647" y="179577"/>
                    <a:pt x="916007" y="237600"/>
                  </a:cubicBezTo>
                  <a:lnTo>
                    <a:pt x="592498" y="269413"/>
                  </a:lnTo>
                  <a:cubicBezTo>
                    <a:pt x="584125" y="240924"/>
                    <a:pt x="570138" y="220031"/>
                    <a:pt x="550632" y="206642"/>
                  </a:cubicBezTo>
                  <a:cubicBezTo>
                    <a:pt x="523800" y="188788"/>
                    <a:pt x="491354" y="179862"/>
                    <a:pt x="453389" y="179862"/>
                  </a:cubicBezTo>
                  <a:cubicBezTo>
                    <a:pt x="415424" y="179862"/>
                    <a:pt x="386784" y="186699"/>
                    <a:pt x="369181" y="200374"/>
                  </a:cubicBezTo>
                  <a:cubicBezTo>
                    <a:pt x="351579" y="214049"/>
                    <a:pt x="342825" y="230573"/>
                    <a:pt x="342825" y="250040"/>
                  </a:cubicBezTo>
                  <a:cubicBezTo>
                    <a:pt x="342825" y="271787"/>
                    <a:pt x="353958" y="288216"/>
                    <a:pt x="376318" y="299326"/>
                  </a:cubicBezTo>
                  <a:cubicBezTo>
                    <a:pt x="398678" y="310437"/>
                    <a:pt x="447300" y="320503"/>
                    <a:pt x="522182" y="329430"/>
                  </a:cubicBezTo>
                  <a:cubicBezTo>
                    <a:pt x="635601" y="342250"/>
                    <a:pt x="719999" y="360103"/>
                    <a:pt x="775281" y="382895"/>
                  </a:cubicBezTo>
                  <a:cubicBezTo>
                    <a:pt x="830563" y="405781"/>
                    <a:pt x="872905" y="438354"/>
                    <a:pt x="902306" y="480708"/>
                  </a:cubicBezTo>
                  <a:cubicBezTo>
                    <a:pt x="931707" y="523061"/>
                    <a:pt x="946265" y="569594"/>
                    <a:pt x="946265" y="620305"/>
                  </a:cubicBezTo>
                  <a:cubicBezTo>
                    <a:pt x="946265" y="671015"/>
                    <a:pt x="930756" y="721441"/>
                    <a:pt x="899737" y="769873"/>
                  </a:cubicBezTo>
                  <a:cubicBezTo>
                    <a:pt x="868718" y="818304"/>
                    <a:pt x="819811" y="856955"/>
                    <a:pt x="753016" y="885634"/>
                  </a:cubicBezTo>
                  <a:cubicBezTo>
                    <a:pt x="686221" y="914313"/>
                    <a:pt x="595257" y="928653"/>
                    <a:pt x="480221" y="928653"/>
                  </a:cubicBezTo>
                  <a:cubicBezTo>
                    <a:pt x="317610" y="928653"/>
                    <a:pt x="201812" y="905481"/>
                    <a:pt x="132829" y="859234"/>
                  </a:cubicBezTo>
                  <a:cubicBezTo>
                    <a:pt x="63845" y="812986"/>
                    <a:pt x="19506" y="747177"/>
                    <a:pt x="0" y="661804"/>
                  </a:cubicBezTo>
                  <a:close/>
                </a:path>
              </a:pathLst>
            </a:custGeom>
            <a:grpFill/>
            <a:ln w="9510" cap="flat">
              <a:noFill/>
              <a:prstDash val="solid"/>
              <a:miter/>
            </a:ln>
          </p:spPr>
          <p:txBody>
            <a:bodyPr rtlCol="0" anchor="ctr"/>
            <a:lstStyle/>
            <a:p>
              <a:endParaRPr lang="en-GB"/>
            </a:p>
          </p:txBody>
        </p:sp>
        <p:sp>
          <p:nvSpPr>
            <p:cNvPr id="19" name="Freeform 18">
              <a:extLst>
                <a:ext uri="{FF2B5EF4-FFF2-40B4-BE49-F238E27FC236}">
                  <a16:creationId xmlns:a16="http://schemas.microsoft.com/office/drawing/2014/main" id="{AA29F9B4-B966-C54E-E2BA-F0EC01BDE7A7}"/>
                </a:ext>
              </a:extLst>
            </p:cNvPr>
            <p:cNvSpPr/>
            <p:nvPr/>
          </p:nvSpPr>
          <p:spPr>
            <a:xfrm>
              <a:off x="3437032" y="6597742"/>
              <a:ext cx="3048410" cy="1765601"/>
            </a:xfrm>
            <a:custGeom>
              <a:avLst/>
              <a:gdLst>
                <a:gd name="connsiteX0" fmla="*/ 0 w 3048410"/>
                <a:gd name="connsiteY0" fmla="*/ 519010 h 1765601"/>
                <a:gd name="connsiteX1" fmla="*/ 0 w 3048410"/>
                <a:gd name="connsiteY1" fmla="*/ 1745469 h 1765601"/>
                <a:gd name="connsiteX2" fmla="*/ 319323 w 3048410"/>
                <a:gd name="connsiteY2" fmla="*/ 1745469 h 1765601"/>
                <a:gd name="connsiteX3" fmla="*/ 319323 w 3048410"/>
                <a:gd name="connsiteY3" fmla="*/ 1614134 h 1765601"/>
                <a:gd name="connsiteX4" fmla="*/ 441686 w 3048410"/>
                <a:gd name="connsiteY4" fmla="*/ 1727046 h 1765601"/>
                <a:gd name="connsiteX5" fmla="*/ 606009 w 3048410"/>
                <a:gd name="connsiteY5" fmla="*/ 1765507 h 1765601"/>
                <a:gd name="connsiteX6" fmla="*/ 796690 w 3048410"/>
                <a:gd name="connsiteY6" fmla="*/ 1710713 h 1765601"/>
                <a:gd name="connsiteX7" fmla="*/ 931232 w 3048410"/>
                <a:gd name="connsiteY7" fmla="*/ 1545095 h 1765601"/>
                <a:gd name="connsiteX8" fmla="*/ 979853 w 3048410"/>
                <a:gd name="connsiteY8" fmla="*/ 1288693 h 1765601"/>
                <a:gd name="connsiteX9" fmla="*/ 873380 w 3048410"/>
                <a:gd name="connsiteY9" fmla="*/ 953660 h 1765601"/>
                <a:gd name="connsiteX10" fmla="*/ 604297 w 3048410"/>
                <a:gd name="connsiteY10" fmla="*/ 836949 h 1765601"/>
                <a:gd name="connsiteX11" fmla="*/ 460525 w 3048410"/>
                <a:gd name="connsiteY11" fmla="*/ 863729 h 1765601"/>
                <a:gd name="connsiteX12" fmla="*/ 344442 w 3048410"/>
                <a:gd name="connsiteY12" fmla="*/ 944068 h 1765601"/>
                <a:gd name="connsiteX13" fmla="*/ 344442 w 3048410"/>
                <a:gd name="connsiteY13" fmla="*/ 670667 h 1765601"/>
                <a:gd name="connsiteX14" fmla="*/ 2703873 w 3048410"/>
                <a:gd name="connsiteY14" fmla="*/ 670382 h 1765601"/>
                <a:gd name="connsiteX15" fmla="*/ 2703873 w 3048410"/>
                <a:gd name="connsiteY15" fmla="*/ 944068 h 1765601"/>
                <a:gd name="connsiteX16" fmla="*/ 2588647 w 3048410"/>
                <a:gd name="connsiteY16" fmla="*/ 863729 h 1765601"/>
                <a:gd name="connsiteX17" fmla="*/ 2444019 w 3048410"/>
                <a:gd name="connsiteY17" fmla="*/ 836949 h 1765601"/>
                <a:gd name="connsiteX18" fmla="*/ 2174555 w 3048410"/>
                <a:gd name="connsiteY18" fmla="*/ 954040 h 1765601"/>
                <a:gd name="connsiteX19" fmla="*/ 2068558 w 3048410"/>
                <a:gd name="connsiteY19" fmla="*/ 1292016 h 1765601"/>
                <a:gd name="connsiteX20" fmla="*/ 2164564 w 3048410"/>
                <a:gd name="connsiteY20" fmla="*/ 1627524 h 1765601"/>
                <a:gd name="connsiteX21" fmla="*/ 2442401 w 3048410"/>
                <a:gd name="connsiteY21" fmla="*/ 1765602 h 1765601"/>
                <a:gd name="connsiteX22" fmla="*/ 2606725 w 3048410"/>
                <a:gd name="connsiteY22" fmla="*/ 1727141 h 1765601"/>
                <a:gd name="connsiteX23" fmla="*/ 2729088 w 3048410"/>
                <a:gd name="connsiteY23" fmla="*/ 1614229 h 1765601"/>
                <a:gd name="connsiteX24" fmla="*/ 2729088 w 3048410"/>
                <a:gd name="connsiteY24" fmla="*/ 1745564 h 1765601"/>
                <a:gd name="connsiteX25" fmla="*/ 3048411 w 3048410"/>
                <a:gd name="connsiteY25" fmla="*/ 1745564 h 1765601"/>
                <a:gd name="connsiteX26" fmla="*/ 3048411 w 3048410"/>
                <a:gd name="connsiteY26" fmla="*/ 519010 h 1765601"/>
                <a:gd name="connsiteX27" fmla="*/ 0 w 3048410"/>
                <a:gd name="connsiteY27" fmla="*/ 519010 h 1765601"/>
                <a:gd name="connsiteX28" fmla="*/ 386023 w 3048410"/>
                <a:gd name="connsiteY28" fmla="*/ 1142638 h 1765601"/>
                <a:gd name="connsiteX29" fmla="*/ 499632 w 3048410"/>
                <a:gd name="connsiteY29" fmla="*/ 1091168 h 1765601"/>
                <a:gd name="connsiteX30" fmla="*/ 598112 w 3048410"/>
                <a:gd name="connsiteY30" fmla="*/ 1140549 h 1765601"/>
                <a:gd name="connsiteX31" fmla="*/ 638741 w 3048410"/>
                <a:gd name="connsiteY31" fmla="*/ 1295340 h 1765601"/>
                <a:gd name="connsiteX32" fmla="*/ 597256 w 3048410"/>
                <a:gd name="connsiteY32" fmla="*/ 1465611 h 1765601"/>
                <a:gd name="connsiteX33" fmla="*/ 494589 w 3048410"/>
                <a:gd name="connsiteY33" fmla="*/ 1516226 h 1765601"/>
                <a:gd name="connsiteX34" fmla="*/ 385167 w 3048410"/>
                <a:gd name="connsiteY34" fmla="*/ 1464756 h 1765601"/>
                <a:gd name="connsiteX35" fmla="*/ 341969 w 3048410"/>
                <a:gd name="connsiteY35" fmla="*/ 1298664 h 1765601"/>
                <a:gd name="connsiteX36" fmla="*/ 385928 w 3048410"/>
                <a:gd name="connsiteY36" fmla="*/ 1142638 h 1765601"/>
                <a:gd name="connsiteX37" fmla="*/ 2662863 w 3048410"/>
                <a:gd name="connsiteY37" fmla="*/ 1465136 h 1765601"/>
                <a:gd name="connsiteX38" fmla="*/ 2553917 w 3048410"/>
                <a:gd name="connsiteY38" fmla="*/ 1516131 h 1765601"/>
                <a:gd name="connsiteX39" fmla="*/ 2451250 w 3048410"/>
                <a:gd name="connsiteY39" fmla="*/ 1465516 h 1765601"/>
                <a:gd name="connsiteX40" fmla="*/ 2409765 w 3048410"/>
                <a:gd name="connsiteY40" fmla="*/ 1306166 h 1765601"/>
                <a:gd name="connsiteX41" fmla="*/ 2450013 w 3048410"/>
                <a:gd name="connsiteY41" fmla="*/ 1140549 h 1765601"/>
                <a:gd name="connsiteX42" fmla="*/ 2549730 w 3048410"/>
                <a:gd name="connsiteY42" fmla="*/ 1091168 h 1765601"/>
                <a:gd name="connsiteX43" fmla="*/ 2662007 w 3048410"/>
                <a:gd name="connsiteY43" fmla="*/ 1142638 h 1765601"/>
                <a:gd name="connsiteX44" fmla="*/ 2706442 w 3048410"/>
                <a:gd name="connsiteY44" fmla="*/ 1298664 h 1765601"/>
                <a:gd name="connsiteX45" fmla="*/ 2662863 w 3048410"/>
                <a:gd name="connsiteY45" fmla="*/ 1465136 h 17656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Lst>
              <a:rect l="l" t="t" r="r" b="b"/>
              <a:pathLst>
                <a:path w="3048410" h="1765601">
                  <a:moveTo>
                    <a:pt x="0" y="519010"/>
                  </a:moveTo>
                  <a:lnTo>
                    <a:pt x="0" y="1745469"/>
                  </a:lnTo>
                  <a:lnTo>
                    <a:pt x="319323" y="1745469"/>
                  </a:lnTo>
                  <a:lnTo>
                    <a:pt x="319323" y="1614134"/>
                  </a:lnTo>
                  <a:cubicBezTo>
                    <a:pt x="363472" y="1669308"/>
                    <a:pt x="404292" y="1707009"/>
                    <a:pt x="441686" y="1727046"/>
                  </a:cubicBezTo>
                  <a:cubicBezTo>
                    <a:pt x="491449" y="1752687"/>
                    <a:pt x="546160" y="1765507"/>
                    <a:pt x="606009" y="1765507"/>
                  </a:cubicBezTo>
                  <a:cubicBezTo>
                    <a:pt x="675849" y="1765507"/>
                    <a:pt x="739409" y="1747274"/>
                    <a:pt x="796690" y="1710713"/>
                  </a:cubicBezTo>
                  <a:cubicBezTo>
                    <a:pt x="853970" y="1674151"/>
                    <a:pt x="898785" y="1618977"/>
                    <a:pt x="931232" y="1545095"/>
                  </a:cubicBezTo>
                  <a:cubicBezTo>
                    <a:pt x="963678" y="1471213"/>
                    <a:pt x="979853" y="1385746"/>
                    <a:pt x="979853" y="1288693"/>
                  </a:cubicBezTo>
                  <a:cubicBezTo>
                    <a:pt x="979853" y="1143113"/>
                    <a:pt x="944362" y="1031435"/>
                    <a:pt x="873380" y="953660"/>
                  </a:cubicBezTo>
                  <a:cubicBezTo>
                    <a:pt x="802399" y="875884"/>
                    <a:pt x="712768" y="836949"/>
                    <a:pt x="604297" y="836949"/>
                  </a:cubicBezTo>
                  <a:cubicBezTo>
                    <a:pt x="551774" y="836949"/>
                    <a:pt x="503818" y="845876"/>
                    <a:pt x="460525" y="863729"/>
                  </a:cubicBezTo>
                  <a:cubicBezTo>
                    <a:pt x="417232" y="881582"/>
                    <a:pt x="378506" y="908362"/>
                    <a:pt x="344442" y="944068"/>
                  </a:cubicBezTo>
                  <a:lnTo>
                    <a:pt x="344442" y="670667"/>
                  </a:lnTo>
                  <a:cubicBezTo>
                    <a:pt x="407146" y="632302"/>
                    <a:pt x="1653419" y="-110791"/>
                    <a:pt x="2703873" y="670382"/>
                  </a:cubicBezTo>
                  <a:lnTo>
                    <a:pt x="2703873" y="944068"/>
                  </a:lnTo>
                  <a:cubicBezTo>
                    <a:pt x="2670380" y="908362"/>
                    <a:pt x="2631940" y="881582"/>
                    <a:pt x="2588647" y="863729"/>
                  </a:cubicBezTo>
                  <a:cubicBezTo>
                    <a:pt x="2545354" y="845876"/>
                    <a:pt x="2497113" y="836949"/>
                    <a:pt x="2444019" y="836949"/>
                  </a:cubicBezTo>
                  <a:cubicBezTo>
                    <a:pt x="2335072" y="836949"/>
                    <a:pt x="2245251" y="875979"/>
                    <a:pt x="2174555" y="954040"/>
                  </a:cubicBezTo>
                  <a:cubicBezTo>
                    <a:pt x="2103858" y="1032100"/>
                    <a:pt x="2068558" y="1144727"/>
                    <a:pt x="2068558" y="1292016"/>
                  </a:cubicBezTo>
                  <a:cubicBezTo>
                    <a:pt x="2068558" y="1423637"/>
                    <a:pt x="2100528" y="1535504"/>
                    <a:pt x="2164564" y="1627524"/>
                  </a:cubicBezTo>
                  <a:cubicBezTo>
                    <a:pt x="2228505" y="1719544"/>
                    <a:pt x="2321180" y="1765602"/>
                    <a:pt x="2442401" y="1765602"/>
                  </a:cubicBezTo>
                  <a:cubicBezTo>
                    <a:pt x="2502726" y="1765602"/>
                    <a:pt x="2557533" y="1752782"/>
                    <a:pt x="2606725" y="1727141"/>
                  </a:cubicBezTo>
                  <a:cubicBezTo>
                    <a:pt x="2643643" y="1707674"/>
                    <a:pt x="2684367" y="1669973"/>
                    <a:pt x="2729088" y="1614229"/>
                  </a:cubicBezTo>
                  <a:lnTo>
                    <a:pt x="2729088" y="1745564"/>
                  </a:lnTo>
                  <a:lnTo>
                    <a:pt x="3048411" y="1745564"/>
                  </a:lnTo>
                  <a:lnTo>
                    <a:pt x="3048411" y="519010"/>
                  </a:lnTo>
                  <a:cubicBezTo>
                    <a:pt x="1524205" y="-648762"/>
                    <a:pt x="0" y="519010"/>
                    <a:pt x="0" y="519010"/>
                  </a:cubicBezTo>
                  <a:close/>
                  <a:moveTo>
                    <a:pt x="386023" y="1142638"/>
                  </a:moveTo>
                  <a:cubicBezTo>
                    <a:pt x="415329" y="1108356"/>
                    <a:pt x="453199" y="1091168"/>
                    <a:pt x="499632" y="1091168"/>
                  </a:cubicBezTo>
                  <a:cubicBezTo>
                    <a:pt x="538168" y="1091168"/>
                    <a:pt x="570994" y="1107596"/>
                    <a:pt x="598112" y="1140549"/>
                  </a:cubicBezTo>
                  <a:cubicBezTo>
                    <a:pt x="625230" y="1173501"/>
                    <a:pt x="638741" y="1225067"/>
                    <a:pt x="638741" y="1295340"/>
                  </a:cubicBezTo>
                  <a:cubicBezTo>
                    <a:pt x="638741" y="1375110"/>
                    <a:pt x="624944" y="1431803"/>
                    <a:pt x="597256" y="1465611"/>
                  </a:cubicBezTo>
                  <a:cubicBezTo>
                    <a:pt x="569567" y="1499323"/>
                    <a:pt x="535313" y="1516226"/>
                    <a:pt x="494589" y="1516226"/>
                  </a:cubicBezTo>
                  <a:cubicBezTo>
                    <a:pt x="450439" y="1516226"/>
                    <a:pt x="413997" y="1499038"/>
                    <a:pt x="385167" y="1464756"/>
                  </a:cubicBezTo>
                  <a:cubicBezTo>
                    <a:pt x="356336" y="1430474"/>
                    <a:pt x="341969" y="1375110"/>
                    <a:pt x="341969" y="1298664"/>
                  </a:cubicBezTo>
                  <a:cubicBezTo>
                    <a:pt x="341969" y="1228960"/>
                    <a:pt x="356622" y="1176920"/>
                    <a:pt x="385928" y="1142638"/>
                  </a:cubicBezTo>
                  <a:close/>
                  <a:moveTo>
                    <a:pt x="2662863" y="1465136"/>
                  </a:moveTo>
                  <a:cubicBezTo>
                    <a:pt x="2633843" y="1499133"/>
                    <a:pt x="2597496" y="1516131"/>
                    <a:pt x="2553917" y="1516131"/>
                  </a:cubicBezTo>
                  <a:cubicBezTo>
                    <a:pt x="2513098" y="1516131"/>
                    <a:pt x="2478939" y="1499228"/>
                    <a:pt x="2451250" y="1465516"/>
                  </a:cubicBezTo>
                  <a:cubicBezTo>
                    <a:pt x="2423562" y="1431803"/>
                    <a:pt x="2409765" y="1378624"/>
                    <a:pt x="2409765" y="1306166"/>
                  </a:cubicBezTo>
                  <a:cubicBezTo>
                    <a:pt x="2409765" y="1228676"/>
                    <a:pt x="2423181" y="1173406"/>
                    <a:pt x="2450013" y="1140549"/>
                  </a:cubicBezTo>
                  <a:cubicBezTo>
                    <a:pt x="2476846" y="1107691"/>
                    <a:pt x="2510053" y="1091168"/>
                    <a:pt x="2549730" y="1091168"/>
                  </a:cubicBezTo>
                  <a:cubicBezTo>
                    <a:pt x="2595022" y="1091168"/>
                    <a:pt x="2632416" y="1108356"/>
                    <a:pt x="2662007" y="1142638"/>
                  </a:cubicBezTo>
                  <a:cubicBezTo>
                    <a:pt x="2691599" y="1176920"/>
                    <a:pt x="2706442" y="1228960"/>
                    <a:pt x="2706442" y="1298664"/>
                  </a:cubicBezTo>
                  <a:cubicBezTo>
                    <a:pt x="2706442" y="1375585"/>
                    <a:pt x="2691884" y="1431139"/>
                    <a:pt x="2662863" y="1465136"/>
                  </a:cubicBezTo>
                  <a:close/>
                </a:path>
              </a:pathLst>
            </a:custGeom>
            <a:grpFill/>
            <a:ln w="9510" cap="flat">
              <a:noFill/>
              <a:prstDash val="solid"/>
              <a:miter/>
            </a:ln>
          </p:spPr>
          <p:txBody>
            <a:bodyPr rtlCol="0" anchor="ctr"/>
            <a:lstStyle/>
            <a:p>
              <a:endParaRPr lang="en-GB"/>
            </a:p>
          </p:txBody>
        </p:sp>
      </p:grpSp>
    </p:spTree>
    <p:extLst>
      <p:ext uri="{BB962C8B-B14F-4D97-AF65-F5344CB8AC3E}">
        <p14:creationId xmlns:p14="http://schemas.microsoft.com/office/powerpoint/2010/main" val="340675789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theme" Target="../theme/theme1.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image" Target="../media/image1.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13" name="Grid Guide" hidden="1">
            <a:extLst>
              <a:ext uri="{FF2B5EF4-FFF2-40B4-BE49-F238E27FC236}">
                <a16:creationId xmlns:a16="http://schemas.microsoft.com/office/drawing/2014/main" id="{0ECF1645-C6EF-D4E5-8769-573805A6132E}"/>
              </a:ext>
            </a:extLst>
          </p:cNvPr>
          <p:cNvPicPr>
            <a:picLocks noChangeAspect="1"/>
          </p:cNvPicPr>
          <p:nvPr/>
        </p:nvPicPr>
        <p:blipFill>
          <a:blip r:embed="rId27"/>
          <a:stretch>
            <a:fillRect/>
          </a:stretch>
        </p:blipFill>
        <p:spPr>
          <a:xfrm>
            <a:off x="0" y="0"/>
            <a:ext cx="12192000" cy="6850038"/>
          </a:xfrm>
          <a:prstGeom prst="rect">
            <a:avLst/>
          </a:prstGeom>
        </p:spPr>
      </p:pic>
      <p:sp>
        <p:nvSpPr>
          <p:cNvPr id="4" name="Slide Number Placeholder 3">
            <a:extLst>
              <a:ext uri="{FF2B5EF4-FFF2-40B4-BE49-F238E27FC236}">
                <a16:creationId xmlns:a16="http://schemas.microsoft.com/office/drawing/2014/main" id="{30E285BD-E4B4-FBC5-E3C2-CD8F4CD8BB3B}"/>
              </a:ext>
            </a:extLst>
          </p:cNvPr>
          <p:cNvSpPr>
            <a:spLocks noGrp="1"/>
          </p:cNvSpPr>
          <p:nvPr>
            <p:ph type="sldNum" sz="quarter" idx="4"/>
          </p:nvPr>
        </p:nvSpPr>
        <p:spPr>
          <a:xfrm>
            <a:off x="11424013" y="6093188"/>
            <a:ext cx="360000" cy="360000"/>
          </a:xfrm>
          <a:prstGeom prst="rect">
            <a:avLst/>
          </a:prstGeom>
          <a:ln w="6350">
            <a:solidFill>
              <a:schemeClr val="accent3"/>
            </a:solidFill>
          </a:ln>
        </p:spPr>
        <p:txBody>
          <a:bodyPr anchor="ctr"/>
          <a:lstStyle>
            <a:lvl1pPr>
              <a:defRPr lang="en-GB" sz="1000" b="0" i="0" kern="1200" smtClean="0">
                <a:solidFill>
                  <a:schemeClr val="accent3"/>
                </a:solidFill>
                <a:latin typeface="+mn-lt"/>
                <a:ea typeface="+mn-ea"/>
                <a:cs typeface="Arial Black" panose="020B0604020202020204" pitchFamily="34" charset="0"/>
              </a:defRPr>
            </a:lvl1pPr>
          </a:lstStyle>
          <a:p>
            <a:pPr algn="ctr"/>
            <a:fld id="{CDE02D1E-D76C-DE48-9277-342825E53A6F}" type="slidenum">
              <a:rPr lang="en-GB" smtClean="0"/>
              <a:pPr algn="ctr"/>
              <a:t>‹Nr.›</a:t>
            </a:fld>
            <a:endParaRPr lang="en-GB" dirty="0"/>
          </a:p>
        </p:txBody>
      </p:sp>
      <p:sp>
        <p:nvSpPr>
          <p:cNvPr id="3" name="Text Placeholder 2">
            <a:extLst>
              <a:ext uri="{FF2B5EF4-FFF2-40B4-BE49-F238E27FC236}">
                <a16:creationId xmlns:a16="http://schemas.microsoft.com/office/drawing/2014/main" id="{A0B9530C-59AD-9248-FB05-0123028ECB36}"/>
              </a:ext>
            </a:extLst>
          </p:cNvPr>
          <p:cNvSpPr>
            <a:spLocks noGrp="1"/>
          </p:cNvSpPr>
          <p:nvPr>
            <p:ph type="body" idx="1"/>
          </p:nvPr>
        </p:nvSpPr>
        <p:spPr>
          <a:xfrm>
            <a:off x="407988" y="2055859"/>
            <a:ext cx="5616575" cy="2080892"/>
          </a:xfrm>
          <a:prstGeom prst="rect">
            <a:avLst/>
          </a:prstGeom>
        </p:spPr>
        <p:txBody>
          <a:bodyPr vert="horz" lIns="0" tIns="0" rIns="0" bIns="0" rtlCol="0">
            <a:noAutofit/>
          </a:bodyPr>
          <a:lstStyle/>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en-GB" sz="2000" b="0" i="0" u="none" strike="noStrike" kern="1200" cap="none" spc="0" normalizeH="0" baseline="0" noProof="0">
                <a:ln>
                  <a:noFill/>
                </a:ln>
                <a:solidFill>
                  <a:srgbClr val="115B6B"/>
                </a:solidFill>
                <a:effectLst/>
                <a:uLnTx/>
                <a:uFillTx/>
                <a:latin typeface="Arial" panose="020B0604020202020204" pitchFamily="34" charset="0"/>
                <a:ea typeface="+mn-ea"/>
                <a:cs typeface="Arial" panose="020B0604020202020204" pitchFamily="34" charset="0"/>
              </a:rPr>
              <a:t>Click to edit Master text styles</a:t>
            </a:r>
          </a:p>
          <a:p>
            <a:pPr marL="228600" marR="0" lvl="1"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en-GB" sz="2000" b="0" i="0" u="none" strike="noStrike" kern="1200" cap="none" spc="0" normalizeH="0" baseline="0" noProof="0">
                <a:ln>
                  <a:noFill/>
                </a:ln>
                <a:solidFill>
                  <a:srgbClr val="115B6B"/>
                </a:solidFill>
                <a:effectLst/>
                <a:uLnTx/>
                <a:uFillTx/>
                <a:latin typeface="Arial" panose="020B0604020202020204" pitchFamily="34" charset="0"/>
                <a:ea typeface="+mn-ea"/>
                <a:cs typeface="Arial" panose="020B0604020202020204" pitchFamily="34" charset="0"/>
              </a:rPr>
              <a:t>Second level</a:t>
            </a:r>
          </a:p>
          <a:p>
            <a:pPr marL="228600" marR="0" lvl="2"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en-GB" sz="2000" b="0" i="0" u="none" strike="noStrike" kern="1200" cap="none" spc="0" normalizeH="0" baseline="0" noProof="0">
                <a:ln>
                  <a:noFill/>
                </a:ln>
                <a:solidFill>
                  <a:srgbClr val="115B6B"/>
                </a:solidFill>
                <a:effectLst/>
                <a:uLnTx/>
                <a:uFillTx/>
                <a:latin typeface="Arial" panose="020B0604020202020204" pitchFamily="34" charset="0"/>
                <a:ea typeface="+mn-ea"/>
                <a:cs typeface="Arial" panose="020B0604020202020204" pitchFamily="34" charset="0"/>
              </a:rPr>
              <a:t>Third level</a:t>
            </a:r>
          </a:p>
          <a:p>
            <a:pPr marL="228600" marR="0" lvl="3"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en-GB" sz="2000" b="0" i="0" u="none" strike="noStrike" kern="1200" cap="none" spc="0" normalizeH="0" baseline="0" noProof="0">
                <a:ln>
                  <a:noFill/>
                </a:ln>
                <a:solidFill>
                  <a:srgbClr val="115B6B"/>
                </a:solidFill>
                <a:effectLst/>
                <a:uLnTx/>
                <a:uFillTx/>
                <a:latin typeface="Arial" panose="020B0604020202020204" pitchFamily="34" charset="0"/>
                <a:ea typeface="+mn-ea"/>
                <a:cs typeface="Arial" panose="020B0604020202020204" pitchFamily="34" charset="0"/>
              </a:rPr>
              <a:t>Fourth level</a:t>
            </a:r>
          </a:p>
          <a:p>
            <a:pPr marL="228600" marR="0" lvl="4"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en-GB" sz="2000" b="0" i="0" u="none" strike="noStrike" kern="1200" cap="none" spc="0" normalizeH="0" baseline="0" noProof="0">
                <a:ln>
                  <a:noFill/>
                </a:ln>
                <a:solidFill>
                  <a:srgbClr val="115B6B"/>
                </a:solidFill>
                <a:effectLst/>
                <a:uLnTx/>
                <a:uFillTx/>
                <a:latin typeface="Arial" panose="020B0604020202020204" pitchFamily="34" charset="0"/>
                <a:ea typeface="+mn-ea"/>
                <a:cs typeface="Arial" panose="020B0604020202020204" pitchFamily="34" charset="0"/>
              </a:rPr>
              <a:t>Fifth level</a:t>
            </a:r>
            <a:endParaRPr kumimoji="0" lang="en-GB" sz="1600" b="0" i="0" u="none" strike="noStrike" kern="1200" cap="none" spc="0" normalizeH="0" baseline="0" noProof="0" dirty="0">
              <a:ln>
                <a:noFill/>
              </a:ln>
              <a:solidFill>
                <a:srgbClr val="115B6B"/>
              </a:solidFill>
              <a:effectLst/>
              <a:uLnTx/>
              <a:uFillTx/>
              <a:latin typeface="Arial" panose="020B0604020202020204"/>
              <a:ea typeface="+mn-ea"/>
              <a:cs typeface="+mn-cs"/>
            </a:endParaRPr>
          </a:p>
        </p:txBody>
      </p:sp>
      <p:sp>
        <p:nvSpPr>
          <p:cNvPr id="2" name="Title Placeholder 1">
            <a:extLst>
              <a:ext uri="{FF2B5EF4-FFF2-40B4-BE49-F238E27FC236}">
                <a16:creationId xmlns:a16="http://schemas.microsoft.com/office/drawing/2014/main" id="{FBB8A660-24E4-8C6D-CA34-5607EE209193}"/>
              </a:ext>
            </a:extLst>
          </p:cNvPr>
          <p:cNvSpPr>
            <a:spLocks noGrp="1"/>
          </p:cNvSpPr>
          <p:nvPr>
            <p:ph type="title"/>
          </p:nvPr>
        </p:nvSpPr>
        <p:spPr>
          <a:xfrm>
            <a:off x="407988" y="404813"/>
            <a:ext cx="11376025" cy="698881"/>
          </a:xfrm>
          <a:prstGeom prst="rect">
            <a:avLst/>
          </a:prstGeom>
        </p:spPr>
        <p:txBody>
          <a:bodyPr vert="horz" lIns="0" tIns="0" rIns="0" bIns="0" rtlCol="0" anchor="t">
            <a:noAutofit/>
          </a:bodyPr>
          <a:lstStyle/>
          <a:p>
            <a:r>
              <a:rPr lang="en-GB"/>
              <a:t>Click to edit Master title style</a:t>
            </a:r>
            <a:endParaRPr lang="en-GB" dirty="0"/>
          </a:p>
        </p:txBody>
      </p:sp>
      <p:grpSp>
        <p:nvGrpSpPr>
          <p:cNvPr id="15" name="Logo_Dark teal">
            <a:extLst>
              <a:ext uri="{FF2B5EF4-FFF2-40B4-BE49-F238E27FC236}">
                <a16:creationId xmlns:a16="http://schemas.microsoft.com/office/drawing/2014/main" id="{ACA752BA-9355-ECF0-78EB-994203E70480}"/>
              </a:ext>
            </a:extLst>
          </p:cNvPr>
          <p:cNvGrpSpPr/>
          <p:nvPr/>
        </p:nvGrpSpPr>
        <p:grpSpPr>
          <a:xfrm>
            <a:off x="407988" y="6190748"/>
            <a:ext cx="911237" cy="318053"/>
            <a:chOff x="3437032" y="6597742"/>
            <a:chExt cx="6033927" cy="2106047"/>
          </a:xfrm>
          <a:solidFill>
            <a:schemeClr val="accent2"/>
          </a:solidFill>
        </p:grpSpPr>
        <p:sp>
          <p:nvSpPr>
            <p:cNvPr id="16" name="Freeform 15">
              <a:extLst>
                <a:ext uri="{FF2B5EF4-FFF2-40B4-BE49-F238E27FC236}">
                  <a16:creationId xmlns:a16="http://schemas.microsoft.com/office/drawing/2014/main" id="{AF1E3523-04CF-0A4C-8141-A7BB09149911}"/>
                </a:ext>
              </a:extLst>
            </p:cNvPr>
            <p:cNvSpPr/>
            <p:nvPr/>
          </p:nvSpPr>
          <p:spPr>
            <a:xfrm>
              <a:off x="6540629" y="6754844"/>
              <a:ext cx="498490" cy="608718"/>
            </a:xfrm>
            <a:custGeom>
              <a:avLst/>
              <a:gdLst>
                <a:gd name="connsiteX0" fmla="*/ 74407 w 498490"/>
                <a:gd name="connsiteY0" fmla="*/ 0 h 608718"/>
                <a:gd name="connsiteX1" fmla="*/ 469850 w 498490"/>
                <a:gd name="connsiteY1" fmla="*/ 0 h 608718"/>
                <a:gd name="connsiteX2" fmla="*/ 469850 w 498490"/>
                <a:gd name="connsiteY2" fmla="*/ 132665 h 608718"/>
                <a:gd name="connsiteX3" fmla="*/ 202003 w 498490"/>
                <a:gd name="connsiteY3" fmla="*/ 132665 h 608718"/>
                <a:gd name="connsiteX4" fmla="*/ 187731 w 498490"/>
                <a:gd name="connsiteY4" fmla="*/ 222501 h 608718"/>
                <a:gd name="connsiteX5" fmla="*/ 242727 w 498490"/>
                <a:gd name="connsiteY5" fmla="*/ 202938 h 608718"/>
                <a:gd name="connsiteX6" fmla="*/ 296487 w 498490"/>
                <a:gd name="connsiteY6" fmla="*/ 196385 h 608718"/>
                <a:gd name="connsiteX7" fmla="*/ 442447 w 498490"/>
                <a:gd name="connsiteY7" fmla="*/ 250705 h 608718"/>
                <a:gd name="connsiteX8" fmla="*/ 498490 w 498490"/>
                <a:gd name="connsiteY8" fmla="*/ 387453 h 608718"/>
                <a:gd name="connsiteX9" fmla="*/ 469660 w 498490"/>
                <a:gd name="connsiteY9" fmla="*/ 498846 h 608718"/>
                <a:gd name="connsiteX10" fmla="*/ 387831 w 498490"/>
                <a:gd name="connsiteY10" fmla="*/ 580515 h 608718"/>
                <a:gd name="connsiteX11" fmla="*/ 252242 w 498490"/>
                <a:gd name="connsiteY11" fmla="*/ 608719 h 608718"/>
                <a:gd name="connsiteX12" fmla="*/ 150622 w 498490"/>
                <a:gd name="connsiteY12" fmla="*/ 597513 h 608718"/>
                <a:gd name="connsiteX13" fmla="*/ 78689 w 498490"/>
                <a:gd name="connsiteY13" fmla="*/ 564086 h 608718"/>
                <a:gd name="connsiteX14" fmla="*/ 30638 w 498490"/>
                <a:gd name="connsiteY14" fmla="*/ 513660 h 608718"/>
                <a:gd name="connsiteX15" fmla="*/ 0 w 498490"/>
                <a:gd name="connsiteY15" fmla="*/ 443482 h 608718"/>
                <a:gd name="connsiteX16" fmla="*/ 168511 w 498490"/>
                <a:gd name="connsiteY16" fmla="*/ 425154 h 608718"/>
                <a:gd name="connsiteX17" fmla="*/ 197150 w 498490"/>
                <a:gd name="connsiteY17" fmla="*/ 486595 h 608718"/>
                <a:gd name="connsiteX18" fmla="*/ 250720 w 498490"/>
                <a:gd name="connsiteY18" fmla="*/ 507582 h 608718"/>
                <a:gd name="connsiteX19" fmla="*/ 308190 w 498490"/>
                <a:gd name="connsiteY19" fmla="*/ 481277 h 608718"/>
                <a:gd name="connsiteX20" fmla="*/ 330836 w 498490"/>
                <a:gd name="connsiteY20" fmla="*/ 402742 h 608718"/>
                <a:gd name="connsiteX21" fmla="*/ 307905 w 498490"/>
                <a:gd name="connsiteY21" fmla="*/ 324397 h 608718"/>
                <a:gd name="connsiteX22" fmla="*/ 247009 w 498490"/>
                <a:gd name="connsiteY22" fmla="*/ 299516 h 608718"/>
                <a:gd name="connsiteX23" fmla="*/ 200386 w 498490"/>
                <a:gd name="connsiteY23" fmla="*/ 311387 h 608718"/>
                <a:gd name="connsiteX24" fmla="*/ 163563 w 498490"/>
                <a:gd name="connsiteY24" fmla="*/ 342440 h 608718"/>
                <a:gd name="connsiteX25" fmla="*/ 21694 w 498490"/>
                <a:gd name="connsiteY25" fmla="*/ 322023 h 608718"/>
                <a:gd name="connsiteX26" fmla="*/ 74407 w 498490"/>
                <a:gd name="connsiteY26" fmla="*/ 380 h 6087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498490" h="608718">
                  <a:moveTo>
                    <a:pt x="74407" y="0"/>
                  </a:moveTo>
                  <a:lnTo>
                    <a:pt x="469850" y="0"/>
                  </a:lnTo>
                  <a:lnTo>
                    <a:pt x="469850" y="132665"/>
                  </a:lnTo>
                  <a:lnTo>
                    <a:pt x="202003" y="132665"/>
                  </a:lnTo>
                  <a:lnTo>
                    <a:pt x="187731" y="222501"/>
                  </a:lnTo>
                  <a:cubicBezTo>
                    <a:pt x="206285" y="213764"/>
                    <a:pt x="224554" y="207306"/>
                    <a:pt x="242727" y="202938"/>
                  </a:cubicBezTo>
                  <a:cubicBezTo>
                    <a:pt x="260901" y="198570"/>
                    <a:pt x="278789" y="196385"/>
                    <a:pt x="296487" y="196385"/>
                  </a:cubicBezTo>
                  <a:cubicBezTo>
                    <a:pt x="356432" y="196385"/>
                    <a:pt x="405148" y="214524"/>
                    <a:pt x="442447" y="250705"/>
                  </a:cubicBezTo>
                  <a:cubicBezTo>
                    <a:pt x="479841" y="286886"/>
                    <a:pt x="498490" y="332469"/>
                    <a:pt x="498490" y="387453"/>
                  </a:cubicBezTo>
                  <a:cubicBezTo>
                    <a:pt x="498490" y="426103"/>
                    <a:pt x="488880" y="463234"/>
                    <a:pt x="469660" y="498846"/>
                  </a:cubicBezTo>
                  <a:cubicBezTo>
                    <a:pt x="450439" y="534457"/>
                    <a:pt x="423131" y="561712"/>
                    <a:pt x="387831" y="580515"/>
                  </a:cubicBezTo>
                  <a:cubicBezTo>
                    <a:pt x="352530" y="599318"/>
                    <a:pt x="307334" y="608719"/>
                    <a:pt x="252242" y="608719"/>
                  </a:cubicBezTo>
                  <a:cubicBezTo>
                    <a:pt x="212755" y="608719"/>
                    <a:pt x="178882" y="605015"/>
                    <a:pt x="150622" y="597513"/>
                  </a:cubicBezTo>
                  <a:cubicBezTo>
                    <a:pt x="122363" y="590011"/>
                    <a:pt x="98385" y="578900"/>
                    <a:pt x="78689" y="564086"/>
                  </a:cubicBezTo>
                  <a:cubicBezTo>
                    <a:pt x="58898" y="549272"/>
                    <a:pt x="42913" y="532463"/>
                    <a:pt x="30638" y="513660"/>
                  </a:cubicBezTo>
                  <a:cubicBezTo>
                    <a:pt x="18364" y="494857"/>
                    <a:pt x="8183" y="471496"/>
                    <a:pt x="0" y="443482"/>
                  </a:cubicBezTo>
                  <a:lnTo>
                    <a:pt x="168511" y="425154"/>
                  </a:lnTo>
                  <a:cubicBezTo>
                    <a:pt x="172602" y="452123"/>
                    <a:pt x="182117" y="472541"/>
                    <a:pt x="197150" y="486595"/>
                  </a:cubicBezTo>
                  <a:cubicBezTo>
                    <a:pt x="212184" y="500650"/>
                    <a:pt x="229977" y="507582"/>
                    <a:pt x="250720" y="507582"/>
                  </a:cubicBezTo>
                  <a:cubicBezTo>
                    <a:pt x="273936" y="507582"/>
                    <a:pt x="293062" y="498846"/>
                    <a:pt x="308190" y="481277"/>
                  </a:cubicBezTo>
                  <a:cubicBezTo>
                    <a:pt x="323319" y="463709"/>
                    <a:pt x="330836" y="437499"/>
                    <a:pt x="330836" y="402742"/>
                  </a:cubicBezTo>
                  <a:cubicBezTo>
                    <a:pt x="330836" y="367985"/>
                    <a:pt x="323224" y="341016"/>
                    <a:pt x="307905" y="324397"/>
                  </a:cubicBezTo>
                  <a:cubicBezTo>
                    <a:pt x="292586" y="307778"/>
                    <a:pt x="272319" y="299516"/>
                    <a:pt x="247009" y="299516"/>
                  </a:cubicBezTo>
                  <a:cubicBezTo>
                    <a:pt x="230929" y="299516"/>
                    <a:pt x="215419" y="303505"/>
                    <a:pt x="200386" y="311387"/>
                  </a:cubicBezTo>
                  <a:cubicBezTo>
                    <a:pt x="189253" y="317085"/>
                    <a:pt x="176979" y="327436"/>
                    <a:pt x="163563" y="342440"/>
                  </a:cubicBezTo>
                  <a:lnTo>
                    <a:pt x="21694" y="322023"/>
                  </a:lnTo>
                  <a:lnTo>
                    <a:pt x="74407" y="380"/>
                  </a:lnTo>
                  <a:close/>
                </a:path>
              </a:pathLst>
            </a:custGeom>
            <a:grpFill/>
            <a:ln w="9510" cap="flat">
              <a:noFill/>
              <a:prstDash val="solid"/>
              <a:miter/>
            </a:ln>
          </p:spPr>
          <p:txBody>
            <a:bodyPr rtlCol="0" anchor="ctr"/>
            <a:lstStyle/>
            <a:p>
              <a:endParaRPr lang="en-GB"/>
            </a:p>
          </p:txBody>
        </p:sp>
        <p:sp>
          <p:nvSpPr>
            <p:cNvPr id="17" name="Freeform 16">
              <a:extLst>
                <a:ext uri="{FF2B5EF4-FFF2-40B4-BE49-F238E27FC236}">
                  <a16:creationId xmlns:a16="http://schemas.microsoft.com/office/drawing/2014/main" id="{8C370E5E-3384-181E-8876-EC86134729CF}"/>
                </a:ext>
              </a:extLst>
            </p:cNvPr>
            <p:cNvSpPr/>
            <p:nvPr/>
          </p:nvSpPr>
          <p:spPr>
            <a:xfrm>
              <a:off x="7047207" y="7186645"/>
              <a:ext cx="177930" cy="166566"/>
            </a:xfrm>
            <a:custGeom>
              <a:avLst/>
              <a:gdLst>
                <a:gd name="connsiteX0" fmla="*/ 0 w 177930"/>
                <a:gd name="connsiteY0" fmla="*/ 0 h 166566"/>
                <a:gd name="connsiteX1" fmla="*/ 177930 w 177930"/>
                <a:gd name="connsiteY1" fmla="*/ 0 h 166566"/>
                <a:gd name="connsiteX2" fmla="*/ 177930 w 177930"/>
                <a:gd name="connsiteY2" fmla="*/ 166567 h 166566"/>
                <a:gd name="connsiteX3" fmla="*/ 0 w 177930"/>
                <a:gd name="connsiteY3" fmla="*/ 166567 h 166566"/>
                <a:gd name="connsiteX4" fmla="*/ 0 w 177930"/>
                <a:gd name="connsiteY4" fmla="*/ 0 h 16656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7930" h="166566">
                  <a:moveTo>
                    <a:pt x="0" y="0"/>
                  </a:moveTo>
                  <a:lnTo>
                    <a:pt x="177930" y="0"/>
                  </a:lnTo>
                  <a:lnTo>
                    <a:pt x="177930" y="166567"/>
                  </a:lnTo>
                  <a:lnTo>
                    <a:pt x="0" y="166567"/>
                  </a:lnTo>
                  <a:lnTo>
                    <a:pt x="0" y="0"/>
                  </a:lnTo>
                  <a:close/>
                </a:path>
              </a:pathLst>
            </a:custGeom>
            <a:grpFill/>
            <a:ln w="9510" cap="flat">
              <a:noFill/>
              <a:prstDash val="solid"/>
              <a:miter/>
            </a:ln>
          </p:spPr>
          <p:txBody>
            <a:bodyPr rtlCol="0" anchor="ctr"/>
            <a:lstStyle/>
            <a:p>
              <a:endParaRPr lang="en-GB"/>
            </a:p>
          </p:txBody>
        </p:sp>
        <p:sp>
          <p:nvSpPr>
            <p:cNvPr id="18" name="Freeform 17">
              <a:extLst>
                <a:ext uri="{FF2B5EF4-FFF2-40B4-BE49-F238E27FC236}">
                  <a16:creationId xmlns:a16="http://schemas.microsoft.com/office/drawing/2014/main" id="{CAE57CE1-03A0-AB04-DE33-F6EA1395ACD2}"/>
                </a:ext>
              </a:extLst>
            </p:cNvPr>
            <p:cNvSpPr/>
            <p:nvPr/>
          </p:nvSpPr>
          <p:spPr>
            <a:xfrm>
              <a:off x="7234176" y="6744683"/>
              <a:ext cx="490021" cy="618785"/>
            </a:xfrm>
            <a:custGeom>
              <a:avLst/>
              <a:gdLst>
                <a:gd name="connsiteX0" fmla="*/ 190 w 490021"/>
                <a:gd name="connsiteY0" fmla="*/ 306924 h 618785"/>
                <a:gd name="connsiteX1" fmla="*/ 61752 w 490021"/>
                <a:gd name="connsiteY1" fmla="*/ 68184 h 618785"/>
                <a:gd name="connsiteX2" fmla="*/ 249292 w 490021"/>
                <a:gd name="connsiteY2" fmla="*/ 0 h 618785"/>
                <a:gd name="connsiteX3" fmla="*/ 348629 w 490021"/>
                <a:gd name="connsiteY3" fmla="*/ 14909 h 618785"/>
                <a:gd name="connsiteX4" fmla="*/ 411999 w 490021"/>
                <a:gd name="connsiteY4" fmla="*/ 53655 h 618785"/>
                <a:gd name="connsiteX5" fmla="*/ 450630 w 490021"/>
                <a:gd name="connsiteY5" fmla="*/ 103891 h 618785"/>
                <a:gd name="connsiteX6" fmla="*/ 473275 w 490021"/>
                <a:gd name="connsiteY6" fmla="*/ 165332 h 618785"/>
                <a:gd name="connsiteX7" fmla="*/ 490022 w 490021"/>
                <a:gd name="connsiteY7" fmla="*/ 304929 h 618785"/>
                <a:gd name="connsiteX8" fmla="*/ 434835 w 490021"/>
                <a:gd name="connsiteY8" fmla="*/ 543289 h 618785"/>
                <a:gd name="connsiteX9" fmla="*/ 244630 w 490021"/>
                <a:gd name="connsiteY9" fmla="*/ 618785 h 618785"/>
                <a:gd name="connsiteX10" fmla="*/ 122363 w 490021"/>
                <a:gd name="connsiteY10" fmla="*/ 594664 h 618785"/>
                <a:gd name="connsiteX11" fmla="*/ 45862 w 490021"/>
                <a:gd name="connsiteY11" fmla="*/ 524011 h 618785"/>
                <a:gd name="connsiteX12" fmla="*/ 12084 w 490021"/>
                <a:gd name="connsiteY12" fmla="*/ 433605 h 618785"/>
                <a:gd name="connsiteX13" fmla="*/ 0 w 490021"/>
                <a:gd name="connsiteY13" fmla="*/ 306829 h 618785"/>
                <a:gd name="connsiteX14" fmla="*/ 165370 w 490021"/>
                <a:gd name="connsiteY14" fmla="*/ 307303 h 618785"/>
                <a:gd name="connsiteX15" fmla="*/ 185637 w 490021"/>
                <a:gd name="connsiteY15" fmla="*/ 463424 h 618785"/>
                <a:gd name="connsiteX16" fmla="*/ 244345 w 490021"/>
                <a:gd name="connsiteY16" fmla="*/ 505303 h 618785"/>
                <a:gd name="connsiteX17" fmla="*/ 288304 w 490021"/>
                <a:gd name="connsiteY17" fmla="*/ 487545 h 618785"/>
                <a:gd name="connsiteX18" fmla="*/ 315707 w 490021"/>
                <a:gd name="connsiteY18" fmla="*/ 431421 h 618785"/>
                <a:gd name="connsiteX19" fmla="*/ 324461 w 490021"/>
                <a:gd name="connsiteY19" fmla="*/ 311862 h 618785"/>
                <a:gd name="connsiteX20" fmla="*/ 304194 w 490021"/>
                <a:gd name="connsiteY20" fmla="*/ 151657 h 618785"/>
                <a:gd name="connsiteX21" fmla="*/ 243488 w 490021"/>
                <a:gd name="connsiteY21" fmla="*/ 110633 h 618785"/>
                <a:gd name="connsiteX22" fmla="*/ 183830 w 490021"/>
                <a:gd name="connsiteY22" fmla="*/ 152512 h 618785"/>
                <a:gd name="connsiteX23" fmla="*/ 165465 w 490021"/>
                <a:gd name="connsiteY23" fmla="*/ 307398 h 6187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490021" h="618785">
                  <a:moveTo>
                    <a:pt x="190" y="306924"/>
                  </a:moveTo>
                  <a:cubicBezTo>
                    <a:pt x="190" y="193157"/>
                    <a:pt x="20743" y="113577"/>
                    <a:pt x="61752" y="68184"/>
                  </a:cubicBezTo>
                  <a:cubicBezTo>
                    <a:pt x="102762" y="22696"/>
                    <a:pt x="165275" y="0"/>
                    <a:pt x="249292" y="0"/>
                  </a:cubicBezTo>
                  <a:cubicBezTo>
                    <a:pt x="289636" y="0"/>
                    <a:pt x="322748" y="4938"/>
                    <a:pt x="348629" y="14909"/>
                  </a:cubicBezTo>
                  <a:cubicBezTo>
                    <a:pt x="374510" y="24881"/>
                    <a:pt x="395633" y="37796"/>
                    <a:pt x="411999" y="53655"/>
                  </a:cubicBezTo>
                  <a:cubicBezTo>
                    <a:pt x="428365" y="69609"/>
                    <a:pt x="441210" y="86322"/>
                    <a:pt x="450630" y="103891"/>
                  </a:cubicBezTo>
                  <a:cubicBezTo>
                    <a:pt x="460050" y="121459"/>
                    <a:pt x="467566" y="141876"/>
                    <a:pt x="473275" y="165332"/>
                  </a:cubicBezTo>
                  <a:cubicBezTo>
                    <a:pt x="484408" y="209965"/>
                    <a:pt x="490022" y="256498"/>
                    <a:pt x="490022" y="304929"/>
                  </a:cubicBezTo>
                  <a:cubicBezTo>
                    <a:pt x="490022" y="413473"/>
                    <a:pt x="471658" y="492958"/>
                    <a:pt x="434835" y="543289"/>
                  </a:cubicBezTo>
                  <a:cubicBezTo>
                    <a:pt x="398012" y="593620"/>
                    <a:pt x="334642" y="618785"/>
                    <a:pt x="244630" y="618785"/>
                  </a:cubicBezTo>
                  <a:cubicBezTo>
                    <a:pt x="194201" y="618785"/>
                    <a:pt x="153477" y="610713"/>
                    <a:pt x="122363" y="594664"/>
                  </a:cubicBezTo>
                  <a:cubicBezTo>
                    <a:pt x="91249" y="578615"/>
                    <a:pt x="65749" y="555064"/>
                    <a:pt x="45862" y="524011"/>
                  </a:cubicBezTo>
                  <a:cubicBezTo>
                    <a:pt x="31399" y="501980"/>
                    <a:pt x="20172" y="471876"/>
                    <a:pt x="12084" y="433605"/>
                  </a:cubicBezTo>
                  <a:cubicBezTo>
                    <a:pt x="3996" y="395335"/>
                    <a:pt x="0" y="353171"/>
                    <a:pt x="0" y="306829"/>
                  </a:cubicBezTo>
                  <a:close/>
                  <a:moveTo>
                    <a:pt x="165370" y="307303"/>
                  </a:moveTo>
                  <a:cubicBezTo>
                    <a:pt x="165370" y="383464"/>
                    <a:pt x="172126" y="435505"/>
                    <a:pt x="185637" y="463424"/>
                  </a:cubicBezTo>
                  <a:cubicBezTo>
                    <a:pt x="199149" y="491344"/>
                    <a:pt x="218654" y="505303"/>
                    <a:pt x="244345" y="505303"/>
                  </a:cubicBezTo>
                  <a:cubicBezTo>
                    <a:pt x="261281" y="505303"/>
                    <a:pt x="275935" y="499415"/>
                    <a:pt x="288304" y="487545"/>
                  </a:cubicBezTo>
                  <a:cubicBezTo>
                    <a:pt x="300674" y="475674"/>
                    <a:pt x="309808" y="456967"/>
                    <a:pt x="315707" y="431421"/>
                  </a:cubicBezTo>
                  <a:cubicBezTo>
                    <a:pt x="321606" y="405876"/>
                    <a:pt x="324461" y="365991"/>
                    <a:pt x="324461" y="311862"/>
                  </a:cubicBezTo>
                  <a:cubicBezTo>
                    <a:pt x="324461" y="232377"/>
                    <a:pt x="317705" y="179007"/>
                    <a:pt x="304194" y="151657"/>
                  </a:cubicBezTo>
                  <a:cubicBezTo>
                    <a:pt x="290683" y="124308"/>
                    <a:pt x="270416" y="110633"/>
                    <a:pt x="243488" y="110633"/>
                  </a:cubicBezTo>
                  <a:cubicBezTo>
                    <a:pt x="216561" y="110633"/>
                    <a:pt x="196009" y="124593"/>
                    <a:pt x="183830" y="152512"/>
                  </a:cubicBezTo>
                  <a:cubicBezTo>
                    <a:pt x="171555" y="180432"/>
                    <a:pt x="165465" y="231997"/>
                    <a:pt x="165465" y="307398"/>
                  </a:cubicBezTo>
                  <a:close/>
                </a:path>
              </a:pathLst>
            </a:custGeom>
            <a:grpFill/>
            <a:ln w="9510" cap="flat">
              <a:noFill/>
              <a:prstDash val="solid"/>
              <a:miter/>
            </a:ln>
          </p:spPr>
          <p:txBody>
            <a:bodyPr rtlCol="0" anchor="ctr"/>
            <a:lstStyle/>
            <a:p>
              <a:endParaRPr lang="en-GB"/>
            </a:p>
          </p:txBody>
        </p:sp>
        <p:sp>
          <p:nvSpPr>
            <p:cNvPr id="19" name="Freeform 18">
              <a:extLst>
                <a:ext uri="{FF2B5EF4-FFF2-40B4-BE49-F238E27FC236}">
                  <a16:creationId xmlns:a16="http://schemas.microsoft.com/office/drawing/2014/main" id="{1EAF3CE5-0088-5CF5-4814-6EBCC8D259E9}"/>
                </a:ext>
              </a:extLst>
            </p:cNvPr>
            <p:cNvSpPr/>
            <p:nvPr/>
          </p:nvSpPr>
          <p:spPr>
            <a:xfrm>
              <a:off x="4441243" y="7434691"/>
              <a:ext cx="700683" cy="908520"/>
            </a:xfrm>
            <a:custGeom>
              <a:avLst/>
              <a:gdLst>
                <a:gd name="connsiteX0" fmla="*/ 0 w 700683"/>
                <a:gd name="connsiteY0" fmla="*/ 20037 h 908520"/>
                <a:gd name="connsiteX1" fmla="*/ 319323 w 700683"/>
                <a:gd name="connsiteY1" fmla="*/ 20037 h 908520"/>
                <a:gd name="connsiteX2" fmla="*/ 319323 w 700683"/>
                <a:gd name="connsiteY2" fmla="*/ 165617 h 908520"/>
                <a:gd name="connsiteX3" fmla="*/ 414473 w 700683"/>
                <a:gd name="connsiteY3" fmla="*/ 35517 h 908520"/>
                <a:gd name="connsiteX4" fmla="*/ 535599 w 700683"/>
                <a:gd name="connsiteY4" fmla="*/ 0 h 908520"/>
                <a:gd name="connsiteX5" fmla="*/ 700683 w 700683"/>
                <a:gd name="connsiteY5" fmla="*/ 46817 h 908520"/>
                <a:gd name="connsiteX6" fmla="*/ 595067 w 700683"/>
                <a:gd name="connsiteY6" fmla="*/ 289450 h 908520"/>
                <a:gd name="connsiteX7" fmla="*/ 499537 w 700683"/>
                <a:gd name="connsiteY7" fmla="*/ 264380 h 908520"/>
                <a:gd name="connsiteX8" fmla="*/ 395633 w 700683"/>
                <a:gd name="connsiteY8" fmla="*/ 319554 h 908520"/>
                <a:gd name="connsiteX9" fmla="*/ 342825 w 700683"/>
                <a:gd name="connsiteY9" fmla="*/ 610713 h 908520"/>
                <a:gd name="connsiteX10" fmla="*/ 342825 w 700683"/>
                <a:gd name="connsiteY10" fmla="*/ 908520 h 908520"/>
                <a:gd name="connsiteX11" fmla="*/ 0 w 700683"/>
                <a:gd name="connsiteY11" fmla="*/ 908520 h 908520"/>
                <a:gd name="connsiteX12" fmla="*/ 0 w 700683"/>
                <a:gd name="connsiteY12" fmla="*/ 20037 h 9085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700683" h="908520">
                  <a:moveTo>
                    <a:pt x="0" y="20037"/>
                  </a:moveTo>
                  <a:lnTo>
                    <a:pt x="319323" y="20037"/>
                  </a:lnTo>
                  <a:lnTo>
                    <a:pt x="319323" y="165617"/>
                  </a:lnTo>
                  <a:cubicBezTo>
                    <a:pt x="350056" y="102561"/>
                    <a:pt x="381741" y="59258"/>
                    <a:pt x="414473" y="35517"/>
                  </a:cubicBezTo>
                  <a:cubicBezTo>
                    <a:pt x="447204" y="11776"/>
                    <a:pt x="487548" y="0"/>
                    <a:pt x="535599" y="0"/>
                  </a:cubicBezTo>
                  <a:cubicBezTo>
                    <a:pt x="583649" y="0"/>
                    <a:pt x="640929" y="15669"/>
                    <a:pt x="700683" y="46817"/>
                  </a:cubicBezTo>
                  <a:lnTo>
                    <a:pt x="595067" y="289450"/>
                  </a:lnTo>
                  <a:cubicBezTo>
                    <a:pt x="554819" y="272737"/>
                    <a:pt x="522944" y="264380"/>
                    <a:pt x="499537" y="264380"/>
                  </a:cubicBezTo>
                  <a:cubicBezTo>
                    <a:pt x="454816" y="264380"/>
                    <a:pt x="420182" y="282803"/>
                    <a:pt x="395633" y="319554"/>
                  </a:cubicBezTo>
                  <a:cubicBezTo>
                    <a:pt x="360428" y="371404"/>
                    <a:pt x="342825" y="468457"/>
                    <a:pt x="342825" y="610713"/>
                  </a:cubicBezTo>
                  <a:lnTo>
                    <a:pt x="342825" y="908520"/>
                  </a:lnTo>
                  <a:lnTo>
                    <a:pt x="0" y="908520"/>
                  </a:lnTo>
                  <a:lnTo>
                    <a:pt x="0" y="20037"/>
                  </a:lnTo>
                  <a:close/>
                </a:path>
              </a:pathLst>
            </a:custGeom>
            <a:grpFill/>
            <a:ln w="9510" cap="flat">
              <a:noFill/>
              <a:prstDash val="solid"/>
              <a:miter/>
            </a:ln>
          </p:spPr>
          <p:txBody>
            <a:bodyPr rtlCol="0" anchor="ctr"/>
            <a:lstStyle/>
            <a:p>
              <a:endParaRPr lang="en-GB"/>
            </a:p>
          </p:txBody>
        </p:sp>
        <p:sp>
          <p:nvSpPr>
            <p:cNvPr id="20" name="Freeform 19">
              <a:extLst>
                <a:ext uri="{FF2B5EF4-FFF2-40B4-BE49-F238E27FC236}">
                  <a16:creationId xmlns:a16="http://schemas.microsoft.com/office/drawing/2014/main" id="{16178775-C7FB-0C70-8823-43AA3FAB0445}"/>
                </a:ext>
              </a:extLst>
            </p:cNvPr>
            <p:cNvSpPr/>
            <p:nvPr/>
          </p:nvSpPr>
          <p:spPr>
            <a:xfrm>
              <a:off x="5142022" y="7116752"/>
              <a:ext cx="341112" cy="1226459"/>
            </a:xfrm>
            <a:custGeom>
              <a:avLst/>
              <a:gdLst>
                <a:gd name="connsiteX0" fmla="*/ 0 w 341112"/>
                <a:gd name="connsiteY0" fmla="*/ 0 h 1226459"/>
                <a:gd name="connsiteX1" fmla="*/ 341112 w 341112"/>
                <a:gd name="connsiteY1" fmla="*/ 0 h 1226459"/>
                <a:gd name="connsiteX2" fmla="*/ 341112 w 341112"/>
                <a:gd name="connsiteY2" fmla="*/ 231712 h 1226459"/>
                <a:gd name="connsiteX3" fmla="*/ 0 w 341112"/>
                <a:gd name="connsiteY3" fmla="*/ 231712 h 1226459"/>
                <a:gd name="connsiteX4" fmla="*/ 0 w 341112"/>
                <a:gd name="connsiteY4" fmla="*/ 0 h 1226459"/>
                <a:gd name="connsiteX5" fmla="*/ 0 w 341112"/>
                <a:gd name="connsiteY5" fmla="*/ 337977 h 1226459"/>
                <a:gd name="connsiteX6" fmla="*/ 341112 w 341112"/>
                <a:gd name="connsiteY6" fmla="*/ 337977 h 1226459"/>
                <a:gd name="connsiteX7" fmla="*/ 341112 w 341112"/>
                <a:gd name="connsiteY7" fmla="*/ 1226460 h 1226459"/>
                <a:gd name="connsiteX8" fmla="*/ 0 w 341112"/>
                <a:gd name="connsiteY8" fmla="*/ 1226460 h 1226459"/>
                <a:gd name="connsiteX9" fmla="*/ 0 w 341112"/>
                <a:gd name="connsiteY9" fmla="*/ 337977 h 12264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41112" h="1226459">
                  <a:moveTo>
                    <a:pt x="0" y="0"/>
                  </a:moveTo>
                  <a:lnTo>
                    <a:pt x="341112" y="0"/>
                  </a:lnTo>
                  <a:lnTo>
                    <a:pt x="341112" y="231712"/>
                  </a:lnTo>
                  <a:lnTo>
                    <a:pt x="0" y="231712"/>
                  </a:lnTo>
                  <a:lnTo>
                    <a:pt x="0" y="0"/>
                  </a:lnTo>
                  <a:close/>
                  <a:moveTo>
                    <a:pt x="0" y="337977"/>
                  </a:moveTo>
                  <a:lnTo>
                    <a:pt x="341112" y="337977"/>
                  </a:lnTo>
                  <a:lnTo>
                    <a:pt x="341112" y="1226460"/>
                  </a:lnTo>
                  <a:lnTo>
                    <a:pt x="0" y="1226460"/>
                  </a:lnTo>
                  <a:lnTo>
                    <a:pt x="0" y="337977"/>
                  </a:lnTo>
                  <a:close/>
                </a:path>
              </a:pathLst>
            </a:custGeom>
            <a:grpFill/>
            <a:ln w="9510" cap="flat">
              <a:noFill/>
              <a:prstDash val="solid"/>
              <a:miter/>
            </a:ln>
          </p:spPr>
          <p:txBody>
            <a:bodyPr rtlCol="0" anchor="ctr"/>
            <a:lstStyle/>
            <a:p>
              <a:endParaRPr lang="en-GB"/>
            </a:p>
          </p:txBody>
        </p:sp>
        <p:sp>
          <p:nvSpPr>
            <p:cNvPr id="21" name="Freeform 20">
              <a:extLst>
                <a:ext uri="{FF2B5EF4-FFF2-40B4-BE49-F238E27FC236}">
                  <a16:creationId xmlns:a16="http://schemas.microsoft.com/office/drawing/2014/main" id="{E64D443C-C4E6-198F-8E83-3DF324C8CAE9}"/>
                </a:ext>
              </a:extLst>
            </p:cNvPr>
            <p:cNvSpPr/>
            <p:nvPr/>
          </p:nvSpPr>
          <p:spPr>
            <a:xfrm>
              <a:off x="6503806" y="7434596"/>
              <a:ext cx="981470" cy="1269193"/>
            </a:xfrm>
            <a:custGeom>
              <a:avLst/>
              <a:gdLst>
                <a:gd name="connsiteX0" fmla="*/ 661291 w 981470"/>
                <a:gd name="connsiteY0" fmla="*/ 20132 h 1269193"/>
                <a:gd name="connsiteX1" fmla="*/ 980614 w 981470"/>
                <a:gd name="connsiteY1" fmla="*/ 20132 h 1269193"/>
                <a:gd name="connsiteX2" fmla="*/ 980614 w 981470"/>
                <a:gd name="connsiteY2" fmla="*/ 859234 h 1269193"/>
                <a:gd name="connsiteX3" fmla="*/ 981471 w 981470"/>
                <a:gd name="connsiteY3" fmla="*/ 898549 h 1269193"/>
                <a:gd name="connsiteX4" fmla="*/ 945885 w 981470"/>
                <a:gd name="connsiteY4" fmla="*/ 1057899 h 1269193"/>
                <a:gd name="connsiteX5" fmla="*/ 851115 w 981470"/>
                <a:gd name="connsiteY5" fmla="*/ 1180497 h 1269193"/>
                <a:gd name="connsiteX6" fmla="*/ 701064 w 981470"/>
                <a:gd name="connsiteY6" fmla="*/ 1248301 h 1269193"/>
                <a:gd name="connsiteX7" fmla="*/ 492781 w 981470"/>
                <a:gd name="connsiteY7" fmla="*/ 1269193 h 1269193"/>
                <a:gd name="connsiteX8" fmla="*/ 124361 w 981470"/>
                <a:gd name="connsiteY8" fmla="*/ 1188854 h 1269193"/>
                <a:gd name="connsiteX9" fmla="*/ 24168 w 981470"/>
                <a:gd name="connsiteY9" fmla="*/ 973855 h 1269193"/>
                <a:gd name="connsiteX10" fmla="*/ 25881 w 981470"/>
                <a:gd name="connsiteY10" fmla="*/ 928653 h 1269193"/>
                <a:gd name="connsiteX11" fmla="*/ 357002 w 981470"/>
                <a:gd name="connsiteY11" fmla="*/ 966258 h 1269193"/>
                <a:gd name="connsiteX12" fmla="*/ 395538 w 981470"/>
                <a:gd name="connsiteY12" fmla="*/ 1029884 h 1269193"/>
                <a:gd name="connsiteX13" fmla="*/ 490307 w 981470"/>
                <a:gd name="connsiteY13" fmla="*/ 1055809 h 1269193"/>
                <a:gd name="connsiteX14" fmla="*/ 600491 w 981470"/>
                <a:gd name="connsiteY14" fmla="*/ 1016494 h 1269193"/>
                <a:gd name="connsiteX15" fmla="*/ 636933 w 981470"/>
                <a:gd name="connsiteY15" fmla="*/ 879271 h 1269193"/>
                <a:gd name="connsiteX16" fmla="*/ 636933 w 981470"/>
                <a:gd name="connsiteY16" fmla="*/ 744612 h 1269193"/>
                <a:gd name="connsiteX17" fmla="*/ 536360 w 981470"/>
                <a:gd name="connsiteY17" fmla="*/ 830745 h 1269193"/>
                <a:gd name="connsiteX18" fmla="*/ 366232 w 981470"/>
                <a:gd name="connsiteY18" fmla="*/ 872529 h 1269193"/>
                <a:gd name="connsiteX19" fmla="*/ 77928 w 981470"/>
                <a:gd name="connsiteY19" fmla="*/ 716883 h 1269193"/>
                <a:gd name="connsiteX20" fmla="*/ 0 w 981470"/>
                <a:gd name="connsiteY20" fmla="*/ 424964 h 1269193"/>
                <a:gd name="connsiteX21" fmla="*/ 100573 w 981470"/>
                <a:gd name="connsiteY21" fmla="*/ 108734 h 1269193"/>
                <a:gd name="connsiteX22" fmla="*/ 363758 w 981470"/>
                <a:gd name="connsiteY22" fmla="*/ 0 h 1269193"/>
                <a:gd name="connsiteX23" fmla="*/ 535218 w 981470"/>
                <a:gd name="connsiteY23" fmla="*/ 35137 h 1269193"/>
                <a:gd name="connsiteX24" fmla="*/ 661387 w 981470"/>
                <a:gd name="connsiteY24" fmla="*/ 151468 h 1269193"/>
                <a:gd name="connsiteX25" fmla="*/ 661387 w 981470"/>
                <a:gd name="connsiteY25" fmla="*/ 20132 h 1269193"/>
                <a:gd name="connsiteX26" fmla="*/ 340256 w 981470"/>
                <a:gd name="connsiteY26" fmla="*/ 450984 h 1269193"/>
                <a:gd name="connsiteX27" fmla="*/ 381361 w 981470"/>
                <a:gd name="connsiteY27" fmla="*/ 593620 h 1269193"/>
                <a:gd name="connsiteX28" fmla="*/ 489546 w 981470"/>
                <a:gd name="connsiteY28" fmla="*/ 640057 h 1269193"/>
                <a:gd name="connsiteX29" fmla="*/ 596399 w 981470"/>
                <a:gd name="connsiteY29" fmla="*/ 591910 h 1269193"/>
                <a:gd name="connsiteX30" fmla="*/ 639597 w 981470"/>
                <a:gd name="connsiteY30" fmla="*/ 446805 h 1269193"/>
                <a:gd name="connsiteX31" fmla="*/ 594306 w 981470"/>
                <a:gd name="connsiteY31" fmla="*/ 298282 h 1269193"/>
                <a:gd name="connsiteX32" fmla="*/ 483647 w 981470"/>
                <a:gd name="connsiteY32" fmla="*/ 246811 h 1269193"/>
                <a:gd name="connsiteX33" fmla="*/ 379267 w 981470"/>
                <a:gd name="connsiteY33" fmla="*/ 294103 h 1269193"/>
                <a:gd name="connsiteX34" fmla="*/ 340256 w 981470"/>
                <a:gd name="connsiteY34" fmla="*/ 450984 h 12691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Lst>
              <a:rect l="l" t="t" r="r" b="b"/>
              <a:pathLst>
                <a:path w="981470" h="1269193">
                  <a:moveTo>
                    <a:pt x="661291" y="20132"/>
                  </a:moveTo>
                  <a:lnTo>
                    <a:pt x="980614" y="20132"/>
                  </a:lnTo>
                  <a:lnTo>
                    <a:pt x="980614" y="859234"/>
                  </a:lnTo>
                  <a:lnTo>
                    <a:pt x="981471" y="898549"/>
                  </a:lnTo>
                  <a:cubicBezTo>
                    <a:pt x="981471" y="954293"/>
                    <a:pt x="969577" y="1007473"/>
                    <a:pt x="945885" y="1057899"/>
                  </a:cubicBezTo>
                  <a:cubicBezTo>
                    <a:pt x="922097" y="1108324"/>
                    <a:pt x="890603" y="1149254"/>
                    <a:pt x="851115" y="1180497"/>
                  </a:cubicBezTo>
                  <a:cubicBezTo>
                    <a:pt x="811723" y="1211740"/>
                    <a:pt x="761674" y="1234342"/>
                    <a:pt x="701064" y="1248301"/>
                  </a:cubicBezTo>
                  <a:cubicBezTo>
                    <a:pt x="640454" y="1262261"/>
                    <a:pt x="570994" y="1269193"/>
                    <a:pt x="492781" y="1269193"/>
                  </a:cubicBezTo>
                  <a:cubicBezTo>
                    <a:pt x="313994" y="1269193"/>
                    <a:pt x="191156" y="1242414"/>
                    <a:pt x="124361" y="1188854"/>
                  </a:cubicBezTo>
                  <a:cubicBezTo>
                    <a:pt x="57566" y="1135294"/>
                    <a:pt x="24168" y="1063596"/>
                    <a:pt x="24168" y="973855"/>
                  </a:cubicBezTo>
                  <a:cubicBezTo>
                    <a:pt x="24168" y="962745"/>
                    <a:pt x="24739" y="947645"/>
                    <a:pt x="25881" y="928653"/>
                  </a:cubicBezTo>
                  <a:lnTo>
                    <a:pt x="357002" y="966258"/>
                  </a:lnTo>
                  <a:cubicBezTo>
                    <a:pt x="365375" y="996932"/>
                    <a:pt x="378221" y="1018109"/>
                    <a:pt x="395538" y="1029884"/>
                  </a:cubicBezTo>
                  <a:cubicBezTo>
                    <a:pt x="420657" y="1047168"/>
                    <a:pt x="452247" y="1055809"/>
                    <a:pt x="490307" y="1055809"/>
                  </a:cubicBezTo>
                  <a:cubicBezTo>
                    <a:pt x="539500" y="1055809"/>
                    <a:pt x="576227" y="1042704"/>
                    <a:pt x="600491" y="1016494"/>
                  </a:cubicBezTo>
                  <a:cubicBezTo>
                    <a:pt x="624754" y="990284"/>
                    <a:pt x="636933" y="944512"/>
                    <a:pt x="636933" y="879271"/>
                  </a:cubicBezTo>
                  <a:lnTo>
                    <a:pt x="636933" y="744612"/>
                  </a:lnTo>
                  <a:cubicBezTo>
                    <a:pt x="603440" y="784212"/>
                    <a:pt x="569853" y="812986"/>
                    <a:pt x="536360" y="830745"/>
                  </a:cubicBezTo>
                  <a:cubicBezTo>
                    <a:pt x="483837" y="858664"/>
                    <a:pt x="427128" y="872529"/>
                    <a:pt x="366232" y="872529"/>
                  </a:cubicBezTo>
                  <a:cubicBezTo>
                    <a:pt x="247199" y="872529"/>
                    <a:pt x="151098" y="820679"/>
                    <a:pt x="77928" y="716883"/>
                  </a:cubicBezTo>
                  <a:cubicBezTo>
                    <a:pt x="25976" y="643286"/>
                    <a:pt x="0" y="545948"/>
                    <a:pt x="0" y="424964"/>
                  </a:cubicBezTo>
                  <a:cubicBezTo>
                    <a:pt x="0" y="286696"/>
                    <a:pt x="33493" y="181286"/>
                    <a:pt x="100573" y="108734"/>
                  </a:cubicBezTo>
                  <a:cubicBezTo>
                    <a:pt x="167654" y="36276"/>
                    <a:pt x="255382" y="0"/>
                    <a:pt x="363758" y="0"/>
                  </a:cubicBezTo>
                  <a:cubicBezTo>
                    <a:pt x="433027" y="0"/>
                    <a:pt x="490212" y="11681"/>
                    <a:pt x="535218" y="35137"/>
                  </a:cubicBezTo>
                  <a:cubicBezTo>
                    <a:pt x="580224" y="58593"/>
                    <a:pt x="622280" y="97338"/>
                    <a:pt x="661387" y="151468"/>
                  </a:cubicBezTo>
                  <a:lnTo>
                    <a:pt x="661387" y="20132"/>
                  </a:lnTo>
                  <a:close/>
                  <a:moveTo>
                    <a:pt x="340256" y="450984"/>
                  </a:moveTo>
                  <a:cubicBezTo>
                    <a:pt x="340256" y="515085"/>
                    <a:pt x="353958" y="562661"/>
                    <a:pt x="381361" y="593620"/>
                  </a:cubicBezTo>
                  <a:cubicBezTo>
                    <a:pt x="408764" y="624578"/>
                    <a:pt x="444826" y="640057"/>
                    <a:pt x="489546" y="640057"/>
                  </a:cubicBezTo>
                  <a:cubicBezTo>
                    <a:pt x="534266" y="640057"/>
                    <a:pt x="567664" y="624008"/>
                    <a:pt x="596399" y="591910"/>
                  </a:cubicBezTo>
                  <a:cubicBezTo>
                    <a:pt x="625135" y="559813"/>
                    <a:pt x="639597" y="511476"/>
                    <a:pt x="639597" y="446805"/>
                  </a:cubicBezTo>
                  <a:cubicBezTo>
                    <a:pt x="639597" y="382135"/>
                    <a:pt x="624468" y="332659"/>
                    <a:pt x="594306" y="298282"/>
                  </a:cubicBezTo>
                  <a:cubicBezTo>
                    <a:pt x="564144" y="264000"/>
                    <a:pt x="527225" y="246811"/>
                    <a:pt x="483647" y="246811"/>
                  </a:cubicBezTo>
                  <a:cubicBezTo>
                    <a:pt x="440068" y="246811"/>
                    <a:pt x="405243" y="262575"/>
                    <a:pt x="379267" y="294103"/>
                  </a:cubicBezTo>
                  <a:cubicBezTo>
                    <a:pt x="353291" y="325631"/>
                    <a:pt x="340256" y="377862"/>
                    <a:pt x="340256" y="450984"/>
                  </a:cubicBezTo>
                  <a:close/>
                </a:path>
              </a:pathLst>
            </a:custGeom>
            <a:grpFill/>
            <a:ln w="9510" cap="flat">
              <a:noFill/>
              <a:prstDash val="solid"/>
              <a:miter/>
            </a:ln>
          </p:spPr>
          <p:txBody>
            <a:bodyPr rtlCol="0" anchor="ctr"/>
            <a:lstStyle/>
            <a:p>
              <a:endParaRPr lang="en-GB"/>
            </a:p>
          </p:txBody>
        </p:sp>
        <p:sp>
          <p:nvSpPr>
            <p:cNvPr id="22" name="Freeform 21">
              <a:extLst>
                <a:ext uri="{FF2B5EF4-FFF2-40B4-BE49-F238E27FC236}">
                  <a16:creationId xmlns:a16="http://schemas.microsoft.com/office/drawing/2014/main" id="{FCA995CD-7A67-E4F4-B736-81A60BC31D48}"/>
                </a:ext>
              </a:extLst>
            </p:cNvPr>
            <p:cNvSpPr/>
            <p:nvPr/>
          </p:nvSpPr>
          <p:spPr>
            <a:xfrm>
              <a:off x="7505448" y="7434786"/>
              <a:ext cx="1031043" cy="928557"/>
            </a:xfrm>
            <a:custGeom>
              <a:avLst/>
              <a:gdLst>
                <a:gd name="connsiteX0" fmla="*/ 1030949 w 1031043"/>
                <a:gd name="connsiteY0" fmla="*/ 548702 h 928557"/>
                <a:gd name="connsiteX1" fmla="*/ 347012 w 1031043"/>
                <a:gd name="connsiteY1" fmla="*/ 548702 h 928557"/>
                <a:gd name="connsiteX2" fmla="*/ 391447 w 1031043"/>
                <a:gd name="connsiteY2" fmla="*/ 670825 h 928557"/>
                <a:gd name="connsiteX3" fmla="*/ 520565 w 1031043"/>
                <a:gd name="connsiteY3" fmla="*/ 728564 h 928557"/>
                <a:gd name="connsiteX4" fmla="*/ 616095 w 1031043"/>
                <a:gd name="connsiteY4" fmla="*/ 703493 h 928557"/>
                <a:gd name="connsiteX5" fmla="*/ 675564 w 1031043"/>
                <a:gd name="connsiteY5" fmla="*/ 647464 h 928557"/>
                <a:gd name="connsiteX6" fmla="*/ 1011728 w 1031043"/>
                <a:gd name="connsiteY6" fmla="*/ 678423 h 928557"/>
                <a:gd name="connsiteX7" fmla="*/ 825615 w 1031043"/>
                <a:gd name="connsiteY7" fmla="*/ 870440 h 928557"/>
                <a:gd name="connsiteX8" fmla="*/ 512953 w 1031043"/>
                <a:gd name="connsiteY8" fmla="*/ 928558 h 928557"/>
                <a:gd name="connsiteX9" fmla="*/ 234640 w 1031043"/>
                <a:gd name="connsiteY9" fmla="*/ 878796 h 928557"/>
                <a:gd name="connsiteX10" fmla="*/ 66605 w 1031043"/>
                <a:gd name="connsiteY10" fmla="*/ 720682 h 928557"/>
                <a:gd name="connsiteX11" fmla="*/ 0 w 1031043"/>
                <a:gd name="connsiteY11" fmla="*/ 465988 h 928557"/>
                <a:gd name="connsiteX12" fmla="*/ 133686 w 1031043"/>
                <a:gd name="connsiteY12" fmla="*/ 128866 h 928557"/>
                <a:gd name="connsiteX13" fmla="*/ 502962 w 1031043"/>
                <a:gd name="connsiteY13" fmla="*/ 0 h 928557"/>
                <a:gd name="connsiteX14" fmla="*/ 804683 w 1031043"/>
                <a:gd name="connsiteY14" fmla="*/ 57738 h 928557"/>
                <a:gd name="connsiteX15" fmla="*/ 973193 w 1031043"/>
                <a:gd name="connsiteY15" fmla="*/ 225065 h 928557"/>
                <a:gd name="connsiteX16" fmla="*/ 1031044 w 1031043"/>
                <a:gd name="connsiteY16" fmla="*/ 510336 h 928557"/>
                <a:gd name="connsiteX17" fmla="*/ 1031044 w 1031043"/>
                <a:gd name="connsiteY17" fmla="*/ 548797 h 928557"/>
                <a:gd name="connsiteX18" fmla="*/ 683937 w 1031043"/>
                <a:gd name="connsiteY18" fmla="*/ 385554 h 928557"/>
                <a:gd name="connsiteX19" fmla="*/ 630748 w 1031043"/>
                <a:gd name="connsiteY19" fmla="*/ 244152 h 928557"/>
                <a:gd name="connsiteX20" fmla="*/ 517139 w 1031043"/>
                <a:gd name="connsiteY20" fmla="*/ 201514 h 928557"/>
                <a:gd name="connsiteX21" fmla="*/ 387165 w 1031043"/>
                <a:gd name="connsiteY21" fmla="*/ 265899 h 928557"/>
                <a:gd name="connsiteX22" fmla="*/ 347773 w 1031043"/>
                <a:gd name="connsiteY22" fmla="*/ 385554 h 928557"/>
                <a:gd name="connsiteX23" fmla="*/ 683937 w 1031043"/>
                <a:gd name="connsiteY23" fmla="*/ 385554 h 9285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1031043" h="928557">
                  <a:moveTo>
                    <a:pt x="1030949" y="548702"/>
                  </a:moveTo>
                  <a:lnTo>
                    <a:pt x="347012" y="548702"/>
                  </a:lnTo>
                  <a:cubicBezTo>
                    <a:pt x="353196" y="603401"/>
                    <a:pt x="367945" y="644046"/>
                    <a:pt x="391447" y="670825"/>
                  </a:cubicBezTo>
                  <a:cubicBezTo>
                    <a:pt x="424368" y="709286"/>
                    <a:pt x="467471" y="728564"/>
                    <a:pt x="520565" y="728564"/>
                  </a:cubicBezTo>
                  <a:cubicBezTo>
                    <a:pt x="554058" y="728564"/>
                    <a:pt x="585933" y="720207"/>
                    <a:pt x="616095" y="703493"/>
                  </a:cubicBezTo>
                  <a:cubicBezTo>
                    <a:pt x="634554" y="692857"/>
                    <a:pt x="654346" y="674244"/>
                    <a:pt x="675564" y="647464"/>
                  </a:cubicBezTo>
                  <a:lnTo>
                    <a:pt x="1011728" y="678423"/>
                  </a:lnTo>
                  <a:cubicBezTo>
                    <a:pt x="960348" y="767689"/>
                    <a:pt x="898310" y="831694"/>
                    <a:pt x="825615" y="870440"/>
                  </a:cubicBezTo>
                  <a:cubicBezTo>
                    <a:pt x="753016" y="909185"/>
                    <a:pt x="648732" y="928558"/>
                    <a:pt x="512953" y="928558"/>
                  </a:cubicBezTo>
                  <a:cubicBezTo>
                    <a:pt x="395062" y="928558"/>
                    <a:pt x="302291" y="911939"/>
                    <a:pt x="234640" y="878796"/>
                  </a:cubicBezTo>
                  <a:cubicBezTo>
                    <a:pt x="166988" y="845654"/>
                    <a:pt x="111040" y="792949"/>
                    <a:pt x="66605" y="720682"/>
                  </a:cubicBezTo>
                  <a:cubicBezTo>
                    <a:pt x="22170" y="648509"/>
                    <a:pt x="0" y="563516"/>
                    <a:pt x="0" y="465988"/>
                  </a:cubicBezTo>
                  <a:cubicBezTo>
                    <a:pt x="0" y="327151"/>
                    <a:pt x="44530" y="214714"/>
                    <a:pt x="133686" y="128866"/>
                  </a:cubicBezTo>
                  <a:cubicBezTo>
                    <a:pt x="222841" y="43019"/>
                    <a:pt x="345870" y="0"/>
                    <a:pt x="502962" y="0"/>
                  </a:cubicBezTo>
                  <a:cubicBezTo>
                    <a:pt x="630368" y="0"/>
                    <a:pt x="730941" y="19278"/>
                    <a:pt x="804683" y="57738"/>
                  </a:cubicBezTo>
                  <a:cubicBezTo>
                    <a:pt x="878424" y="96198"/>
                    <a:pt x="934562" y="152037"/>
                    <a:pt x="973193" y="225065"/>
                  </a:cubicBezTo>
                  <a:cubicBezTo>
                    <a:pt x="1011728" y="298092"/>
                    <a:pt x="1031044" y="393246"/>
                    <a:pt x="1031044" y="510336"/>
                  </a:cubicBezTo>
                  <a:lnTo>
                    <a:pt x="1031044" y="548797"/>
                  </a:lnTo>
                  <a:close/>
                  <a:moveTo>
                    <a:pt x="683937" y="385554"/>
                  </a:moveTo>
                  <a:cubicBezTo>
                    <a:pt x="677182" y="319744"/>
                    <a:pt x="659484" y="272642"/>
                    <a:pt x="630748" y="244152"/>
                  </a:cubicBezTo>
                  <a:cubicBezTo>
                    <a:pt x="601918" y="215663"/>
                    <a:pt x="564144" y="201514"/>
                    <a:pt x="517139" y="201514"/>
                  </a:cubicBezTo>
                  <a:cubicBezTo>
                    <a:pt x="462904" y="201514"/>
                    <a:pt x="419611" y="222975"/>
                    <a:pt x="387165" y="265899"/>
                  </a:cubicBezTo>
                  <a:cubicBezTo>
                    <a:pt x="366517" y="292679"/>
                    <a:pt x="353387" y="332564"/>
                    <a:pt x="347773" y="385554"/>
                  </a:cubicBezTo>
                  <a:lnTo>
                    <a:pt x="683937" y="385554"/>
                  </a:lnTo>
                  <a:close/>
                </a:path>
              </a:pathLst>
            </a:custGeom>
            <a:grpFill/>
            <a:ln w="9510" cap="flat">
              <a:noFill/>
              <a:prstDash val="solid"/>
              <a:miter/>
            </a:ln>
          </p:spPr>
          <p:txBody>
            <a:bodyPr rtlCol="0" anchor="ctr"/>
            <a:lstStyle/>
            <a:p>
              <a:endParaRPr lang="en-GB"/>
            </a:p>
          </p:txBody>
        </p:sp>
        <p:sp>
          <p:nvSpPr>
            <p:cNvPr id="23" name="Freeform 22">
              <a:extLst>
                <a:ext uri="{FF2B5EF4-FFF2-40B4-BE49-F238E27FC236}">
                  <a16:creationId xmlns:a16="http://schemas.microsoft.com/office/drawing/2014/main" id="{BFFF5A6E-C350-B1F7-84BC-F859CE97B847}"/>
                </a:ext>
              </a:extLst>
            </p:cNvPr>
            <p:cNvSpPr/>
            <p:nvPr/>
          </p:nvSpPr>
          <p:spPr>
            <a:xfrm>
              <a:off x="8524694" y="7434596"/>
              <a:ext cx="946265" cy="928652"/>
            </a:xfrm>
            <a:custGeom>
              <a:avLst/>
              <a:gdLst>
                <a:gd name="connsiteX0" fmla="*/ 0 w 946265"/>
                <a:gd name="connsiteY0" fmla="*/ 661804 h 928652"/>
                <a:gd name="connsiteX1" fmla="*/ 338638 w 946265"/>
                <a:gd name="connsiteY1" fmla="*/ 629991 h 928652"/>
                <a:gd name="connsiteX2" fmla="*/ 397346 w 946265"/>
                <a:gd name="connsiteY2" fmla="*/ 716123 h 928652"/>
                <a:gd name="connsiteX3" fmla="*/ 497919 w 946265"/>
                <a:gd name="connsiteY3" fmla="*/ 742048 h 928652"/>
                <a:gd name="connsiteX4" fmla="*/ 604391 w 946265"/>
                <a:gd name="connsiteY4" fmla="*/ 712799 h 928652"/>
                <a:gd name="connsiteX5" fmla="*/ 633698 w 946265"/>
                <a:gd name="connsiteY5" fmla="*/ 658480 h 928652"/>
                <a:gd name="connsiteX6" fmla="*/ 595162 w 946265"/>
                <a:gd name="connsiteY6" fmla="*/ 601692 h 928652"/>
                <a:gd name="connsiteX7" fmla="*/ 448441 w 946265"/>
                <a:gd name="connsiteY7" fmla="*/ 566650 h 928652"/>
                <a:gd name="connsiteX8" fmla="*/ 201623 w 946265"/>
                <a:gd name="connsiteY8" fmla="*/ 509387 h 928652"/>
                <a:gd name="connsiteX9" fmla="*/ 85064 w 946265"/>
                <a:gd name="connsiteY9" fmla="*/ 420405 h 928652"/>
                <a:gd name="connsiteX10" fmla="*/ 37679 w 946265"/>
                <a:gd name="connsiteY10" fmla="*/ 277485 h 928652"/>
                <a:gd name="connsiteX11" fmla="*/ 88775 w 946265"/>
                <a:gd name="connsiteY11" fmla="*/ 126207 h 928652"/>
                <a:gd name="connsiteX12" fmla="*/ 229597 w 946265"/>
                <a:gd name="connsiteY12" fmla="*/ 31338 h 928652"/>
                <a:gd name="connsiteX13" fmla="*/ 470135 w 946265"/>
                <a:gd name="connsiteY13" fmla="*/ 0 h 928652"/>
                <a:gd name="connsiteX14" fmla="*/ 705251 w 946265"/>
                <a:gd name="connsiteY14" fmla="*/ 24216 h 928652"/>
                <a:gd name="connsiteX15" fmla="*/ 831800 w 946265"/>
                <a:gd name="connsiteY15" fmla="*/ 99522 h 928652"/>
                <a:gd name="connsiteX16" fmla="*/ 916007 w 946265"/>
                <a:gd name="connsiteY16" fmla="*/ 237600 h 928652"/>
                <a:gd name="connsiteX17" fmla="*/ 592498 w 946265"/>
                <a:gd name="connsiteY17" fmla="*/ 269413 h 928652"/>
                <a:gd name="connsiteX18" fmla="*/ 550632 w 946265"/>
                <a:gd name="connsiteY18" fmla="*/ 206642 h 928652"/>
                <a:gd name="connsiteX19" fmla="*/ 453389 w 946265"/>
                <a:gd name="connsiteY19" fmla="*/ 179862 h 928652"/>
                <a:gd name="connsiteX20" fmla="*/ 369181 w 946265"/>
                <a:gd name="connsiteY20" fmla="*/ 200374 h 928652"/>
                <a:gd name="connsiteX21" fmla="*/ 342825 w 946265"/>
                <a:gd name="connsiteY21" fmla="*/ 250040 h 928652"/>
                <a:gd name="connsiteX22" fmla="*/ 376318 w 946265"/>
                <a:gd name="connsiteY22" fmla="*/ 299326 h 928652"/>
                <a:gd name="connsiteX23" fmla="*/ 522182 w 946265"/>
                <a:gd name="connsiteY23" fmla="*/ 329430 h 928652"/>
                <a:gd name="connsiteX24" fmla="*/ 775281 w 946265"/>
                <a:gd name="connsiteY24" fmla="*/ 382895 h 928652"/>
                <a:gd name="connsiteX25" fmla="*/ 902306 w 946265"/>
                <a:gd name="connsiteY25" fmla="*/ 480708 h 928652"/>
                <a:gd name="connsiteX26" fmla="*/ 946265 w 946265"/>
                <a:gd name="connsiteY26" fmla="*/ 620305 h 928652"/>
                <a:gd name="connsiteX27" fmla="*/ 899737 w 946265"/>
                <a:gd name="connsiteY27" fmla="*/ 769873 h 928652"/>
                <a:gd name="connsiteX28" fmla="*/ 753016 w 946265"/>
                <a:gd name="connsiteY28" fmla="*/ 885634 h 928652"/>
                <a:gd name="connsiteX29" fmla="*/ 480221 w 946265"/>
                <a:gd name="connsiteY29" fmla="*/ 928653 h 928652"/>
                <a:gd name="connsiteX30" fmla="*/ 132829 w 946265"/>
                <a:gd name="connsiteY30" fmla="*/ 859234 h 928652"/>
                <a:gd name="connsiteX31" fmla="*/ 0 w 946265"/>
                <a:gd name="connsiteY31" fmla="*/ 661804 h 9286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Lst>
              <a:rect l="l" t="t" r="r" b="b"/>
              <a:pathLst>
                <a:path w="946265" h="928652">
                  <a:moveTo>
                    <a:pt x="0" y="661804"/>
                  </a:moveTo>
                  <a:lnTo>
                    <a:pt x="338638" y="629991"/>
                  </a:lnTo>
                  <a:cubicBezTo>
                    <a:pt x="352625" y="670161"/>
                    <a:pt x="372131" y="698840"/>
                    <a:pt x="397346" y="716123"/>
                  </a:cubicBezTo>
                  <a:cubicBezTo>
                    <a:pt x="422465" y="733407"/>
                    <a:pt x="456053" y="742048"/>
                    <a:pt x="497919" y="742048"/>
                  </a:cubicBezTo>
                  <a:cubicBezTo>
                    <a:pt x="543781" y="742048"/>
                    <a:pt x="579272" y="732267"/>
                    <a:pt x="604391" y="712799"/>
                  </a:cubicBezTo>
                  <a:cubicBezTo>
                    <a:pt x="623898" y="698365"/>
                    <a:pt x="633698" y="680227"/>
                    <a:pt x="633698" y="658480"/>
                  </a:cubicBezTo>
                  <a:cubicBezTo>
                    <a:pt x="633698" y="633979"/>
                    <a:pt x="620853" y="615082"/>
                    <a:pt x="595162" y="601692"/>
                  </a:cubicBezTo>
                  <a:cubicBezTo>
                    <a:pt x="576703" y="592195"/>
                    <a:pt x="527796" y="580515"/>
                    <a:pt x="448441" y="566650"/>
                  </a:cubicBezTo>
                  <a:cubicBezTo>
                    <a:pt x="329980" y="546043"/>
                    <a:pt x="247675" y="526955"/>
                    <a:pt x="201623" y="509387"/>
                  </a:cubicBezTo>
                  <a:cubicBezTo>
                    <a:pt x="155475" y="491818"/>
                    <a:pt x="116654" y="462190"/>
                    <a:pt x="85064" y="420405"/>
                  </a:cubicBezTo>
                  <a:cubicBezTo>
                    <a:pt x="53474" y="378621"/>
                    <a:pt x="37679" y="330949"/>
                    <a:pt x="37679" y="277485"/>
                  </a:cubicBezTo>
                  <a:cubicBezTo>
                    <a:pt x="37679" y="218987"/>
                    <a:pt x="54711" y="168561"/>
                    <a:pt x="88775" y="126207"/>
                  </a:cubicBezTo>
                  <a:cubicBezTo>
                    <a:pt x="122838" y="83853"/>
                    <a:pt x="169747" y="52230"/>
                    <a:pt x="229597" y="31338"/>
                  </a:cubicBezTo>
                  <a:cubicBezTo>
                    <a:pt x="289350" y="10446"/>
                    <a:pt x="369562" y="0"/>
                    <a:pt x="470135" y="0"/>
                  </a:cubicBezTo>
                  <a:cubicBezTo>
                    <a:pt x="576323" y="0"/>
                    <a:pt x="654631" y="8072"/>
                    <a:pt x="705251" y="24216"/>
                  </a:cubicBezTo>
                  <a:cubicBezTo>
                    <a:pt x="755775" y="40360"/>
                    <a:pt x="798022" y="65525"/>
                    <a:pt x="831800" y="99522"/>
                  </a:cubicBezTo>
                  <a:cubicBezTo>
                    <a:pt x="865578" y="133519"/>
                    <a:pt x="893647" y="179577"/>
                    <a:pt x="916007" y="237600"/>
                  </a:cubicBezTo>
                  <a:lnTo>
                    <a:pt x="592498" y="269413"/>
                  </a:lnTo>
                  <a:cubicBezTo>
                    <a:pt x="584125" y="240924"/>
                    <a:pt x="570138" y="220031"/>
                    <a:pt x="550632" y="206642"/>
                  </a:cubicBezTo>
                  <a:cubicBezTo>
                    <a:pt x="523800" y="188788"/>
                    <a:pt x="491354" y="179862"/>
                    <a:pt x="453389" y="179862"/>
                  </a:cubicBezTo>
                  <a:cubicBezTo>
                    <a:pt x="415424" y="179862"/>
                    <a:pt x="386784" y="186699"/>
                    <a:pt x="369181" y="200374"/>
                  </a:cubicBezTo>
                  <a:cubicBezTo>
                    <a:pt x="351579" y="214049"/>
                    <a:pt x="342825" y="230573"/>
                    <a:pt x="342825" y="250040"/>
                  </a:cubicBezTo>
                  <a:cubicBezTo>
                    <a:pt x="342825" y="271787"/>
                    <a:pt x="353958" y="288216"/>
                    <a:pt x="376318" y="299326"/>
                  </a:cubicBezTo>
                  <a:cubicBezTo>
                    <a:pt x="398678" y="310437"/>
                    <a:pt x="447300" y="320503"/>
                    <a:pt x="522182" y="329430"/>
                  </a:cubicBezTo>
                  <a:cubicBezTo>
                    <a:pt x="635601" y="342250"/>
                    <a:pt x="719999" y="360103"/>
                    <a:pt x="775281" y="382895"/>
                  </a:cubicBezTo>
                  <a:cubicBezTo>
                    <a:pt x="830563" y="405781"/>
                    <a:pt x="872905" y="438354"/>
                    <a:pt x="902306" y="480708"/>
                  </a:cubicBezTo>
                  <a:cubicBezTo>
                    <a:pt x="931707" y="523061"/>
                    <a:pt x="946265" y="569594"/>
                    <a:pt x="946265" y="620305"/>
                  </a:cubicBezTo>
                  <a:cubicBezTo>
                    <a:pt x="946265" y="671015"/>
                    <a:pt x="930756" y="721441"/>
                    <a:pt x="899737" y="769873"/>
                  </a:cubicBezTo>
                  <a:cubicBezTo>
                    <a:pt x="868718" y="818304"/>
                    <a:pt x="819811" y="856955"/>
                    <a:pt x="753016" y="885634"/>
                  </a:cubicBezTo>
                  <a:cubicBezTo>
                    <a:pt x="686221" y="914313"/>
                    <a:pt x="595257" y="928653"/>
                    <a:pt x="480221" y="928653"/>
                  </a:cubicBezTo>
                  <a:cubicBezTo>
                    <a:pt x="317610" y="928653"/>
                    <a:pt x="201812" y="905481"/>
                    <a:pt x="132829" y="859234"/>
                  </a:cubicBezTo>
                  <a:cubicBezTo>
                    <a:pt x="63845" y="812986"/>
                    <a:pt x="19506" y="747177"/>
                    <a:pt x="0" y="661804"/>
                  </a:cubicBezTo>
                  <a:close/>
                </a:path>
              </a:pathLst>
            </a:custGeom>
            <a:grpFill/>
            <a:ln w="9510" cap="flat">
              <a:noFill/>
              <a:prstDash val="solid"/>
              <a:miter/>
            </a:ln>
          </p:spPr>
          <p:txBody>
            <a:bodyPr rtlCol="0" anchor="ctr"/>
            <a:lstStyle/>
            <a:p>
              <a:endParaRPr lang="en-GB"/>
            </a:p>
          </p:txBody>
        </p:sp>
        <p:sp>
          <p:nvSpPr>
            <p:cNvPr id="24" name="Freeform 23">
              <a:extLst>
                <a:ext uri="{FF2B5EF4-FFF2-40B4-BE49-F238E27FC236}">
                  <a16:creationId xmlns:a16="http://schemas.microsoft.com/office/drawing/2014/main" id="{07F5EC4D-1793-DDFB-59D5-020CD66E81F4}"/>
                </a:ext>
              </a:extLst>
            </p:cNvPr>
            <p:cNvSpPr/>
            <p:nvPr/>
          </p:nvSpPr>
          <p:spPr>
            <a:xfrm>
              <a:off x="3437032" y="6597742"/>
              <a:ext cx="3048410" cy="1765601"/>
            </a:xfrm>
            <a:custGeom>
              <a:avLst/>
              <a:gdLst>
                <a:gd name="connsiteX0" fmla="*/ 0 w 3048410"/>
                <a:gd name="connsiteY0" fmla="*/ 519010 h 1765601"/>
                <a:gd name="connsiteX1" fmla="*/ 0 w 3048410"/>
                <a:gd name="connsiteY1" fmla="*/ 1745469 h 1765601"/>
                <a:gd name="connsiteX2" fmla="*/ 319323 w 3048410"/>
                <a:gd name="connsiteY2" fmla="*/ 1745469 h 1765601"/>
                <a:gd name="connsiteX3" fmla="*/ 319323 w 3048410"/>
                <a:gd name="connsiteY3" fmla="*/ 1614134 h 1765601"/>
                <a:gd name="connsiteX4" fmla="*/ 441686 w 3048410"/>
                <a:gd name="connsiteY4" fmla="*/ 1727046 h 1765601"/>
                <a:gd name="connsiteX5" fmla="*/ 606009 w 3048410"/>
                <a:gd name="connsiteY5" fmla="*/ 1765507 h 1765601"/>
                <a:gd name="connsiteX6" fmla="*/ 796690 w 3048410"/>
                <a:gd name="connsiteY6" fmla="*/ 1710713 h 1765601"/>
                <a:gd name="connsiteX7" fmla="*/ 931232 w 3048410"/>
                <a:gd name="connsiteY7" fmla="*/ 1545095 h 1765601"/>
                <a:gd name="connsiteX8" fmla="*/ 979853 w 3048410"/>
                <a:gd name="connsiteY8" fmla="*/ 1288693 h 1765601"/>
                <a:gd name="connsiteX9" fmla="*/ 873380 w 3048410"/>
                <a:gd name="connsiteY9" fmla="*/ 953660 h 1765601"/>
                <a:gd name="connsiteX10" fmla="*/ 604297 w 3048410"/>
                <a:gd name="connsiteY10" fmla="*/ 836949 h 1765601"/>
                <a:gd name="connsiteX11" fmla="*/ 460525 w 3048410"/>
                <a:gd name="connsiteY11" fmla="*/ 863729 h 1765601"/>
                <a:gd name="connsiteX12" fmla="*/ 344442 w 3048410"/>
                <a:gd name="connsiteY12" fmla="*/ 944068 h 1765601"/>
                <a:gd name="connsiteX13" fmla="*/ 344442 w 3048410"/>
                <a:gd name="connsiteY13" fmla="*/ 670667 h 1765601"/>
                <a:gd name="connsiteX14" fmla="*/ 2703873 w 3048410"/>
                <a:gd name="connsiteY14" fmla="*/ 670382 h 1765601"/>
                <a:gd name="connsiteX15" fmla="*/ 2703873 w 3048410"/>
                <a:gd name="connsiteY15" fmla="*/ 944068 h 1765601"/>
                <a:gd name="connsiteX16" fmla="*/ 2588647 w 3048410"/>
                <a:gd name="connsiteY16" fmla="*/ 863729 h 1765601"/>
                <a:gd name="connsiteX17" fmla="*/ 2444019 w 3048410"/>
                <a:gd name="connsiteY17" fmla="*/ 836949 h 1765601"/>
                <a:gd name="connsiteX18" fmla="*/ 2174555 w 3048410"/>
                <a:gd name="connsiteY18" fmla="*/ 954040 h 1765601"/>
                <a:gd name="connsiteX19" fmla="*/ 2068558 w 3048410"/>
                <a:gd name="connsiteY19" fmla="*/ 1292016 h 1765601"/>
                <a:gd name="connsiteX20" fmla="*/ 2164564 w 3048410"/>
                <a:gd name="connsiteY20" fmla="*/ 1627524 h 1765601"/>
                <a:gd name="connsiteX21" fmla="*/ 2442401 w 3048410"/>
                <a:gd name="connsiteY21" fmla="*/ 1765602 h 1765601"/>
                <a:gd name="connsiteX22" fmla="*/ 2606725 w 3048410"/>
                <a:gd name="connsiteY22" fmla="*/ 1727141 h 1765601"/>
                <a:gd name="connsiteX23" fmla="*/ 2729088 w 3048410"/>
                <a:gd name="connsiteY23" fmla="*/ 1614229 h 1765601"/>
                <a:gd name="connsiteX24" fmla="*/ 2729088 w 3048410"/>
                <a:gd name="connsiteY24" fmla="*/ 1745564 h 1765601"/>
                <a:gd name="connsiteX25" fmla="*/ 3048411 w 3048410"/>
                <a:gd name="connsiteY25" fmla="*/ 1745564 h 1765601"/>
                <a:gd name="connsiteX26" fmla="*/ 3048411 w 3048410"/>
                <a:gd name="connsiteY26" fmla="*/ 519010 h 1765601"/>
                <a:gd name="connsiteX27" fmla="*/ 0 w 3048410"/>
                <a:gd name="connsiteY27" fmla="*/ 519010 h 1765601"/>
                <a:gd name="connsiteX28" fmla="*/ 386023 w 3048410"/>
                <a:gd name="connsiteY28" fmla="*/ 1142638 h 1765601"/>
                <a:gd name="connsiteX29" fmla="*/ 499632 w 3048410"/>
                <a:gd name="connsiteY29" fmla="*/ 1091168 h 1765601"/>
                <a:gd name="connsiteX30" fmla="*/ 598112 w 3048410"/>
                <a:gd name="connsiteY30" fmla="*/ 1140549 h 1765601"/>
                <a:gd name="connsiteX31" fmla="*/ 638741 w 3048410"/>
                <a:gd name="connsiteY31" fmla="*/ 1295340 h 1765601"/>
                <a:gd name="connsiteX32" fmla="*/ 597256 w 3048410"/>
                <a:gd name="connsiteY32" fmla="*/ 1465611 h 1765601"/>
                <a:gd name="connsiteX33" fmla="*/ 494589 w 3048410"/>
                <a:gd name="connsiteY33" fmla="*/ 1516226 h 1765601"/>
                <a:gd name="connsiteX34" fmla="*/ 385167 w 3048410"/>
                <a:gd name="connsiteY34" fmla="*/ 1464756 h 1765601"/>
                <a:gd name="connsiteX35" fmla="*/ 341969 w 3048410"/>
                <a:gd name="connsiteY35" fmla="*/ 1298664 h 1765601"/>
                <a:gd name="connsiteX36" fmla="*/ 385928 w 3048410"/>
                <a:gd name="connsiteY36" fmla="*/ 1142638 h 1765601"/>
                <a:gd name="connsiteX37" fmla="*/ 2662863 w 3048410"/>
                <a:gd name="connsiteY37" fmla="*/ 1465136 h 1765601"/>
                <a:gd name="connsiteX38" fmla="*/ 2553917 w 3048410"/>
                <a:gd name="connsiteY38" fmla="*/ 1516131 h 1765601"/>
                <a:gd name="connsiteX39" fmla="*/ 2451250 w 3048410"/>
                <a:gd name="connsiteY39" fmla="*/ 1465516 h 1765601"/>
                <a:gd name="connsiteX40" fmla="*/ 2409765 w 3048410"/>
                <a:gd name="connsiteY40" fmla="*/ 1306166 h 1765601"/>
                <a:gd name="connsiteX41" fmla="*/ 2450013 w 3048410"/>
                <a:gd name="connsiteY41" fmla="*/ 1140549 h 1765601"/>
                <a:gd name="connsiteX42" fmla="*/ 2549730 w 3048410"/>
                <a:gd name="connsiteY42" fmla="*/ 1091168 h 1765601"/>
                <a:gd name="connsiteX43" fmla="*/ 2662007 w 3048410"/>
                <a:gd name="connsiteY43" fmla="*/ 1142638 h 1765601"/>
                <a:gd name="connsiteX44" fmla="*/ 2706442 w 3048410"/>
                <a:gd name="connsiteY44" fmla="*/ 1298664 h 1765601"/>
                <a:gd name="connsiteX45" fmla="*/ 2662863 w 3048410"/>
                <a:gd name="connsiteY45" fmla="*/ 1465136 h 17656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Lst>
              <a:rect l="l" t="t" r="r" b="b"/>
              <a:pathLst>
                <a:path w="3048410" h="1765601">
                  <a:moveTo>
                    <a:pt x="0" y="519010"/>
                  </a:moveTo>
                  <a:lnTo>
                    <a:pt x="0" y="1745469"/>
                  </a:lnTo>
                  <a:lnTo>
                    <a:pt x="319323" y="1745469"/>
                  </a:lnTo>
                  <a:lnTo>
                    <a:pt x="319323" y="1614134"/>
                  </a:lnTo>
                  <a:cubicBezTo>
                    <a:pt x="363472" y="1669308"/>
                    <a:pt x="404292" y="1707009"/>
                    <a:pt x="441686" y="1727046"/>
                  </a:cubicBezTo>
                  <a:cubicBezTo>
                    <a:pt x="491449" y="1752687"/>
                    <a:pt x="546160" y="1765507"/>
                    <a:pt x="606009" y="1765507"/>
                  </a:cubicBezTo>
                  <a:cubicBezTo>
                    <a:pt x="675849" y="1765507"/>
                    <a:pt x="739409" y="1747274"/>
                    <a:pt x="796690" y="1710713"/>
                  </a:cubicBezTo>
                  <a:cubicBezTo>
                    <a:pt x="853970" y="1674151"/>
                    <a:pt x="898785" y="1618977"/>
                    <a:pt x="931232" y="1545095"/>
                  </a:cubicBezTo>
                  <a:cubicBezTo>
                    <a:pt x="963678" y="1471213"/>
                    <a:pt x="979853" y="1385746"/>
                    <a:pt x="979853" y="1288693"/>
                  </a:cubicBezTo>
                  <a:cubicBezTo>
                    <a:pt x="979853" y="1143113"/>
                    <a:pt x="944362" y="1031435"/>
                    <a:pt x="873380" y="953660"/>
                  </a:cubicBezTo>
                  <a:cubicBezTo>
                    <a:pt x="802399" y="875884"/>
                    <a:pt x="712768" y="836949"/>
                    <a:pt x="604297" y="836949"/>
                  </a:cubicBezTo>
                  <a:cubicBezTo>
                    <a:pt x="551774" y="836949"/>
                    <a:pt x="503818" y="845876"/>
                    <a:pt x="460525" y="863729"/>
                  </a:cubicBezTo>
                  <a:cubicBezTo>
                    <a:pt x="417232" y="881582"/>
                    <a:pt x="378506" y="908362"/>
                    <a:pt x="344442" y="944068"/>
                  </a:cubicBezTo>
                  <a:lnTo>
                    <a:pt x="344442" y="670667"/>
                  </a:lnTo>
                  <a:cubicBezTo>
                    <a:pt x="407146" y="632302"/>
                    <a:pt x="1653419" y="-110791"/>
                    <a:pt x="2703873" y="670382"/>
                  </a:cubicBezTo>
                  <a:lnTo>
                    <a:pt x="2703873" y="944068"/>
                  </a:lnTo>
                  <a:cubicBezTo>
                    <a:pt x="2670380" y="908362"/>
                    <a:pt x="2631940" y="881582"/>
                    <a:pt x="2588647" y="863729"/>
                  </a:cubicBezTo>
                  <a:cubicBezTo>
                    <a:pt x="2545354" y="845876"/>
                    <a:pt x="2497113" y="836949"/>
                    <a:pt x="2444019" y="836949"/>
                  </a:cubicBezTo>
                  <a:cubicBezTo>
                    <a:pt x="2335072" y="836949"/>
                    <a:pt x="2245251" y="875979"/>
                    <a:pt x="2174555" y="954040"/>
                  </a:cubicBezTo>
                  <a:cubicBezTo>
                    <a:pt x="2103858" y="1032100"/>
                    <a:pt x="2068558" y="1144727"/>
                    <a:pt x="2068558" y="1292016"/>
                  </a:cubicBezTo>
                  <a:cubicBezTo>
                    <a:pt x="2068558" y="1423637"/>
                    <a:pt x="2100528" y="1535504"/>
                    <a:pt x="2164564" y="1627524"/>
                  </a:cubicBezTo>
                  <a:cubicBezTo>
                    <a:pt x="2228505" y="1719544"/>
                    <a:pt x="2321180" y="1765602"/>
                    <a:pt x="2442401" y="1765602"/>
                  </a:cubicBezTo>
                  <a:cubicBezTo>
                    <a:pt x="2502726" y="1765602"/>
                    <a:pt x="2557533" y="1752782"/>
                    <a:pt x="2606725" y="1727141"/>
                  </a:cubicBezTo>
                  <a:cubicBezTo>
                    <a:pt x="2643643" y="1707674"/>
                    <a:pt x="2684367" y="1669973"/>
                    <a:pt x="2729088" y="1614229"/>
                  </a:cubicBezTo>
                  <a:lnTo>
                    <a:pt x="2729088" y="1745564"/>
                  </a:lnTo>
                  <a:lnTo>
                    <a:pt x="3048411" y="1745564"/>
                  </a:lnTo>
                  <a:lnTo>
                    <a:pt x="3048411" y="519010"/>
                  </a:lnTo>
                  <a:cubicBezTo>
                    <a:pt x="1524205" y="-648762"/>
                    <a:pt x="0" y="519010"/>
                    <a:pt x="0" y="519010"/>
                  </a:cubicBezTo>
                  <a:close/>
                  <a:moveTo>
                    <a:pt x="386023" y="1142638"/>
                  </a:moveTo>
                  <a:cubicBezTo>
                    <a:pt x="415329" y="1108356"/>
                    <a:pt x="453199" y="1091168"/>
                    <a:pt x="499632" y="1091168"/>
                  </a:cubicBezTo>
                  <a:cubicBezTo>
                    <a:pt x="538168" y="1091168"/>
                    <a:pt x="570994" y="1107596"/>
                    <a:pt x="598112" y="1140549"/>
                  </a:cubicBezTo>
                  <a:cubicBezTo>
                    <a:pt x="625230" y="1173501"/>
                    <a:pt x="638741" y="1225067"/>
                    <a:pt x="638741" y="1295340"/>
                  </a:cubicBezTo>
                  <a:cubicBezTo>
                    <a:pt x="638741" y="1375110"/>
                    <a:pt x="624944" y="1431803"/>
                    <a:pt x="597256" y="1465611"/>
                  </a:cubicBezTo>
                  <a:cubicBezTo>
                    <a:pt x="569567" y="1499323"/>
                    <a:pt x="535313" y="1516226"/>
                    <a:pt x="494589" y="1516226"/>
                  </a:cubicBezTo>
                  <a:cubicBezTo>
                    <a:pt x="450439" y="1516226"/>
                    <a:pt x="413997" y="1499038"/>
                    <a:pt x="385167" y="1464756"/>
                  </a:cubicBezTo>
                  <a:cubicBezTo>
                    <a:pt x="356336" y="1430474"/>
                    <a:pt x="341969" y="1375110"/>
                    <a:pt x="341969" y="1298664"/>
                  </a:cubicBezTo>
                  <a:cubicBezTo>
                    <a:pt x="341969" y="1228960"/>
                    <a:pt x="356622" y="1176920"/>
                    <a:pt x="385928" y="1142638"/>
                  </a:cubicBezTo>
                  <a:close/>
                  <a:moveTo>
                    <a:pt x="2662863" y="1465136"/>
                  </a:moveTo>
                  <a:cubicBezTo>
                    <a:pt x="2633843" y="1499133"/>
                    <a:pt x="2597496" y="1516131"/>
                    <a:pt x="2553917" y="1516131"/>
                  </a:cubicBezTo>
                  <a:cubicBezTo>
                    <a:pt x="2513098" y="1516131"/>
                    <a:pt x="2478939" y="1499228"/>
                    <a:pt x="2451250" y="1465516"/>
                  </a:cubicBezTo>
                  <a:cubicBezTo>
                    <a:pt x="2423562" y="1431803"/>
                    <a:pt x="2409765" y="1378624"/>
                    <a:pt x="2409765" y="1306166"/>
                  </a:cubicBezTo>
                  <a:cubicBezTo>
                    <a:pt x="2409765" y="1228676"/>
                    <a:pt x="2423181" y="1173406"/>
                    <a:pt x="2450013" y="1140549"/>
                  </a:cubicBezTo>
                  <a:cubicBezTo>
                    <a:pt x="2476846" y="1107691"/>
                    <a:pt x="2510053" y="1091168"/>
                    <a:pt x="2549730" y="1091168"/>
                  </a:cubicBezTo>
                  <a:cubicBezTo>
                    <a:pt x="2595022" y="1091168"/>
                    <a:pt x="2632416" y="1108356"/>
                    <a:pt x="2662007" y="1142638"/>
                  </a:cubicBezTo>
                  <a:cubicBezTo>
                    <a:pt x="2691599" y="1176920"/>
                    <a:pt x="2706442" y="1228960"/>
                    <a:pt x="2706442" y="1298664"/>
                  </a:cubicBezTo>
                  <a:cubicBezTo>
                    <a:pt x="2706442" y="1375585"/>
                    <a:pt x="2691884" y="1431139"/>
                    <a:pt x="2662863" y="1465136"/>
                  </a:cubicBezTo>
                  <a:close/>
                </a:path>
              </a:pathLst>
            </a:custGeom>
            <a:grpFill/>
            <a:ln w="9510" cap="flat">
              <a:noFill/>
              <a:prstDash val="solid"/>
              <a:miter/>
            </a:ln>
          </p:spPr>
          <p:txBody>
            <a:bodyPr rtlCol="0" anchor="ctr"/>
            <a:lstStyle/>
            <a:p>
              <a:endParaRPr lang="en-GB"/>
            </a:p>
          </p:txBody>
        </p:sp>
      </p:grpSp>
      <p:pic>
        <p:nvPicPr>
          <p:cNvPr id="5" name="Grid Guide" hidden="1">
            <a:extLst>
              <a:ext uri="{FF2B5EF4-FFF2-40B4-BE49-F238E27FC236}">
                <a16:creationId xmlns:a16="http://schemas.microsoft.com/office/drawing/2014/main" id="{7CD8E5E7-BDBF-38BC-08B6-64B095E0FF88}"/>
              </a:ext>
            </a:extLst>
          </p:cNvPr>
          <p:cNvPicPr>
            <a:picLocks noChangeAspect="1"/>
          </p:cNvPicPr>
          <p:nvPr userDrawn="1"/>
        </p:nvPicPr>
        <p:blipFill>
          <a:blip r:embed="rId27"/>
          <a:stretch>
            <a:fillRect/>
          </a:stretch>
        </p:blipFill>
        <p:spPr>
          <a:xfrm>
            <a:off x="0" y="0"/>
            <a:ext cx="12192000" cy="6850038"/>
          </a:xfrm>
          <a:prstGeom prst="rect">
            <a:avLst/>
          </a:prstGeom>
        </p:spPr>
      </p:pic>
      <p:grpSp>
        <p:nvGrpSpPr>
          <p:cNvPr id="6" name="Logo_Dark teal">
            <a:extLst>
              <a:ext uri="{FF2B5EF4-FFF2-40B4-BE49-F238E27FC236}">
                <a16:creationId xmlns:a16="http://schemas.microsoft.com/office/drawing/2014/main" id="{25E3D2D2-633B-CB80-F490-01FB7DE353FB}"/>
              </a:ext>
            </a:extLst>
          </p:cNvPr>
          <p:cNvGrpSpPr/>
          <p:nvPr userDrawn="1"/>
        </p:nvGrpSpPr>
        <p:grpSpPr>
          <a:xfrm>
            <a:off x="407988" y="6190748"/>
            <a:ext cx="911237" cy="318053"/>
            <a:chOff x="3437032" y="6597742"/>
            <a:chExt cx="6033927" cy="2106047"/>
          </a:xfrm>
          <a:solidFill>
            <a:schemeClr val="accent2"/>
          </a:solidFill>
        </p:grpSpPr>
        <p:sp>
          <p:nvSpPr>
            <p:cNvPr id="7" name="Freeform 6">
              <a:extLst>
                <a:ext uri="{FF2B5EF4-FFF2-40B4-BE49-F238E27FC236}">
                  <a16:creationId xmlns:a16="http://schemas.microsoft.com/office/drawing/2014/main" id="{E1325E7B-98CC-A95C-46A7-6CAFBDE53A40}"/>
                </a:ext>
              </a:extLst>
            </p:cNvPr>
            <p:cNvSpPr/>
            <p:nvPr/>
          </p:nvSpPr>
          <p:spPr>
            <a:xfrm>
              <a:off x="6540629" y="6754844"/>
              <a:ext cx="498490" cy="608718"/>
            </a:xfrm>
            <a:custGeom>
              <a:avLst/>
              <a:gdLst>
                <a:gd name="connsiteX0" fmla="*/ 74407 w 498490"/>
                <a:gd name="connsiteY0" fmla="*/ 0 h 608718"/>
                <a:gd name="connsiteX1" fmla="*/ 469850 w 498490"/>
                <a:gd name="connsiteY1" fmla="*/ 0 h 608718"/>
                <a:gd name="connsiteX2" fmla="*/ 469850 w 498490"/>
                <a:gd name="connsiteY2" fmla="*/ 132665 h 608718"/>
                <a:gd name="connsiteX3" fmla="*/ 202003 w 498490"/>
                <a:gd name="connsiteY3" fmla="*/ 132665 h 608718"/>
                <a:gd name="connsiteX4" fmla="*/ 187731 w 498490"/>
                <a:gd name="connsiteY4" fmla="*/ 222501 h 608718"/>
                <a:gd name="connsiteX5" fmla="*/ 242727 w 498490"/>
                <a:gd name="connsiteY5" fmla="*/ 202938 h 608718"/>
                <a:gd name="connsiteX6" fmla="*/ 296487 w 498490"/>
                <a:gd name="connsiteY6" fmla="*/ 196385 h 608718"/>
                <a:gd name="connsiteX7" fmla="*/ 442447 w 498490"/>
                <a:gd name="connsiteY7" fmla="*/ 250705 h 608718"/>
                <a:gd name="connsiteX8" fmla="*/ 498490 w 498490"/>
                <a:gd name="connsiteY8" fmla="*/ 387453 h 608718"/>
                <a:gd name="connsiteX9" fmla="*/ 469660 w 498490"/>
                <a:gd name="connsiteY9" fmla="*/ 498846 h 608718"/>
                <a:gd name="connsiteX10" fmla="*/ 387831 w 498490"/>
                <a:gd name="connsiteY10" fmla="*/ 580515 h 608718"/>
                <a:gd name="connsiteX11" fmla="*/ 252242 w 498490"/>
                <a:gd name="connsiteY11" fmla="*/ 608719 h 608718"/>
                <a:gd name="connsiteX12" fmla="*/ 150622 w 498490"/>
                <a:gd name="connsiteY12" fmla="*/ 597513 h 608718"/>
                <a:gd name="connsiteX13" fmla="*/ 78689 w 498490"/>
                <a:gd name="connsiteY13" fmla="*/ 564086 h 608718"/>
                <a:gd name="connsiteX14" fmla="*/ 30638 w 498490"/>
                <a:gd name="connsiteY14" fmla="*/ 513660 h 608718"/>
                <a:gd name="connsiteX15" fmla="*/ 0 w 498490"/>
                <a:gd name="connsiteY15" fmla="*/ 443482 h 608718"/>
                <a:gd name="connsiteX16" fmla="*/ 168511 w 498490"/>
                <a:gd name="connsiteY16" fmla="*/ 425154 h 608718"/>
                <a:gd name="connsiteX17" fmla="*/ 197150 w 498490"/>
                <a:gd name="connsiteY17" fmla="*/ 486595 h 608718"/>
                <a:gd name="connsiteX18" fmla="*/ 250720 w 498490"/>
                <a:gd name="connsiteY18" fmla="*/ 507582 h 608718"/>
                <a:gd name="connsiteX19" fmla="*/ 308190 w 498490"/>
                <a:gd name="connsiteY19" fmla="*/ 481277 h 608718"/>
                <a:gd name="connsiteX20" fmla="*/ 330836 w 498490"/>
                <a:gd name="connsiteY20" fmla="*/ 402742 h 608718"/>
                <a:gd name="connsiteX21" fmla="*/ 307905 w 498490"/>
                <a:gd name="connsiteY21" fmla="*/ 324397 h 608718"/>
                <a:gd name="connsiteX22" fmla="*/ 247009 w 498490"/>
                <a:gd name="connsiteY22" fmla="*/ 299516 h 608718"/>
                <a:gd name="connsiteX23" fmla="*/ 200386 w 498490"/>
                <a:gd name="connsiteY23" fmla="*/ 311387 h 608718"/>
                <a:gd name="connsiteX24" fmla="*/ 163563 w 498490"/>
                <a:gd name="connsiteY24" fmla="*/ 342440 h 608718"/>
                <a:gd name="connsiteX25" fmla="*/ 21694 w 498490"/>
                <a:gd name="connsiteY25" fmla="*/ 322023 h 608718"/>
                <a:gd name="connsiteX26" fmla="*/ 74407 w 498490"/>
                <a:gd name="connsiteY26" fmla="*/ 380 h 6087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498490" h="608718">
                  <a:moveTo>
                    <a:pt x="74407" y="0"/>
                  </a:moveTo>
                  <a:lnTo>
                    <a:pt x="469850" y="0"/>
                  </a:lnTo>
                  <a:lnTo>
                    <a:pt x="469850" y="132665"/>
                  </a:lnTo>
                  <a:lnTo>
                    <a:pt x="202003" y="132665"/>
                  </a:lnTo>
                  <a:lnTo>
                    <a:pt x="187731" y="222501"/>
                  </a:lnTo>
                  <a:cubicBezTo>
                    <a:pt x="206285" y="213764"/>
                    <a:pt x="224554" y="207306"/>
                    <a:pt x="242727" y="202938"/>
                  </a:cubicBezTo>
                  <a:cubicBezTo>
                    <a:pt x="260901" y="198570"/>
                    <a:pt x="278789" y="196385"/>
                    <a:pt x="296487" y="196385"/>
                  </a:cubicBezTo>
                  <a:cubicBezTo>
                    <a:pt x="356432" y="196385"/>
                    <a:pt x="405148" y="214524"/>
                    <a:pt x="442447" y="250705"/>
                  </a:cubicBezTo>
                  <a:cubicBezTo>
                    <a:pt x="479841" y="286886"/>
                    <a:pt x="498490" y="332469"/>
                    <a:pt x="498490" y="387453"/>
                  </a:cubicBezTo>
                  <a:cubicBezTo>
                    <a:pt x="498490" y="426103"/>
                    <a:pt x="488880" y="463234"/>
                    <a:pt x="469660" y="498846"/>
                  </a:cubicBezTo>
                  <a:cubicBezTo>
                    <a:pt x="450439" y="534457"/>
                    <a:pt x="423131" y="561712"/>
                    <a:pt x="387831" y="580515"/>
                  </a:cubicBezTo>
                  <a:cubicBezTo>
                    <a:pt x="352530" y="599318"/>
                    <a:pt x="307334" y="608719"/>
                    <a:pt x="252242" y="608719"/>
                  </a:cubicBezTo>
                  <a:cubicBezTo>
                    <a:pt x="212755" y="608719"/>
                    <a:pt x="178882" y="605015"/>
                    <a:pt x="150622" y="597513"/>
                  </a:cubicBezTo>
                  <a:cubicBezTo>
                    <a:pt x="122363" y="590011"/>
                    <a:pt x="98385" y="578900"/>
                    <a:pt x="78689" y="564086"/>
                  </a:cubicBezTo>
                  <a:cubicBezTo>
                    <a:pt x="58898" y="549272"/>
                    <a:pt x="42913" y="532463"/>
                    <a:pt x="30638" y="513660"/>
                  </a:cubicBezTo>
                  <a:cubicBezTo>
                    <a:pt x="18364" y="494857"/>
                    <a:pt x="8183" y="471496"/>
                    <a:pt x="0" y="443482"/>
                  </a:cubicBezTo>
                  <a:lnTo>
                    <a:pt x="168511" y="425154"/>
                  </a:lnTo>
                  <a:cubicBezTo>
                    <a:pt x="172602" y="452123"/>
                    <a:pt x="182117" y="472541"/>
                    <a:pt x="197150" y="486595"/>
                  </a:cubicBezTo>
                  <a:cubicBezTo>
                    <a:pt x="212184" y="500650"/>
                    <a:pt x="229977" y="507582"/>
                    <a:pt x="250720" y="507582"/>
                  </a:cubicBezTo>
                  <a:cubicBezTo>
                    <a:pt x="273936" y="507582"/>
                    <a:pt x="293062" y="498846"/>
                    <a:pt x="308190" y="481277"/>
                  </a:cubicBezTo>
                  <a:cubicBezTo>
                    <a:pt x="323319" y="463709"/>
                    <a:pt x="330836" y="437499"/>
                    <a:pt x="330836" y="402742"/>
                  </a:cubicBezTo>
                  <a:cubicBezTo>
                    <a:pt x="330836" y="367985"/>
                    <a:pt x="323224" y="341016"/>
                    <a:pt x="307905" y="324397"/>
                  </a:cubicBezTo>
                  <a:cubicBezTo>
                    <a:pt x="292586" y="307778"/>
                    <a:pt x="272319" y="299516"/>
                    <a:pt x="247009" y="299516"/>
                  </a:cubicBezTo>
                  <a:cubicBezTo>
                    <a:pt x="230929" y="299516"/>
                    <a:pt x="215419" y="303505"/>
                    <a:pt x="200386" y="311387"/>
                  </a:cubicBezTo>
                  <a:cubicBezTo>
                    <a:pt x="189253" y="317085"/>
                    <a:pt x="176979" y="327436"/>
                    <a:pt x="163563" y="342440"/>
                  </a:cubicBezTo>
                  <a:lnTo>
                    <a:pt x="21694" y="322023"/>
                  </a:lnTo>
                  <a:lnTo>
                    <a:pt x="74407" y="380"/>
                  </a:lnTo>
                  <a:close/>
                </a:path>
              </a:pathLst>
            </a:custGeom>
            <a:grpFill/>
            <a:ln w="9510" cap="flat">
              <a:noFill/>
              <a:prstDash val="solid"/>
              <a:miter/>
            </a:ln>
          </p:spPr>
          <p:txBody>
            <a:bodyPr rtlCol="0" anchor="ctr"/>
            <a:lstStyle/>
            <a:p>
              <a:endParaRPr lang="en-GB"/>
            </a:p>
          </p:txBody>
        </p:sp>
        <p:sp>
          <p:nvSpPr>
            <p:cNvPr id="8" name="Freeform 7">
              <a:extLst>
                <a:ext uri="{FF2B5EF4-FFF2-40B4-BE49-F238E27FC236}">
                  <a16:creationId xmlns:a16="http://schemas.microsoft.com/office/drawing/2014/main" id="{7717CF10-362C-178F-FC68-035B6615C1AC}"/>
                </a:ext>
              </a:extLst>
            </p:cNvPr>
            <p:cNvSpPr/>
            <p:nvPr/>
          </p:nvSpPr>
          <p:spPr>
            <a:xfrm>
              <a:off x="7047207" y="7186645"/>
              <a:ext cx="177930" cy="166566"/>
            </a:xfrm>
            <a:custGeom>
              <a:avLst/>
              <a:gdLst>
                <a:gd name="connsiteX0" fmla="*/ 0 w 177930"/>
                <a:gd name="connsiteY0" fmla="*/ 0 h 166566"/>
                <a:gd name="connsiteX1" fmla="*/ 177930 w 177930"/>
                <a:gd name="connsiteY1" fmla="*/ 0 h 166566"/>
                <a:gd name="connsiteX2" fmla="*/ 177930 w 177930"/>
                <a:gd name="connsiteY2" fmla="*/ 166567 h 166566"/>
                <a:gd name="connsiteX3" fmla="*/ 0 w 177930"/>
                <a:gd name="connsiteY3" fmla="*/ 166567 h 166566"/>
                <a:gd name="connsiteX4" fmla="*/ 0 w 177930"/>
                <a:gd name="connsiteY4" fmla="*/ 0 h 16656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7930" h="166566">
                  <a:moveTo>
                    <a:pt x="0" y="0"/>
                  </a:moveTo>
                  <a:lnTo>
                    <a:pt x="177930" y="0"/>
                  </a:lnTo>
                  <a:lnTo>
                    <a:pt x="177930" y="166567"/>
                  </a:lnTo>
                  <a:lnTo>
                    <a:pt x="0" y="166567"/>
                  </a:lnTo>
                  <a:lnTo>
                    <a:pt x="0" y="0"/>
                  </a:lnTo>
                  <a:close/>
                </a:path>
              </a:pathLst>
            </a:custGeom>
            <a:grpFill/>
            <a:ln w="9510" cap="flat">
              <a:noFill/>
              <a:prstDash val="solid"/>
              <a:miter/>
            </a:ln>
          </p:spPr>
          <p:txBody>
            <a:bodyPr rtlCol="0" anchor="ctr"/>
            <a:lstStyle/>
            <a:p>
              <a:endParaRPr lang="en-GB"/>
            </a:p>
          </p:txBody>
        </p:sp>
        <p:sp>
          <p:nvSpPr>
            <p:cNvPr id="9" name="Freeform 8">
              <a:extLst>
                <a:ext uri="{FF2B5EF4-FFF2-40B4-BE49-F238E27FC236}">
                  <a16:creationId xmlns:a16="http://schemas.microsoft.com/office/drawing/2014/main" id="{79E92911-6E32-9709-660B-C32061AF2A2B}"/>
                </a:ext>
              </a:extLst>
            </p:cNvPr>
            <p:cNvSpPr/>
            <p:nvPr/>
          </p:nvSpPr>
          <p:spPr>
            <a:xfrm>
              <a:off x="7234176" y="6744683"/>
              <a:ext cx="490021" cy="618785"/>
            </a:xfrm>
            <a:custGeom>
              <a:avLst/>
              <a:gdLst>
                <a:gd name="connsiteX0" fmla="*/ 190 w 490021"/>
                <a:gd name="connsiteY0" fmla="*/ 306924 h 618785"/>
                <a:gd name="connsiteX1" fmla="*/ 61752 w 490021"/>
                <a:gd name="connsiteY1" fmla="*/ 68184 h 618785"/>
                <a:gd name="connsiteX2" fmla="*/ 249292 w 490021"/>
                <a:gd name="connsiteY2" fmla="*/ 0 h 618785"/>
                <a:gd name="connsiteX3" fmla="*/ 348629 w 490021"/>
                <a:gd name="connsiteY3" fmla="*/ 14909 h 618785"/>
                <a:gd name="connsiteX4" fmla="*/ 411999 w 490021"/>
                <a:gd name="connsiteY4" fmla="*/ 53655 h 618785"/>
                <a:gd name="connsiteX5" fmla="*/ 450630 w 490021"/>
                <a:gd name="connsiteY5" fmla="*/ 103891 h 618785"/>
                <a:gd name="connsiteX6" fmla="*/ 473275 w 490021"/>
                <a:gd name="connsiteY6" fmla="*/ 165332 h 618785"/>
                <a:gd name="connsiteX7" fmla="*/ 490022 w 490021"/>
                <a:gd name="connsiteY7" fmla="*/ 304929 h 618785"/>
                <a:gd name="connsiteX8" fmla="*/ 434835 w 490021"/>
                <a:gd name="connsiteY8" fmla="*/ 543289 h 618785"/>
                <a:gd name="connsiteX9" fmla="*/ 244630 w 490021"/>
                <a:gd name="connsiteY9" fmla="*/ 618785 h 618785"/>
                <a:gd name="connsiteX10" fmla="*/ 122363 w 490021"/>
                <a:gd name="connsiteY10" fmla="*/ 594664 h 618785"/>
                <a:gd name="connsiteX11" fmla="*/ 45862 w 490021"/>
                <a:gd name="connsiteY11" fmla="*/ 524011 h 618785"/>
                <a:gd name="connsiteX12" fmla="*/ 12084 w 490021"/>
                <a:gd name="connsiteY12" fmla="*/ 433605 h 618785"/>
                <a:gd name="connsiteX13" fmla="*/ 0 w 490021"/>
                <a:gd name="connsiteY13" fmla="*/ 306829 h 618785"/>
                <a:gd name="connsiteX14" fmla="*/ 165370 w 490021"/>
                <a:gd name="connsiteY14" fmla="*/ 307303 h 618785"/>
                <a:gd name="connsiteX15" fmla="*/ 185637 w 490021"/>
                <a:gd name="connsiteY15" fmla="*/ 463424 h 618785"/>
                <a:gd name="connsiteX16" fmla="*/ 244345 w 490021"/>
                <a:gd name="connsiteY16" fmla="*/ 505303 h 618785"/>
                <a:gd name="connsiteX17" fmla="*/ 288304 w 490021"/>
                <a:gd name="connsiteY17" fmla="*/ 487545 h 618785"/>
                <a:gd name="connsiteX18" fmla="*/ 315707 w 490021"/>
                <a:gd name="connsiteY18" fmla="*/ 431421 h 618785"/>
                <a:gd name="connsiteX19" fmla="*/ 324461 w 490021"/>
                <a:gd name="connsiteY19" fmla="*/ 311862 h 618785"/>
                <a:gd name="connsiteX20" fmla="*/ 304194 w 490021"/>
                <a:gd name="connsiteY20" fmla="*/ 151657 h 618785"/>
                <a:gd name="connsiteX21" fmla="*/ 243488 w 490021"/>
                <a:gd name="connsiteY21" fmla="*/ 110633 h 618785"/>
                <a:gd name="connsiteX22" fmla="*/ 183830 w 490021"/>
                <a:gd name="connsiteY22" fmla="*/ 152512 h 618785"/>
                <a:gd name="connsiteX23" fmla="*/ 165465 w 490021"/>
                <a:gd name="connsiteY23" fmla="*/ 307398 h 6187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490021" h="618785">
                  <a:moveTo>
                    <a:pt x="190" y="306924"/>
                  </a:moveTo>
                  <a:cubicBezTo>
                    <a:pt x="190" y="193157"/>
                    <a:pt x="20743" y="113577"/>
                    <a:pt x="61752" y="68184"/>
                  </a:cubicBezTo>
                  <a:cubicBezTo>
                    <a:pt x="102762" y="22696"/>
                    <a:pt x="165275" y="0"/>
                    <a:pt x="249292" y="0"/>
                  </a:cubicBezTo>
                  <a:cubicBezTo>
                    <a:pt x="289636" y="0"/>
                    <a:pt x="322748" y="4938"/>
                    <a:pt x="348629" y="14909"/>
                  </a:cubicBezTo>
                  <a:cubicBezTo>
                    <a:pt x="374510" y="24881"/>
                    <a:pt x="395633" y="37796"/>
                    <a:pt x="411999" y="53655"/>
                  </a:cubicBezTo>
                  <a:cubicBezTo>
                    <a:pt x="428365" y="69609"/>
                    <a:pt x="441210" y="86322"/>
                    <a:pt x="450630" y="103891"/>
                  </a:cubicBezTo>
                  <a:cubicBezTo>
                    <a:pt x="460050" y="121459"/>
                    <a:pt x="467566" y="141876"/>
                    <a:pt x="473275" y="165332"/>
                  </a:cubicBezTo>
                  <a:cubicBezTo>
                    <a:pt x="484408" y="209965"/>
                    <a:pt x="490022" y="256498"/>
                    <a:pt x="490022" y="304929"/>
                  </a:cubicBezTo>
                  <a:cubicBezTo>
                    <a:pt x="490022" y="413473"/>
                    <a:pt x="471658" y="492958"/>
                    <a:pt x="434835" y="543289"/>
                  </a:cubicBezTo>
                  <a:cubicBezTo>
                    <a:pt x="398012" y="593620"/>
                    <a:pt x="334642" y="618785"/>
                    <a:pt x="244630" y="618785"/>
                  </a:cubicBezTo>
                  <a:cubicBezTo>
                    <a:pt x="194201" y="618785"/>
                    <a:pt x="153477" y="610713"/>
                    <a:pt x="122363" y="594664"/>
                  </a:cubicBezTo>
                  <a:cubicBezTo>
                    <a:pt x="91249" y="578615"/>
                    <a:pt x="65749" y="555064"/>
                    <a:pt x="45862" y="524011"/>
                  </a:cubicBezTo>
                  <a:cubicBezTo>
                    <a:pt x="31399" y="501980"/>
                    <a:pt x="20172" y="471876"/>
                    <a:pt x="12084" y="433605"/>
                  </a:cubicBezTo>
                  <a:cubicBezTo>
                    <a:pt x="3996" y="395335"/>
                    <a:pt x="0" y="353171"/>
                    <a:pt x="0" y="306829"/>
                  </a:cubicBezTo>
                  <a:close/>
                  <a:moveTo>
                    <a:pt x="165370" y="307303"/>
                  </a:moveTo>
                  <a:cubicBezTo>
                    <a:pt x="165370" y="383464"/>
                    <a:pt x="172126" y="435505"/>
                    <a:pt x="185637" y="463424"/>
                  </a:cubicBezTo>
                  <a:cubicBezTo>
                    <a:pt x="199149" y="491344"/>
                    <a:pt x="218654" y="505303"/>
                    <a:pt x="244345" y="505303"/>
                  </a:cubicBezTo>
                  <a:cubicBezTo>
                    <a:pt x="261281" y="505303"/>
                    <a:pt x="275935" y="499415"/>
                    <a:pt x="288304" y="487545"/>
                  </a:cubicBezTo>
                  <a:cubicBezTo>
                    <a:pt x="300674" y="475674"/>
                    <a:pt x="309808" y="456967"/>
                    <a:pt x="315707" y="431421"/>
                  </a:cubicBezTo>
                  <a:cubicBezTo>
                    <a:pt x="321606" y="405876"/>
                    <a:pt x="324461" y="365991"/>
                    <a:pt x="324461" y="311862"/>
                  </a:cubicBezTo>
                  <a:cubicBezTo>
                    <a:pt x="324461" y="232377"/>
                    <a:pt x="317705" y="179007"/>
                    <a:pt x="304194" y="151657"/>
                  </a:cubicBezTo>
                  <a:cubicBezTo>
                    <a:pt x="290683" y="124308"/>
                    <a:pt x="270416" y="110633"/>
                    <a:pt x="243488" y="110633"/>
                  </a:cubicBezTo>
                  <a:cubicBezTo>
                    <a:pt x="216561" y="110633"/>
                    <a:pt x="196009" y="124593"/>
                    <a:pt x="183830" y="152512"/>
                  </a:cubicBezTo>
                  <a:cubicBezTo>
                    <a:pt x="171555" y="180432"/>
                    <a:pt x="165465" y="231997"/>
                    <a:pt x="165465" y="307398"/>
                  </a:cubicBezTo>
                  <a:close/>
                </a:path>
              </a:pathLst>
            </a:custGeom>
            <a:grpFill/>
            <a:ln w="9510" cap="flat">
              <a:noFill/>
              <a:prstDash val="solid"/>
              <a:miter/>
            </a:ln>
          </p:spPr>
          <p:txBody>
            <a:bodyPr rtlCol="0" anchor="ctr"/>
            <a:lstStyle/>
            <a:p>
              <a:endParaRPr lang="en-GB"/>
            </a:p>
          </p:txBody>
        </p:sp>
        <p:sp>
          <p:nvSpPr>
            <p:cNvPr id="10" name="Freeform 9">
              <a:extLst>
                <a:ext uri="{FF2B5EF4-FFF2-40B4-BE49-F238E27FC236}">
                  <a16:creationId xmlns:a16="http://schemas.microsoft.com/office/drawing/2014/main" id="{5F72D937-51D1-5ED5-4ED6-6205E3370818}"/>
                </a:ext>
              </a:extLst>
            </p:cNvPr>
            <p:cNvSpPr/>
            <p:nvPr/>
          </p:nvSpPr>
          <p:spPr>
            <a:xfrm>
              <a:off x="4441243" y="7434691"/>
              <a:ext cx="700683" cy="908520"/>
            </a:xfrm>
            <a:custGeom>
              <a:avLst/>
              <a:gdLst>
                <a:gd name="connsiteX0" fmla="*/ 0 w 700683"/>
                <a:gd name="connsiteY0" fmla="*/ 20037 h 908520"/>
                <a:gd name="connsiteX1" fmla="*/ 319323 w 700683"/>
                <a:gd name="connsiteY1" fmla="*/ 20037 h 908520"/>
                <a:gd name="connsiteX2" fmla="*/ 319323 w 700683"/>
                <a:gd name="connsiteY2" fmla="*/ 165617 h 908520"/>
                <a:gd name="connsiteX3" fmla="*/ 414473 w 700683"/>
                <a:gd name="connsiteY3" fmla="*/ 35517 h 908520"/>
                <a:gd name="connsiteX4" fmla="*/ 535599 w 700683"/>
                <a:gd name="connsiteY4" fmla="*/ 0 h 908520"/>
                <a:gd name="connsiteX5" fmla="*/ 700683 w 700683"/>
                <a:gd name="connsiteY5" fmla="*/ 46817 h 908520"/>
                <a:gd name="connsiteX6" fmla="*/ 595067 w 700683"/>
                <a:gd name="connsiteY6" fmla="*/ 289450 h 908520"/>
                <a:gd name="connsiteX7" fmla="*/ 499537 w 700683"/>
                <a:gd name="connsiteY7" fmla="*/ 264380 h 908520"/>
                <a:gd name="connsiteX8" fmla="*/ 395633 w 700683"/>
                <a:gd name="connsiteY8" fmla="*/ 319554 h 908520"/>
                <a:gd name="connsiteX9" fmla="*/ 342825 w 700683"/>
                <a:gd name="connsiteY9" fmla="*/ 610713 h 908520"/>
                <a:gd name="connsiteX10" fmla="*/ 342825 w 700683"/>
                <a:gd name="connsiteY10" fmla="*/ 908520 h 908520"/>
                <a:gd name="connsiteX11" fmla="*/ 0 w 700683"/>
                <a:gd name="connsiteY11" fmla="*/ 908520 h 908520"/>
                <a:gd name="connsiteX12" fmla="*/ 0 w 700683"/>
                <a:gd name="connsiteY12" fmla="*/ 20037 h 9085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700683" h="908520">
                  <a:moveTo>
                    <a:pt x="0" y="20037"/>
                  </a:moveTo>
                  <a:lnTo>
                    <a:pt x="319323" y="20037"/>
                  </a:lnTo>
                  <a:lnTo>
                    <a:pt x="319323" y="165617"/>
                  </a:lnTo>
                  <a:cubicBezTo>
                    <a:pt x="350056" y="102561"/>
                    <a:pt x="381741" y="59258"/>
                    <a:pt x="414473" y="35517"/>
                  </a:cubicBezTo>
                  <a:cubicBezTo>
                    <a:pt x="447204" y="11776"/>
                    <a:pt x="487548" y="0"/>
                    <a:pt x="535599" y="0"/>
                  </a:cubicBezTo>
                  <a:cubicBezTo>
                    <a:pt x="583649" y="0"/>
                    <a:pt x="640929" y="15669"/>
                    <a:pt x="700683" y="46817"/>
                  </a:cubicBezTo>
                  <a:lnTo>
                    <a:pt x="595067" y="289450"/>
                  </a:lnTo>
                  <a:cubicBezTo>
                    <a:pt x="554819" y="272737"/>
                    <a:pt x="522944" y="264380"/>
                    <a:pt x="499537" y="264380"/>
                  </a:cubicBezTo>
                  <a:cubicBezTo>
                    <a:pt x="454816" y="264380"/>
                    <a:pt x="420182" y="282803"/>
                    <a:pt x="395633" y="319554"/>
                  </a:cubicBezTo>
                  <a:cubicBezTo>
                    <a:pt x="360428" y="371404"/>
                    <a:pt x="342825" y="468457"/>
                    <a:pt x="342825" y="610713"/>
                  </a:cubicBezTo>
                  <a:lnTo>
                    <a:pt x="342825" y="908520"/>
                  </a:lnTo>
                  <a:lnTo>
                    <a:pt x="0" y="908520"/>
                  </a:lnTo>
                  <a:lnTo>
                    <a:pt x="0" y="20037"/>
                  </a:lnTo>
                  <a:close/>
                </a:path>
              </a:pathLst>
            </a:custGeom>
            <a:grpFill/>
            <a:ln w="9510" cap="flat">
              <a:noFill/>
              <a:prstDash val="solid"/>
              <a:miter/>
            </a:ln>
          </p:spPr>
          <p:txBody>
            <a:bodyPr rtlCol="0" anchor="ctr"/>
            <a:lstStyle/>
            <a:p>
              <a:endParaRPr lang="en-GB"/>
            </a:p>
          </p:txBody>
        </p:sp>
        <p:sp>
          <p:nvSpPr>
            <p:cNvPr id="11" name="Freeform 10">
              <a:extLst>
                <a:ext uri="{FF2B5EF4-FFF2-40B4-BE49-F238E27FC236}">
                  <a16:creationId xmlns:a16="http://schemas.microsoft.com/office/drawing/2014/main" id="{FD2AFF00-D470-1217-71D9-B06E809D60C3}"/>
                </a:ext>
              </a:extLst>
            </p:cNvPr>
            <p:cNvSpPr/>
            <p:nvPr/>
          </p:nvSpPr>
          <p:spPr>
            <a:xfrm>
              <a:off x="5142022" y="7116752"/>
              <a:ext cx="341112" cy="1226459"/>
            </a:xfrm>
            <a:custGeom>
              <a:avLst/>
              <a:gdLst>
                <a:gd name="connsiteX0" fmla="*/ 0 w 341112"/>
                <a:gd name="connsiteY0" fmla="*/ 0 h 1226459"/>
                <a:gd name="connsiteX1" fmla="*/ 341112 w 341112"/>
                <a:gd name="connsiteY1" fmla="*/ 0 h 1226459"/>
                <a:gd name="connsiteX2" fmla="*/ 341112 w 341112"/>
                <a:gd name="connsiteY2" fmla="*/ 231712 h 1226459"/>
                <a:gd name="connsiteX3" fmla="*/ 0 w 341112"/>
                <a:gd name="connsiteY3" fmla="*/ 231712 h 1226459"/>
                <a:gd name="connsiteX4" fmla="*/ 0 w 341112"/>
                <a:gd name="connsiteY4" fmla="*/ 0 h 1226459"/>
                <a:gd name="connsiteX5" fmla="*/ 0 w 341112"/>
                <a:gd name="connsiteY5" fmla="*/ 337977 h 1226459"/>
                <a:gd name="connsiteX6" fmla="*/ 341112 w 341112"/>
                <a:gd name="connsiteY6" fmla="*/ 337977 h 1226459"/>
                <a:gd name="connsiteX7" fmla="*/ 341112 w 341112"/>
                <a:gd name="connsiteY7" fmla="*/ 1226460 h 1226459"/>
                <a:gd name="connsiteX8" fmla="*/ 0 w 341112"/>
                <a:gd name="connsiteY8" fmla="*/ 1226460 h 1226459"/>
                <a:gd name="connsiteX9" fmla="*/ 0 w 341112"/>
                <a:gd name="connsiteY9" fmla="*/ 337977 h 12264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41112" h="1226459">
                  <a:moveTo>
                    <a:pt x="0" y="0"/>
                  </a:moveTo>
                  <a:lnTo>
                    <a:pt x="341112" y="0"/>
                  </a:lnTo>
                  <a:lnTo>
                    <a:pt x="341112" y="231712"/>
                  </a:lnTo>
                  <a:lnTo>
                    <a:pt x="0" y="231712"/>
                  </a:lnTo>
                  <a:lnTo>
                    <a:pt x="0" y="0"/>
                  </a:lnTo>
                  <a:close/>
                  <a:moveTo>
                    <a:pt x="0" y="337977"/>
                  </a:moveTo>
                  <a:lnTo>
                    <a:pt x="341112" y="337977"/>
                  </a:lnTo>
                  <a:lnTo>
                    <a:pt x="341112" y="1226460"/>
                  </a:lnTo>
                  <a:lnTo>
                    <a:pt x="0" y="1226460"/>
                  </a:lnTo>
                  <a:lnTo>
                    <a:pt x="0" y="337977"/>
                  </a:lnTo>
                  <a:close/>
                </a:path>
              </a:pathLst>
            </a:custGeom>
            <a:grpFill/>
            <a:ln w="9510" cap="flat">
              <a:noFill/>
              <a:prstDash val="solid"/>
              <a:miter/>
            </a:ln>
          </p:spPr>
          <p:txBody>
            <a:bodyPr rtlCol="0" anchor="ctr"/>
            <a:lstStyle/>
            <a:p>
              <a:endParaRPr lang="en-GB"/>
            </a:p>
          </p:txBody>
        </p:sp>
        <p:sp>
          <p:nvSpPr>
            <p:cNvPr id="12" name="Freeform 11">
              <a:extLst>
                <a:ext uri="{FF2B5EF4-FFF2-40B4-BE49-F238E27FC236}">
                  <a16:creationId xmlns:a16="http://schemas.microsoft.com/office/drawing/2014/main" id="{3CCF12A2-99B7-4FEF-8C1A-6C312FE98CFE}"/>
                </a:ext>
              </a:extLst>
            </p:cNvPr>
            <p:cNvSpPr/>
            <p:nvPr/>
          </p:nvSpPr>
          <p:spPr>
            <a:xfrm>
              <a:off x="6503806" y="7434596"/>
              <a:ext cx="981470" cy="1269193"/>
            </a:xfrm>
            <a:custGeom>
              <a:avLst/>
              <a:gdLst>
                <a:gd name="connsiteX0" fmla="*/ 661291 w 981470"/>
                <a:gd name="connsiteY0" fmla="*/ 20132 h 1269193"/>
                <a:gd name="connsiteX1" fmla="*/ 980614 w 981470"/>
                <a:gd name="connsiteY1" fmla="*/ 20132 h 1269193"/>
                <a:gd name="connsiteX2" fmla="*/ 980614 w 981470"/>
                <a:gd name="connsiteY2" fmla="*/ 859234 h 1269193"/>
                <a:gd name="connsiteX3" fmla="*/ 981471 w 981470"/>
                <a:gd name="connsiteY3" fmla="*/ 898549 h 1269193"/>
                <a:gd name="connsiteX4" fmla="*/ 945885 w 981470"/>
                <a:gd name="connsiteY4" fmla="*/ 1057899 h 1269193"/>
                <a:gd name="connsiteX5" fmla="*/ 851115 w 981470"/>
                <a:gd name="connsiteY5" fmla="*/ 1180497 h 1269193"/>
                <a:gd name="connsiteX6" fmla="*/ 701064 w 981470"/>
                <a:gd name="connsiteY6" fmla="*/ 1248301 h 1269193"/>
                <a:gd name="connsiteX7" fmla="*/ 492781 w 981470"/>
                <a:gd name="connsiteY7" fmla="*/ 1269193 h 1269193"/>
                <a:gd name="connsiteX8" fmla="*/ 124361 w 981470"/>
                <a:gd name="connsiteY8" fmla="*/ 1188854 h 1269193"/>
                <a:gd name="connsiteX9" fmla="*/ 24168 w 981470"/>
                <a:gd name="connsiteY9" fmla="*/ 973855 h 1269193"/>
                <a:gd name="connsiteX10" fmla="*/ 25881 w 981470"/>
                <a:gd name="connsiteY10" fmla="*/ 928653 h 1269193"/>
                <a:gd name="connsiteX11" fmla="*/ 357002 w 981470"/>
                <a:gd name="connsiteY11" fmla="*/ 966258 h 1269193"/>
                <a:gd name="connsiteX12" fmla="*/ 395538 w 981470"/>
                <a:gd name="connsiteY12" fmla="*/ 1029884 h 1269193"/>
                <a:gd name="connsiteX13" fmla="*/ 490307 w 981470"/>
                <a:gd name="connsiteY13" fmla="*/ 1055809 h 1269193"/>
                <a:gd name="connsiteX14" fmla="*/ 600491 w 981470"/>
                <a:gd name="connsiteY14" fmla="*/ 1016494 h 1269193"/>
                <a:gd name="connsiteX15" fmla="*/ 636933 w 981470"/>
                <a:gd name="connsiteY15" fmla="*/ 879271 h 1269193"/>
                <a:gd name="connsiteX16" fmla="*/ 636933 w 981470"/>
                <a:gd name="connsiteY16" fmla="*/ 744612 h 1269193"/>
                <a:gd name="connsiteX17" fmla="*/ 536360 w 981470"/>
                <a:gd name="connsiteY17" fmla="*/ 830745 h 1269193"/>
                <a:gd name="connsiteX18" fmla="*/ 366232 w 981470"/>
                <a:gd name="connsiteY18" fmla="*/ 872529 h 1269193"/>
                <a:gd name="connsiteX19" fmla="*/ 77928 w 981470"/>
                <a:gd name="connsiteY19" fmla="*/ 716883 h 1269193"/>
                <a:gd name="connsiteX20" fmla="*/ 0 w 981470"/>
                <a:gd name="connsiteY20" fmla="*/ 424964 h 1269193"/>
                <a:gd name="connsiteX21" fmla="*/ 100573 w 981470"/>
                <a:gd name="connsiteY21" fmla="*/ 108734 h 1269193"/>
                <a:gd name="connsiteX22" fmla="*/ 363758 w 981470"/>
                <a:gd name="connsiteY22" fmla="*/ 0 h 1269193"/>
                <a:gd name="connsiteX23" fmla="*/ 535218 w 981470"/>
                <a:gd name="connsiteY23" fmla="*/ 35137 h 1269193"/>
                <a:gd name="connsiteX24" fmla="*/ 661387 w 981470"/>
                <a:gd name="connsiteY24" fmla="*/ 151468 h 1269193"/>
                <a:gd name="connsiteX25" fmla="*/ 661387 w 981470"/>
                <a:gd name="connsiteY25" fmla="*/ 20132 h 1269193"/>
                <a:gd name="connsiteX26" fmla="*/ 340256 w 981470"/>
                <a:gd name="connsiteY26" fmla="*/ 450984 h 1269193"/>
                <a:gd name="connsiteX27" fmla="*/ 381361 w 981470"/>
                <a:gd name="connsiteY27" fmla="*/ 593620 h 1269193"/>
                <a:gd name="connsiteX28" fmla="*/ 489546 w 981470"/>
                <a:gd name="connsiteY28" fmla="*/ 640057 h 1269193"/>
                <a:gd name="connsiteX29" fmla="*/ 596399 w 981470"/>
                <a:gd name="connsiteY29" fmla="*/ 591910 h 1269193"/>
                <a:gd name="connsiteX30" fmla="*/ 639597 w 981470"/>
                <a:gd name="connsiteY30" fmla="*/ 446805 h 1269193"/>
                <a:gd name="connsiteX31" fmla="*/ 594306 w 981470"/>
                <a:gd name="connsiteY31" fmla="*/ 298282 h 1269193"/>
                <a:gd name="connsiteX32" fmla="*/ 483647 w 981470"/>
                <a:gd name="connsiteY32" fmla="*/ 246811 h 1269193"/>
                <a:gd name="connsiteX33" fmla="*/ 379267 w 981470"/>
                <a:gd name="connsiteY33" fmla="*/ 294103 h 1269193"/>
                <a:gd name="connsiteX34" fmla="*/ 340256 w 981470"/>
                <a:gd name="connsiteY34" fmla="*/ 450984 h 12691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Lst>
              <a:rect l="l" t="t" r="r" b="b"/>
              <a:pathLst>
                <a:path w="981470" h="1269193">
                  <a:moveTo>
                    <a:pt x="661291" y="20132"/>
                  </a:moveTo>
                  <a:lnTo>
                    <a:pt x="980614" y="20132"/>
                  </a:lnTo>
                  <a:lnTo>
                    <a:pt x="980614" y="859234"/>
                  </a:lnTo>
                  <a:lnTo>
                    <a:pt x="981471" y="898549"/>
                  </a:lnTo>
                  <a:cubicBezTo>
                    <a:pt x="981471" y="954293"/>
                    <a:pt x="969577" y="1007473"/>
                    <a:pt x="945885" y="1057899"/>
                  </a:cubicBezTo>
                  <a:cubicBezTo>
                    <a:pt x="922097" y="1108324"/>
                    <a:pt x="890603" y="1149254"/>
                    <a:pt x="851115" y="1180497"/>
                  </a:cubicBezTo>
                  <a:cubicBezTo>
                    <a:pt x="811723" y="1211740"/>
                    <a:pt x="761674" y="1234342"/>
                    <a:pt x="701064" y="1248301"/>
                  </a:cubicBezTo>
                  <a:cubicBezTo>
                    <a:pt x="640454" y="1262261"/>
                    <a:pt x="570994" y="1269193"/>
                    <a:pt x="492781" y="1269193"/>
                  </a:cubicBezTo>
                  <a:cubicBezTo>
                    <a:pt x="313994" y="1269193"/>
                    <a:pt x="191156" y="1242414"/>
                    <a:pt x="124361" y="1188854"/>
                  </a:cubicBezTo>
                  <a:cubicBezTo>
                    <a:pt x="57566" y="1135294"/>
                    <a:pt x="24168" y="1063596"/>
                    <a:pt x="24168" y="973855"/>
                  </a:cubicBezTo>
                  <a:cubicBezTo>
                    <a:pt x="24168" y="962745"/>
                    <a:pt x="24739" y="947645"/>
                    <a:pt x="25881" y="928653"/>
                  </a:cubicBezTo>
                  <a:lnTo>
                    <a:pt x="357002" y="966258"/>
                  </a:lnTo>
                  <a:cubicBezTo>
                    <a:pt x="365375" y="996932"/>
                    <a:pt x="378221" y="1018109"/>
                    <a:pt x="395538" y="1029884"/>
                  </a:cubicBezTo>
                  <a:cubicBezTo>
                    <a:pt x="420657" y="1047168"/>
                    <a:pt x="452247" y="1055809"/>
                    <a:pt x="490307" y="1055809"/>
                  </a:cubicBezTo>
                  <a:cubicBezTo>
                    <a:pt x="539500" y="1055809"/>
                    <a:pt x="576227" y="1042704"/>
                    <a:pt x="600491" y="1016494"/>
                  </a:cubicBezTo>
                  <a:cubicBezTo>
                    <a:pt x="624754" y="990284"/>
                    <a:pt x="636933" y="944512"/>
                    <a:pt x="636933" y="879271"/>
                  </a:cubicBezTo>
                  <a:lnTo>
                    <a:pt x="636933" y="744612"/>
                  </a:lnTo>
                  <a:cubicBezTo>
                    <a:pt x="603440" y="784212"/>
                    <a:pt x="569853" y="812986"/>
                    <a:pt x="536360" y="830745"/>
                  </a:cubicBezTo>
                  <a:cubicBezTo>
                    <a:pt x="483837" y="858664"/>
                    <a:pt x="427128" y="872529"/>
                    <a:pt x="366232" y="872529"/>
                  </a:cubicBezTo>
                  <a:cubicBezTo>
                    <a:pt x="247199" y="872529"/>
                    <a:pt x="151098" y="820679"/>
                    <a:pt x="77928" y="716883"/>
                  </a:cubicBezTo>
                  <a:cubicBezTo>
                    <a:pt x="25976" y="643286"/>
                    <a:pt x="0" y="545948"/>
                    <a:pt x="0" y="424964"/>
                  </a:cubicBezTo>
                  <a:cubicBezTo>
                    <a:pt x="0" y="286696"/>
                    <a:pt x="33493" y="181286"/>
                    <a:pt x="100573" y="108734"/>
                  </a:cubicBezTo>
                  <a:cubicBezTo>
                    <a:pt x="167654" y="36276"/>
                    <a:pt x="255382" y="0"/>
                    <a:pt x="363758" y="0"/>
                  </a:cubicBezTo>
                  <a:cubicBezTo>
                    <a:pt x="433027" y="0"/>
                    <a:pt x="490212" y="11681"/>
                    <a:pt x="535218" y="35137"/>
                  </a:cubicBezTo>
                  <a:cubicBezTo>
                    <a:pt x="580224" y="58593"/>
                    <a:pt x="622280" y="97338"/>
                    <a:pt x="661387" y="151468"/>
                  </a:cubicBezTo>
                  <a:lnTo>
                    <a:pt x="661387" y="20132"/>
                  </a:lnTo>
                  <a:close/>
                  <a:moveTo>
                    <a:pt x="340256" y="450984"/>
                  </a:moveTo>
                  <a:cubicBezTo>
                    <a:pt x="340256" y="515085"/>
                    <a:pt x="353958" y="562661"/>
                    <a:pt x="381361" y="593620"/>
                  </a:cubicBezTo>
                  <a:cubicBezTo>
                    <a:pt x="408764" y="624578"/>
                    <a:pt x="444826" y="640057"/>
                    <a:pt x="489546" y="640057"/>
                  </a:cubicBezTo>
                  <a:cubicBezTo>
                    <a:pt x="534266" y="640057"/>
                    <a:pt x="567664" y="624008"/>
                    <a:pt x="596399" y="591910"/>
                  </a:cubicBezTo>
                  <a:cubicBezTo>
                    <a:pt x="625135" y="559813"/>
                    <a:pt x="639597" y="511476"/>
                    <a:pt x="639597" y="446805"/>
                  </a:cubicBezTo>
                  <a:cubicBezTo>
                    <a:pt x="639597" y="382135"/>
                    <a:pt x="624468" y="332659"/>
                    <a:pt x="594306" y="298282"/>
                  </a:cubicBezTo>
                  <a:cubicBezTo>
                    <a:pt x="564144" y="264000"/>
                    <a:pt x="527225" y="246811"/>
                    <a:pt x="483647" y="246811"/>
                  </a:cubicBezTo>
                  <a:cubicBezTo>
                    <a:pt x="440068" y="246811"/>
                    <a:pt x="405243" y="262575"/>
                    <a:pt x="379267" y="294103"/>
                  </a:cubicBezTo>
                  <a:cubicBezTo>
                    <a:pt x="353291" y="325631"/>
                    <a:pt x="340256" y="377862"/>
                    <a:pt x="340256" y="450984"/>
                  </a:cubicBezTo>
                  <a:close/>
                </a:path>
              </a:pathLst>
            </a:custGeom>
            <a:grpFill/>
            <a:ln w="9510" cap="flat">
              <a:noFill/>
              <a:prstDash val="solid"/>
              <a:miter/>
            </a:ln>
          </p:spPr>
          <p:txBody>
            <a:bodyPr rtlCol="0" anchor="ctr"/>
            <a:lstStyle/>
            <a:p>
              <a:endParaRPr lang="en-GB"/>
            </a:p>
          </p:txBody>
        </p:sp>
        <p:sp>
          <p:nvSpPr>
            <p:cNvPr id="14" name="Freeform 13">
              <a:extLst>
                <a:ext uri="{FF2B5EF4-FFF2-40B4-BE49-F238E27FC236}">
                  <a16:creationId xmlns:a16="http://schemas.microsoft.com/office/drawing/2014/main" id="{39590571-8D9A-B94E-E1BB-00D4981E02B4}"/>
                </a:ext>
              </a:extLst>
            </p:cNvPr>
            <p:cNvSpPr/>
            <p:nvPr/>
          </p:nvSpPr>
          <p:spPr>
            <a:xfrm>
              <a:off x="7505448" y="7434786"/>
              <a:ext cx="1031043" cy="928557"/>
            </a:xfrm>
            <a:custGeom>
              <a:avLst/>
              <a:gdLst>
                <a:gd name="connsiteX0" fmla="*/ 1030949 w 1031043"/>
                <a:gd name="connsiteY0" fmla="*/ 548702 h 928557"/>
                <a:gd name="connsiteX1" fmla="*/ 347012 w 1031043"/>
                <a:gd name="connsiteY1" fmla="*/ 548702 h 928557"/>
                <a:gd name="connsiteX2" fmla="*/ 391447 w 1031043"/>
                <a:gd name="connsiteY2" fmla="*/ 670825 h 928557"/>
                <a:gd name="connsiteX3" fmla="*/ 520565 w 1031043"/>
                <a:gd name="connsiteY3" fmla="*/ 728564 h 928557"/>
                <a:gd name="connsiteX4" fmla="*/ 616095 w 1031043"/>
                <a:gd name="connsiteY4" fmla="*/ 703493 h 928557"/>
                <a:gd name="connsiteX5" fmla="*/ 675564 w 1031043"/>
                <a:gd name="connsiteY5" fmla="*/ 647464 h 928557"/>
                <a:gd name="connsiteX6" fmla="*/ 1011728 w 1031043"/>
                <a:gd name="connsiteY6" fmla="*/ 678423 h 928557"/>
                <a:gd name="connsiteX7" fmla="*/ 825615 w 1031043"/>
                <a:gd name="connsiteY7" fmla="*/ 870440 h 928557"/>
                <a:gd name="connsiteX8" fmla="*/ 512953 w 1031043"/>
                <a:gd name="connsiteY8" fmla="*/ 928558 h 928557"/>
                <a:gd name="connsiteX9" fmla="*/ 234640 w 1031043"/>
                <a:gd name="connsiteY9" fmla="*/ 878796 h 928557"/>
                <a:gd name="connsiteX10" fmla="*/ 66605 w 1031043"/>
                <a:gd name="connsiteY10" fmla="*/ 720682 h 928557"/>
                <a:gd name="connsiteX11" fmla="*/ 0 w 1031043"/>
                <a:gd name="connsiteY11" fmla="*/ 465988 h 928557"/>
                <a:gd name="connsiteX12" fmla="*/ 133686 w 1031043"/>
                <a:gd name="connsiteY12" fmla="*/ 128866 h 928557"/>
                <a:gd name="connsiteX13" fmla="*/ 502962 w 1031043"/>
                <a:gd name="connsiteY13" fmla="*/ 0 h 928557"/>
                <a:gd name="connsiteX14" fmla="*/ 804683 w 1031043"/>
                <a:gd name="connsiteY14" fmla="*/ 57738 h 928557"/>
                <a:gd name="connsiteX15" fmla="*/ 973193 w 1031043"/>
                <a:gd name="connsiteY15" fmla="*/ 225065 h 928557"/>
                <a:gd name="connsiteX16" fmla="*/ 1031044 w 1031043"/>
                <a:gd name="connsiteY16" fmla="*/ 510336 h 928557"/>
                <a:gd name="connsiteX17" fmla="*/ 1031044 w 1031043"/>
                <a:gd name="connsiteY17" fmla="*/ 548797 h 928557"/>
                <a:gd name="connsiteX18" fmla="*/ 683937 w 1031043"/>
                <a:gd name="connsiteY18" fmla="*/ 385554 h 928557"/>
                <a:gd name="connsiteX19" fmla="*/ 630748 w 1031043"/>
                <a:gd name="connsiteY19" fmla="*/ 244152 h 928557"/>
                <a:gd name="connsiteX20" fmla="*/ 517139 w 1031043"/>
                <a:gd name="connsiteY20" fmla="*/ 201514 h 928557"/>
                <a:gd name="connsiteX21" fmla="*/ 387165 w 1031043"/>
                <a:gd name="connsiteY21" fmla="*/ 265899 h 928557"/>
                <a:gd name="connsiteX22" fmla="*/ 347773 w 1031043"/>
                <a:gd name="connsiteY22" fmla="*/ 385554 h 928557"/>
                <a:gd name="connsiteX23" fmla="*/ 683937 w 1031043"/>
                <a:gd name="connsiteY23" fmla="*/ 385554 h 9285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1031043" h="928557">
                  <a:moveTo>
                    <a:pt x="1030949" y="548702"/>
                  </a:moveTo>
                  <a:lnTo>
                    <a:pt x="347012" y="548702"/>
                  </a:lnTo>
                  <a:cubicBezTo>
                    <a:pt x="353196" y="603401"/>
                    <a:pt x="367945" y="644046"/>
                    <a:pt x="391447" y="670825"/>
                  </a:cubicBezTo>
                  <a:cubicBezTo>
                    <a:pt x="424368" y="709286"/>
                    <a:pt x="467471" y="728564"/>
                    <a:pt x="520565" y="728564"/>
                  </a:cubicBezTo>
                  <a:cubicBezTo>
                    <a:pt x="554058" y="728564"/>
                    <a:pt x="585933" y="720207"/>
                    <a:pt x="616095" y="703493"/>
                  </a:cubicBezTo>
                  <a:cubicBezTo>
                    <a:pt x="634554" y="692857"/>
                    <a:pt x="654346" y="674244"/>
                    <a:pt x="675564" y="647464"/>
                  </a:cubicBezTo>
                  <a:lnTo>
                    <a:pt x="1011728" y="678423"/>
                  </a:lnTo>
                  <a:cubicBezTo>
                    <a:pt x="960348" y="767689"/>
                    <a:pt x="898310" y="831694"/>
                    <a:pt x="825615" y="870440"/>
                  </a:cubicBezTo>
                  <a:cubicBezTo>
                    <a:pt x="753016" y="909185"/>
                    <a:pt x="648732" y="928558"/>
                    <a:pt x="512953" y="928558"/>
                  </a:cubicBezTo>
                  <a:cubicBezTo>
                    <a:pt x="395062" y="928558"/>
                    <a:pt x="302291" y="911939"/>
                    <a:pt x="234640" y="878796"/>
                  </a:cubicBezTo>
                  <a:cubicBezTo>
                    <a:pt x="166988" y="845654"/>
                    <a:pt x="111040" y="792949"/>
                    <a:pt x="66605" y="720682"/>
                  </a:cubicBezTo>
                  <a:cubicBezTo>
                    <a:pt x="22170" y="648509"/>
                    <a:pt x="0" y="563516"/>
                    <a:pt x="0" y="465988"/>
                  </a:cubicBezTo>
                  <a:cubicBezTo>
                    <a:pt x="0" y="327151"/>
                    <a:pt x="44530" y="214714"/>
                    <a:pt x="133686" y="128866"/>
                  </a:cubicBezTo>
                  <a:cubicBezTo>
                    <a:pt x="222841" y="43019"/>
                    <a:pt x="345870" y="0"/>
                    <a:pt x="502962" y="0"/>
                  </a:cubicBezTo>
                  <a:cubicBezTo>
                    <a:pt x="630368" y="0"/>
                    <a:pt x="730941" y="19278"/>
                    <a:pt x="804683" y="57738"/>
                  </a:cubicBezTo>
                  <a:cubicBezTo>
                    <a:pt x="878424" y="96198"/>
                    <a:pt x="934562" y="152037"/>
                    <a:pt x="973193" y="225065"/>
                  </a:cubicBezTo>
                  <a:cubicBezTo>
                    <a:pt x="1011728" y="298092"/>
                    <a:pt x="1031044" y="393246"/>
                    <a:pt x="1031044" y="510336"/>
                  </a:cubicBezTo>
                  <a:lnTo>
                    <a:pt x="1031044" y="548797"/>
                  </a:lnTo>
                  <a:close/>
                  <a:moveTo>
                    <a:pt x="683937" y="385554"/>
                  </a:moveTo>
                  <a:cubicBezTo>
                    <a:pt x="677182" y="319744"/>
                    <a:pt x="659484" y="272642"/>
                    <a:pt x="630748" y="244152"/>
                  </a:cubicBezTo>
                  <a:cubicBezTo>
                    <a:pt x="601918" y="215663"/>
                    <a:pt x="564144" y="201514"/>
                    <a:pt x="517139" y="201514"/>
                  </a:cubicBezTo>
                  <a:cubicBezTo>
                    <a:pt x="462904" y="201514"/>
                    <a:pt x="419611" y="222975"/>
                    <a:pt x="387165" y="265899"/>
                  </a:cubicBezTo>
                  <a:cubicBezTo>
                    <a:pt x="366517" y="292679"/>
                    <a:pt x="353387" y="332564"/>
                    <a:pt x="347773" y="385554"/>
                  </a:cubicBezTo>
                  <a:lnTo>
                    <a:pt x="683937" y="385554"/>
                  </a:lnTo>
                  <a:close/>
                </a:path>
              </a:pathLst>
            </a:custGeom>
            <a:grpFill/>
            <a:ln w="9510" cap="flat">
              <a:noFill/>
              <a:prstDash val="solid"/>
              <a:miter/>
            </a:ln>
          </p:spPr>
          <p:txBody>
            <a:bodyPr rtlCol="0" anchor="ctr"/>
            <a:lstStyle/>
            <a:p>
              <a:endParaRPr lang="en-GB"/>
            </a:p>
          </p:txBody>
        </p:sp>
        <p:sp>
          <p:nvSpPr>
            <p:cNvPr id="25" name="Freeform 24">
              <a:extLst>
                <a:ext uri="{FF2B5EF4-FFF2-40B4-BE49-F238E27FC236}">
                  <a16:creationId xmlns:a16="http://schemas.microsoft.com/office/drawing/2014/main" id="{1BC63F76-E225-C1B3-DDDF-01BA1AF426F1}"/>
                </a:ext>
              </a:extLst>
            </p:cNvPr>
            <p:cNvSpPr/>
            <p:nvPr/>
          </p:nvSpPr>
          <p:spPr>
            <a:xfrm>
              <a:off x="8524694" y="7434596"/>
              <a:ext cx="946265" cy="928652"/>
            </a:xfrm>
            <a:custGeom>
              <a:avLst/>
              <a:gdLst>
                <a:gd name="connsiteX0" fmla="*/ 0 w 946265"/>
                <a:gd name="connsiteY0" fmla="*/ 661804 h 928652"/>
                <a:gd name="connsiteX1" fmla="*/ 338638 w 946265"/>
                <a:gd name="connsiteY1" fmla="*/ 629991 h 928652"/>
                <a:gd name="connsiteX2" fmla="*/ 397346 w 946265"/>
                <a:gd name="connsiteY2" fmla="*/ 716123 h 928652"/>
                <a:gd name="connsiteX3" fmla="*/ 497919 w 946265"/>
                <a:gd name="connsiteY3" fmla="*/ 742048 h 928652"/>
                <a:gd name="connsiteX4" fmla="*/ 604391 w 946265"/>
                <a:gd name="connsiteY4" fmla="*/ 712799 h 928652"/>
                <a:gd name="connsiteX5" fmla="*/ 633698 w 946265"/>
                <a:gd name="connsiteY5" fmla="*/ 658480 h 928652"/>
                <a:gd name="connsiteX6" fmla="*/ 595162 w 946265"/>
                <a:gd name="connsiteY6" fmla="*/ 601692 h 928652"/>
                <a:gd name="connsiteX7" fmla="*/ 448441 w 946265"/>
                <a:gd name="connsiteY7" fmla="*/ 566650 h 928652"/>
                <a:gd name="connsiteX8" fmla="*/ 201623 w 946265"/>
                <a:gd name="connsiteY8" fmla="*/ 509387 h 928652"/>
                <a:gd name="connsiteX9" fmla="*/ 85064 w 946265"/>
                <a:gd name="connsiteY9" fmla="*/ 420405 h 928652"/>
                <a:gd name="connsiteX10" fmla="*/ 37679 w 946265"/>
                <a:gd name="connsiteY10" fmla="*/ 277485 h 928652"/>
                <a:gd name="connsiteX11" fmla="*/ 88775 w 946265"/>
                <a:gd name="connsiteY11" fmla="*/ 126207 h 928652"/>
                <a:gd name="connsiteX12" fmla="*/ 229597 w 946265"/>
                <a:gd name="connsiteY12" fmla="*/ 31338 h 928652"/>
                <a:gd name="connsiteX13" fmla="*/ 470135 w 946265"/>
                <a:gd name="connsiteY13" fmla="*/ 0 h 928652"/>
                <a:gd name="connsiteX14" fmla="*/ 705251 w 946265"/>
                <a:gd name="connsiteY14" fmla="*/ 24216 h 928652"/>
                <a:gd name="connsiteX15" fmla="*/ 831800 w 946265"/>
                <a:gd name="connsiteY15" fmla="*/ 99522 h 928652"/>
                <a:gd name="connsiteX16" fmla="*/ 916007 w 946265"/>
                <a:gd name="connsiteY16" fmla="*/ 237600 h 928652"/>
                <a:gd name="connsiteX17" fmla="*/ 592498 w 946265"/>
                <a:gd name="connsiteY17" fmla="*/ 269413 h 928652"/>
                <a:gd name="connsiteX18" fmla="*/ 550632 w 946265"/>
                <a:gd name="connsiteY18" fmla="*/ 206642 h 928652"/>
                <a:gd name="connsiteX19" fmla="*/ 453389 w 946265"/>
                <a:gd name="connsiteY19" fmla="*/ 179862 h 928652"/>
                <a:gd name="connsiteX20" fmla="*/ 369181 w 946265"/>
                <a:gd name="connsiteY20" fmla="*/ 200374 h 928652"/>
                <a:gd name="connsiteX21" fmla="*/ 342825 w 946265"/>
                <a:gd name="connsiteY21" fmla="*/ 250040 h 928652"/>
                <a:gd name="connsiteX22" fmla="*/ 376318 w 946265"/>
                <a:gd name="connsiteY22" fmla="*/ 299326 h 928652"/>
                <a:gd name="connsiteX23" fmla="*/ 522182 w 946265"/>
                <a:gd name="connsiteY23" fmla="*/ 329430 h 928652"/>
                <a:gd name="connsiteX24" fmla="*/ 775281 w 946265"/>
                <a:gd name="connsiteY24" fmla="*/ 382895 h 928652"/>
                <a:gd name="connsiteX25" fmla="*/ 902306 w 946265"/>
                <a:gd name="connsiteY25" fmla="*/ 480708 h 928652"/>
                <a:gd name="connsiteX26" fmla="*/ 946265 w 946265"/>
                <a:gd name="connsiteY26" fmla="*/ 620305 h 928652"/>
                <a:gd name="connsiteX27" fmla="*/ 899737 w 946265"/>
                <a:gd name="connsiteY27" fmla="*/ 769873 h 928652"/>
                <a:gd name="connsiteX28" fmla="*/ 753016 w 946265"/>
                <a:gd name="connsiteY28" fmla="*/ 885634 h 928652"/>
                <a:gd name="connsiteX29" fmla="*/ 480221 w 946265"/>
                <a:gd name="connsiteY29" fmla="*/ 928653 h 928652"/>
                <a:gd name="connsiteX30" fmla="*/ 132829 w 946265"/>
                <a:gd name="connsiteY30" fmla="*/ 859234 h 928652"/>
                <a:gd name="connsiteX31" fmla="*/ 0 w 946265"/>
                <a:gd name="connsiteY31" fmla="*/ 661804 h 9286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Lst>
              <a:rect l="l" t="t" r="r" b="b"/>
              <a:pathLst>
                <a:path w="946265" h="928652">
                  <a:moveTo>
                    <a:pt x="0" y="661804"/>
                  </a:moveTo>
                  <a:lnTo>
                    <a:pt x="338638" y="629991"/>
                  </a:lnTo>
                  <a:cubicBezTo>
                    <a:pt x="352625" y="670161"/>
                    <a:pt x="372131" y="698840"/>
                    <a:pt x="397346" y="716123"/>
                  </a:cubicBezTo>
                  <a:cubicBezTo>
                    <a:pt x="422465" y="733407"/>
                    <a:pt x="456053" y="742048"/>
                    <a:pt x="497919" y="742048"/>
                  </a:cubicBezTo>
                  <a:cubicBezTo>
                    <a:pt x="543781" y="742048"/>
                    <a:pt x="579272" y="732267"/>
                    <a:pt x="604391" y="712799"/>
                  </a:cubicBezTo>
                  <a:cubicBezTo>
                    <a:pt x="623898" y="698365"/>
                    <a:pt x="633698" y="680227"/>
                    <a:pt x="633698" y="658480"/>
                  </a:cubicBezTo>
                  <a:cubicBezTo>
                    <a:pt x="633698" y="633979"/>
                    <a:pt x="620853" y="615082"/>
                    <a:pt x="595162" y="601692"/>
                  </a:cubicBezTo>
                  <a:cubicBezTo>
                    <a:pt x="576703" y="592195"/>
                    <a:pt x="527796" y="580515"/>
                    <a:pt x="448441" y="566650"/>
                  </a:cubicBezTo>
                  <a:cubicBezTo>
                    <a:pt x="329980" y="546043"/>
                    <a:pt x="247675" y="526955"/>
                    <a:pt x="201623" y="509387"/>
                  </a:cubicBezTo>
                  <a:cubicBezTo>
                    <a:pt x="155475" y="491818"/>
                    <a:pt x="116654" y="462190"/>
                    <a:pt x="85064" y="420405"/>
                  </a:cubicBezTo>
                  <a:cubicBezTo>
                    <a:pt x="53474" y="378621"/>
                    <a:pt x="37679" y="330949"/>
                    <a:pt x="37679" y="277485"/>
                  </a:cubicBezTo>
                  <a:cubicBezTo>
                    <a:pt x="37679" y="218987"/>
                    <a:pt x="54711" y="168561"/>
                    <a:pt x="88775" y="126207"/>
                  </a:cubicBezTo>
                  <a:cubicBezTo>
                    <a:pt x="122838" y="83853"/>
                    <a:pt x="169747" y="52230"/>
                    <a:pt x="229597" y="31338"/>
                  </a:cubicBezTo>
                  <a:cubicBezTo>
                    <a:pt x="289350" y="10446"/>
                    <a:pt x="369562" y="0"/>
                    <a:pt x="470135" y="0"/>
                  </a:cubicBezTo>
                  <a:cubicBezTo>
                    <a:pt x="576323" y="0"/>
                    <a:pt x="654631" y="8072"/>
                    <a:pt x="705251" y="24216"/>
                  </a:cubicBezTo>
                  <a:cubicBezTo>
                    <a:pt x="755775" y="40360"/>
                    <a:pt x="798022" y="65525"/>
                    <a:pt x="831800" y="99522"/>
                  </a:cubicBezTo>
                  <a:cubicBezTo>
                    <a:pt x="865578" y="133519"/>
                    <a:pt x="893647" y="179577"/>
                    <a:pt x="916007" y="237600"/>
                  </a:cubicBezTo>
                  <a:lnTo>
                    <a:pt x="592498" y="269413"/>
                  </a:lnTo>
                  <a:cubicBezTo>
                    <a:pt x="584125" y="240924"/>
                    <a:pt x="570138" y="220031"/>
                    <a:pt x="550632" y="206642"/>
                  </a:cubicBezTo>
                  <a:cubicBezTo>
                    <a:pt x="523800" y="188788"/>
                    <a:pt x="491354" y="179862"/>
                    <a:pt x="453389" y="179862"/>
                  </a:cubicBezTo>
                  <a:cubicBezTo>
                    <a:pt x="415424" y="179862"/>
                    <a:pt x="386784" y="186699"/>
                    <a:pt x="369181" y="200374"/>
                  </a:cubicBezTo>
                  <a:cubicBezTo>
                    <a:pt x="351579" y="214049"/>
                    <a:pt x="342825" y="230573"/>
                    <a:pt x="342825" y="250040"/>
                  </a:cubicBezTo>
                  <a:cubicBezTo>
                    <a:pt x="342825" y="271787"/>
                    <a:pt x="353958" y="288216"/>
                    <a:pt x="376318" y="299326"/>
                  </a:cubicBezTo>
                  <a:cubicBezTo>
                    <a:pt x="398678" y="310437"/>
                    <a:pt x="447300" y="320503"/>
                    <a:pt x="522182" y="329430"/>
                  </a:cubicBezTo>
                  <a:cubicBezTo>
                    <a:pt x="635601" y="342250"/>
                    <a:pt x="719999" y="360103"/>
                    <a:pt x="775281" y="382895"/>
                  </a:cubicBezTo>
                  <a:cubicBezTo>
                    <a:pt x="830563" y="405781"/>
                    <a:pt x="872905" y="438354"/>
                    <a:pt x="902306" y="480708"/>
                  </a:cubicBezTo>
                  <a:cubicBezTo>
                    <a:pt x="931707" y="523061"/>
                    <a:pt x="946265" y="569594"/>
                    <a:pt x="946265" y="620305"/>
                  </a:cubicBezTo>
                  <a:cubicBezTo>
                    <a:pt x="946265" y="671015"/>
                    <a:pt x="930756" y="721441"/>
                    <a:pt x="899737" y="769873"/>
                  </a:cubicBezTo>
                  <a:cubicBezTo>
                    <a:pt x="868718" y="818304"/>
                    <a:pt x="819811" y="856955"/>
                    <a:pt x="753016" y="885634"/>
                  </a:cubicBezTo>
                  <a:cubicBezTo>
                    <a:pt x="686221" y="914313"/>
                    <a:pt x="595257" y="928653"/>
                    <a:pt x="480221" y="928653"/>
                  </a:cubicBezTo>
                  <a:cubicBezTo>
                    <a:pt x="317610" y="928653"/>
                    <a:pt x="201812" y="905481"/>
                    <a:pt x="132829" y="859234"/>
                  </a:cubicBezTo>
                  <a:cubicBezTo>
                    <a:pt x="63845" y="812986"/>
                    <a:pt x="19506" y="747177"/>
                    <a:pt x="0" y="661804"/>
                  </a:cubicBezTo>
                  <a:close/>
                </a:path>
              </a:pathLst>
            </a:custGeom>
            <a:grpFill/>
            <a:ln w="9510" cap="flat">
              <a:noFill/>
              <a:prstDash val="solid"/>
              <a:miter/>
            </a:ln>
          </p:spPr>
          <p:txBody>
            <a:bodyPr rtlCol="0" anchor="ctr"/>
            <a:lstStyle/>
            <a:p>
              <a:endParaRPr lang="en-GB"/>
            </a:p>
          </p:txBody>
        </p:sp>
        <p:sp>
          <p:nvSpPr>
            <p:cNvPr id="26" name="Freeform 25">
              <a:extLst>
                <a:ext uri="{FF2B5EF4-FFF2-40B4-BE49-F238E27FC236}">
                  <a16:creationId xmlns:a16="http://schemas.microsoft.com/office/drawing/2014/main" id="{EED979A2-E39A-B51C-B1E1-539E3EE7769A}"/>
                </a:ext>
              </a:extLst>
            </p:cNvPr>
            <p:cNvSpPr/>
            <p:nvPr/>
          </p:nvSpPr>
          <p:spPr>
            <a:xfrm>
              <a:off x="3437032" y="6597742"/>
              <a:ext cx="3048410" cy="1765601"/>
            </a:xfrm>
            <a:custGeom>
              <a:avLst/>
              <a:gdLst>
                <a:gd name="connsiteX0" fmla="*/ 0 w 3048410"/>
                <a:gd name="connsiteY0" fmla="*/ 519010 h 1765601"/>
                <a:gd name="connsiteX1" fmla="*/ 0 w 3048410"/>
                <a:gd name="connsiteY1" fmla="*/ 1745469 h 1765601"/>
                <a:gd name="connsiteX2" fmla="*/ 319323 w 3048410"/>
                <a:gd name="connsiteY2" fmla="*/ 1745469 h 1765601"/>
                <a:gd name="connsiteX3" fmla="*/ 319323 w 3048410"/>
                <a:gd name="connsiteY3" fmla="*/ 1614134 h 1765601"/>
                <a:gd name="connsiteX4" fmla="*/ 441686 w 3048410"/>
                <a:gd name="connsiteY4" fmla="*/ 1727046 h 1765601"/>
                <a:gd name="connsiteX5" fmla="*/ 606009 w 3048410"/>
                <a:gd name="connsiteY5" fmla="*/ 1765507 h 1765601"/>
                <a:gd name="connsiteX6" fmla="*/ 796690 w 3048410"/>
                <a:gd name="connsiteY6" fmla="*/ 1710713 h 1765601"/>
                <a:gd name="connsiteX7" fmla="*/ 931232 w 3048410"/>
                <a:gd name="connsiteY7" fmla="*/ 1545095 h 1765601"/>
                <a:gd name="connsiteX8" fmla="*/ 979853 w 3048410"/>
                <a:gd name="connsiteY8" fmla="*/ 1288693 h 1765601"/>
                <a:gd name="connsiteX9" fmla="*/ 873380 w 3048410"/>
                <a:gd name="connsiteY9" fmla="*/ 953660 h 1765601"/>
                <a:gd name="connsiteX10" fmla="*/ 604297 w 3048410"/>
                <a:gd name="connsiteY10" fmla="*/ 836949 h 1765601"/>
                <a:gd name="connsiteX11" fmla="*/ 460525 w 3048410"/>
                <a:gd name="connsiteY11" fmla="*/ 863729 h 1765601"/>
                <a:gd name="connsiteX12" fmla="*/ 344442 w 3048410"/>
                <a:gd name="connsiteY12" fmla="*/ 944068 h 1765601"/>
                <a:gd name="connsiteX13" fmla="*/ 344442 w 3048410"/>
                <a:gd name="connsiteY13" fmla="*/ 670667 h 1765601"/>
                <a:gd name="connsiteX14" fmla="*/ 2703873 w 3048410"/>
                <a:gd name="connsiteY14" fmla="*/ 670382 h 1765601"/>
                <a:gd name="connsiteX15" fmla="*/ 2703873 w 3048410"/>
                <a:gd name="connsiteY15" fmla="*/ 944068 h 1765601"/>
                <a:gd name="connsiteX16" fmla="*/ 2588647 w 3048410"/>
                <a:gd name="connsiteY16" fmla="*/ 863729 h 1765601"/>
                <a:gd name="connsiteX17" fmla="*/ 2444019 w 3048410"/>
                <a:gd name="connsiteY17" fmla="*/ 836949 h 1765601"/>
                <a:gd name="connsiteX18" fmla="*/ 2174555 w 3048410"/>
                <a:gd name="connsiteY18" fmla="*/ 954040 h 1765601"/>
                <a:gd name="connsiteX19" fmla="*/ 2068558 w 3048410"/>
                <a:gd name="connsiteY19" fmla="*/ 1292016 h 1765601"/>
                <a:gd name="connsiteX20" fmla="*/ 2164564 w 3048410"/>
                <a:gd name="connsiteY20" fmla="*/ 1627524 h 1765601"/>
                <a:gd name="connsiteX21" fmla="*/ 2442401 w 3048410"/>
                <a:gd name="connsiteY21" fmla="*/ 1765602 h 1765601"/>
                <a:gd name="connsiteX22" fmla="*/ 2606725 w 3048410"/>
                <a:gd name="connsiteY22" fmla="*/ 1727141 h 1765601"/>
                <a:gd name="connsiteX23" fmla="*/ 2729088 w 3048410"/>
                <a:gd name="connsiteY23" fmla="*/ 1614229 h 1765601"/>
                <a:gd name="connsiteX24" fmla="*/ 2729088 w 3048410"/>
                <a:gd name="connsiteY24" fmla="*/ 1745564 h 1765601"/>
                <a:gd name="connsiteX25" fmla="*/ 3048411 w 3048410"/>
                <a:gd name="connsiteY25" fmla="*/ 1745564 h 1765601"/>
                <a:gd name="connsiteX26" fmla="*/ 3048411 w 3048410"/>
                <a:gd name="connsiteY26" fmla="*/ 519010 h 1765601"/>
                <a:gd name="connsiteX27" fmla="*/ 0 w 3048410"/>
                <a:gd name="connsiteY27" fmla="*/ 519010 h 1765601"/>
                <a:gd name="connsiteX28" fmla="*/ 386023 w 3048410"/>
                <a:gd name="connsiteY28" fmla="*/ 1142638 h 1765601"/>
                <a:gd name="connsiteX29" fmla="*/ 499632 w 3048410"/>
                <a:gd name="connsiteY29" fmla="*/ 1091168 h 1765601"/>
                <a:gd name="connsiteX30" fmla="*/ 598112 w 3048410"/>
                <a:gd name="connsiteY30" fmla="*/ 1140549 h 1765601"/>
                <a:gd name="connsiteX31" fmla="*/ 638741 w 3048410"/>
                <a:gd name="connsiteY31" fmla="*/ 1295340 h 1765601"/>
                <a:gd name="connsiteX32" fmla="*/ 597256 w 3048410"/>
                <a:gd name="connsiteY32" fmla="*/ 1465611 h 1765601"/>
                <a:gd name="connsiteX33" fmla="*/ 494589 w 3048410"/>
                <a:gd name="connsiteY33" fmla="*/ 1516226 h 1765601"/>
                <a:gd name="connsiteX34" fmla="*/ 385167 w 3048410"/>
                <a:gd name="connsiteY34" fmla="*/ 1464756 h 1765601"/>
                <a:gd name="connsiteX35" fmla="*/ 341969 w 3048410"/>
                <a:gd name="connsiteY35" fmla="*/ 1298664 h 1765601"/>
                <a:gd name="connsiteX36" fmla="*/ 385928 w 3048410"/>
                <a:gd name="connsiteY36" fmla="*/ 1142638 h 1765601"/>
                <a:gd name="connsiteX37" fmla="*/ 2662863 w 3048410"/>
                <a:gd name="connsiteY37" fmla="*/ 1465136 h 1765601"/>
                <a:gd name="connsiteX38" fmla="*/ 2553917 w 3048410"/>
                <a:gd name="connsiteY38" fmla="*/ 1516131 h 1765601"/>
                <a:gd name="connsiteX39" fmla="*/ 2451250 w 3048410"/>
                <a:gd name="connsiteY39" fmla="*/ 1465516 h 1765601"/>
                <a:gd name="connsiteX40" fmla="*/ 2409765 w 3048410"/>
                <a:gd name="connsiteY40" fmla="*/ 1306166 h 1765601"/>
                <a:gd name="connsiteX41" fmla="*/ 2450013 w 3048410"/>
                <a:gd name="connsiteY41" fmla="*/ 1140549 h 1765601"/>
                <a:gd name="connsiteX42" fmla="*/ 2549730 w 3048410"/>
                <a:gd name="connsiteY42" fmla="*/ 1091168 h 1765601"/>
                <a:gd name="connsiteX43" fmla="*/ 2662007 w 3048410"/>
                <a:gd name="connsiteY43" fmla="*/ 1142638 h 1765601"/>
                <a:gd name="connsiteX44" fmla="*/ 2706442 w 3048410"/>
                <a:gd name="connsiteY44" fmla="*/ 1298664 h 1765601"/>
                <a:gd name="connsiteX45" fmla="*/ 2662863 w 3048410"/>
                <a:gd name="connsiteY45" fmla="*/ 1465136 h 17656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Lst>
              <a:rect l="l" t="t" r="r" b="b"/>
              <a:pathLst>
                <a:path w="3048410" h="1765601">
                  <a:moveTo>
                    <a:pt x="0" y="519010"/>
                  </a:moveTo>
                  <a:lnTo>
                    <a:pt x="0" y="1745469"/>
                  </a:lnTo>
                  <a:lnTo>
                    <a:pt x="319323" y="1745469"/>
                  </a:lnTo>
                  <a:lnTo>
                    <a:pt x="319323" y="1614134"/>
                  </a:lnTo>
                  <a:cubicBezTo>
                    <a:pt x="363472" y="1669308"/>
                    <a:pt x="404292" y="1707009"/>
                    <a:pt x="441686" y="1727046"/>
                  </a:cubicBezTo>
                  <a:cubicBezTo>
                    <a:pt x="491449" y="1752687"/>
                    <a:pt x="546160" y="1765507"/>
                    <a:pt x="606009" y="1765507"/>
                  </a:cubicBezTo>
                  <a:cubicBezTo>
                    <a:pt x="675849" y="1765507"/>
                    <a:pt x="739409" y="1747274"/>
                    <a:pt x="796690" y="1710713"/>
                  </a:cubicBezTo>
                  <a:cubicBezTo>
                    <a:pt x="853970" y="1674151"/>
                    <a:pt x="898785" y="1618977"/>
                    <a:pt x="931232" y="1545095"/>
                  </a:cubicBezTo>
                  <a:cubicBezTo>
                    <a:pt x="963678" y="1471213"/>
                    <a:pt x="979853" y="1385746"/>
                    <a:pt x="979853" y="1288693"/>
                  </a:cubicBezTo>
                  <a:cubicBezTo>
                    <a:pt x="979853" y="1143113"/>
                    <a:pt x="944362" y="1031435"/>
                    <a:pt x="873380" y="953660"/>
                  </a:cubicBezTo>
                  <a:cubicBezTo>
                    <a:pt x="802399" y="875884"/>
                    <a:pt x="712768" y="836949"/>
                    <a:pt x="604297" y="836949"/>
                  </a:cubicBezTo>
                  <a:cubicBezTo>
                    <a:pt x="551774" y="836949"/>
                    <a:pt x="503818" y="845876"/>
                    <a:pt x="460525" y="863729"/>
                  </a:cubicBezTo>
                  <a:cubicBezTo>
                    <a:pt x="417232" y="881582"/>
                    <a:pt x="378506" y="908362"/>
                    <a:pt x="344442" y="944068"/>
                  </a:cubicBezTo>
                  <a:lnTo>
                    <a:pt x="344442" y="670667"/>
                  </a:lnTo>
                  <a:cubicBezTo>
                    <a:pt x="407146" y="632302"/>
                    <a:pt x="1653419" y="-110791"/>
                    <a:pt x="2703873" y="670382"/>
                  </a:cubicBezTo>
                  <a:lnTo>
                    <a:pt x="2703873" y="944068"/>
                  </a:lnTo>
                  <a:cubicBezTo>
                    <a:pt x="2670380" y="908362"/>
                    <a:pt x="2631940" y="881582"/>
                    <a:pt x="2588647" y="863729"/>
                  </a:cubicBezTo>
                  <a:cubicBezTo>
                    <a:pt x="2545354" y="845876"/>
                    <a:pt x="2497113" y="836949"/>
                    <a:pt x="2444019" y="836949"/>
                  </a:cubicBezTo>
                  <a:cubicBezTo>
                    <a:pt x="2335072" y="836949"/>
                    <a:pt x="2245251" y="875979"/>
                    <a:pt x="2174555" y="954040"/>
                  </a:cubicBezTo>
                  <a:cubicBezTo>
                    <a:pt x="2103858" y="1032100"/>
                    <a:pt x="2068558" y="1144727"/>
                    <a:pt x="2068558" y="1292016"/>
                  </a:cubicBezTo>
                  <a:cubicBezTo>
                    <a:pt x="2068558" y="1423637"/>
                    <a:pt x="2100528" y="1535504"/>
                    <a:pt x="2164564" y="1627524"/>
                  </a:cubicBezTo>
                  <a:cubicBezTo>
                    <a:pt x="2228505" y="1719544"/>
                    <a:pt x="2321180" y="1765602"/>
                    <a:pt x="2442401" y="1765602"/>
                  </a:cubicBezTo>
                  <a:cubicBezTo>
                    <a:pt x="2502726" y="1765602"/>
                    <a:pt x="2557533" y="1752782"/>
                    <a:pt x="2606725" y="1727141"/>
                  </a:cubicBezTo>
                  <a:cubicBezTo>
                    <a:pt x="2643643" y="1707674"/>
                    <a:pt x="2684367" y="1669973"/>
                    <a:pt x="2729088" y="1614229"/>
                  </a:cubicBezTo>
                  <a:lnTo>
                    <a:pt x="2729088" y="1745564"/>
                  </a:lnTo>
                  <a:lnTo>
                    <a:pt x="3048411" y="1745564"/>
                  </a:lnTo>
                  <a:lnTo>
                    <a:pt x="3048411" y="519010"/>
                  </a:lnTo>
                  <a:cubicBezTo>
                    <a:pt x="1524205" y="-648762"/>
                    <a:pt x="0" y="519010"/>
                    <a:pt x="0" y="519010"/>
                  </a:cubicBezTo>
                  <a:close/>
                  <a:moveTo>
                    <a:pt x="386023" y="1142638"/>
                  </a:moveTo>
                  <a:cubicBezTo>
                    <a:pt x="415329" y="1108356"/>
                    <a:pt x="453199" y="1091168"/>
                    <a:pt x="499632" y="1091168"/>
                  </a:cubicBezTo>
                  <a:cubicBezTo>
                    <a:pt x="538168" y="1091168"/>
                    <a:pt x="570994" y="1107596"/>
                    <a:pt x="598112" y="1140549"/>
                  </a:cubicBezTo>
                  <a:cubicBezTo>
                    <a:pt x="625230" y="1173501"/>
                    <a:pt x="638741" y="1225067"/>
                    <a:pt x="638741" y="1295340"/>
                  </a:cubicBezTo>
                  <a:cubicBezTo>
                    <a:pt x="638741" y="1375110"/>
                    <a:pt x="624944" y="1431803"/>
                    <a:pt x="597256" y="1465611"/>
                  </a:cubicBezTo>
                  <a:cubicBezTo>
                    <a:pt x="569567" y="1499323"/>
                    <a:pt x="535313" y="1516226"/>
                    <a:pt x="494589" y="1516226"/>
                  </a:cubicBezTo>
                  <a:cubicBezTo>
                    <a:pt x="450439" y="1516226"/>
                    <a:pt x="413997" y="1499038"/>
                    <a:pt x="385167" y="1464756"/>
                  </a:cubicBezTo>
                  <a:cubicBezTo>
                    <a:pt x="356336" y="1430474"/>
                    <a:pt x="341969" y="1375110"/>
                    <a:pt x="341969" y="1298664"/>
                  </a:cubicBezTo>
                  <a:cubicBezTo>
                    <a:pt x="341969" y="1228960"/>
                    <a:pt x="356622" y="1176920"/>
                    <a:pt x="385928" y="1142638"/>
                  </a:cubicBezTo>
                  <a:close/>
                  <a:moveTo>
                    <a:pt x="2662863" y="1465136"/>
                  </a:moveTo>
                  <a:cubicBezTo>
                    <a:pt x="2633843" y="1499133"/>
                    <a:pt x="2597496" y="1516131"/>
                    <a:pt x="2553917" y="1516131"/>
                  </a:cubicBezTo>
                  <a:cubicBezTo>
                    <a:pt x="2513098" y="1516131"/>
                    <a:pt x="2478939" y="1499228"/>
                    <a:pt x="2451250" y="1465516"/>
                  </a:cubicBezTo>
                  <a:cubicBezTo>
                    <a:pt x="2423562" y="1431803"/>
                    <a:pt x="2409765" y="1378624"/>
                    <a:pt x="2409765" y="1306166"/>
                  </a:cubicBezTo>
                  <a:cubicBezTo>
                    <a:pt x="2409765" y="1228676"/>
                    <a:pt x="2423181" y="1173406"/>
                    <a:pt x="2450013" y="1140549"/>
                  </a:cubicBezTo>
                  <a:cubicBezTo>
                    <a:pt x="2476846" y="1107691"/>
                    <a:pt x="2510053" y="1091168"/>
                    <a:pt x="2549730" y="1091168"/>
                  </a:cubicBezTo>
                  <a:cubicBezTo>
                    <a:pt x="2595022" y="1091168"/>
                    <a:pt x="2632416" y="1108356"/>
                    <a:pt x="2662007" y="1142638"/>
                  </a:cubicBezTo>
                  <a:cubicBezTo>
                    <a:pt x="2691599" y="1176920"/>
                    <a:pt x="2706442" y="1228960"/>
                    <a:pt x="2706442" y="1298664"/>
                  </a:cubicBezTo>
                  <a:cubicBezTo>
                    <a:pt x="2706442" y="1375585"/>
                    <a:pt x="2691884" y="1431139"/>
                    <a:pt x="2662863" y="1465136"/>
                  </a:cubicBezTo>
                  <a:close/>
                </a:path>
              </a:pathLst>
            </a:custGeom>
            <a:grpFill/>
            <a:ln w="9510" cap="flat">
              <a:noFill/>
              <a:prstDash val="solid"/>
              <a:miter/>
            </a:ln>
          </p:spPr>
          <p:txBody>
            <a:bodyPr rtlCol="0" anchor="ctr"/>
            <a:lstStyle/>
            <a:p>
              <a:endParaRPr lang="en-GB"/>
            </a:p>
          </p:txBody>
        </p:sp>
      </p:grpSp>
    </p:spTree>
    <p:extLst>
      <p:ext uri="{BB962C8B-B14F-4D97-AF65-F5344CB8AC3E}">
        <p14:creationId xmlns:p14="http://schemas.microsoft.com/office/powerpoint/2010/main" val="2194420424"/>
      </p:ext>
    </p:extLst>
  </p:cSld>
  <p:clrMap bg1="lt1" tx1="dk1" bg2="lt2" tx2="dk2" accent1="accent1" accent2="accent2" accent3="accent3" accent4="accent4" accent5="accent5" accent6="accent6" hlink="hlink" folHlink="folHlink"/>
  <p:sldLayoutIdLst>
    <p:sldLayoutId id="2147483687" r:id="rId1"/>
    <p:sldLayoutId id="2147483688" r:id="rId2"/>
    <p:sldLayoutId id="2147483689" r:id="rId3"/>
    <p:sldLayoutId id="2147483690" r:id="rId4"/>
    <p:sldLayoutId id="2147483691" r:id="rId5"/>
    <p:sldLayoutId id="2147483692" r:id="rId6"/>
    <p:sldLayoutId id="2147483693" r:id="rId7"/>
    <p:sldLayoutId id="2147483694" r:id="rId8"/>
    <p:sldLayoutId id="2147483695" r:id="rId9"/>
    <p:sldLayoutId id="2147483696" r:id="rId10"/>
    <p:sldLayoutId id="2147483697" r:id="rId11"/>
    <p:sldLayoutId id="2147483698" r:id="rId12"/>
    <p:sldLayoutId id="2147483699" r:id="rId13"/>
    <p:sldLayoutId id="2147483700" r:id="rId14"/>
    <p:sldLayoutId id="2147483701" r:id="rId15"/>
    <p:sldLayoutId id="2147483702" r:id="rId16"/>
    <p:sldLayoutId id="2147483650" r:id="rId17"/>
    <p:sldLayoutId id="2147483683" r:id="rId18"/>
    <p:sldLayoutId id="2147483684" r:id="rId19"/>
    <p:sldLayoutId id="2147483685" r:id="rId20"/>
    <p:sldLayoutId id="2147483651" r:id="rId21"/>
    <p:sldLayoutId id="2147483679" r:id="rId22"/>
    <p:sldLayoutId id="2147483661" r:id="rId23"/>
    <p:sldLayoutId id="2147483652" r:id="rId24"/>
    <p:sldLayoutId id="2147483656" r:id="rId25"/>
  </p:sldLayoutIdLst>
  <p:hf hdr="0" ftr="0" dt="0"/>
  <p:txStyles>
    <p:titleStyle>
      <a:lvl1pPr algn="l" defTabSz="914400" rtl="0" eaLnBrk="1" latinLnBrk="0" hangingPunct="1">
        <a:lnSpc>
          <a:spcPct val="90000"/>
        </a:lnSpc>
        <a:spcBef>
          <a:spcPct val="0"/>
        </a:spcBef>
        <a:buNone/>
        <a:defRPr sz="3800" kern="1200" spc="-300">
          <a:solidFill>
            <a:schemeClr val="accent2"/>
          </a:solidFill>
          <a:latin typeface="+mj-lt"/>
          <a:ea typeface="+mj-ea"/>
          <a:cs typeface="+mj-cs"/>
        </a:defRPr>
      </a:lvl1pPr>
    </p:titleStyle>
    <p:bodyStyle>
      <a:lvl1pPr marL="0" indent="0" algn="l" defTabSz="914400" rtl="0" eaLnBrk="1" latinLnBrk="0" hangingPunct="1">
        <a:lnSpc>
          <a:spcPct val="100000"/>
        </a:lnSpc>
        <a:spcBef>
          <a:spcPts val="1000"/>
        </a:spcBef>
        <a:buFontTx/>
        <a:buNone/>
        <a:defRPr lang="en-GB" sz="1600" b="0" i="0" kern="1200" spc="0" noProof="0" dirty="0">
          <a:solidFill>
            <a:schemeClr val="tx1"/>
          </a:solidFill>
          <a:latin typeface="Arial" panose="020B0604020202020204" pitchFamily="34" charset="0"/>
          <a:ea typeface="+mn-ea"/>
          <a:cs typeface="Arial" panose="020B0604020202020204" pitchFamily="34" charset="0"/>
        </a:defRPr>
      </a:lvl1pPr>
      <a:lvl2pPr marL="0" indent="0" algn="l" defTabSz="360000" rtl="0" eaLnBrk="1" fontAlgn="t" latinLnBrk="0" hangingPunct="1">
        <a:lnSpc>
          <a:spcPct val="107000"/>
        </a:lnSpc>
        <a:spcBef>
          <a:spcPts val="0"/>
        </a:spcBef>
        <a:spcAft>
          <a:spcPts val="800"/>
        </a:spcAft>
        <a:buFont typeface="Arial" panose="020B0604020202020204" pitchFamily="34" charset="0"/>
        <a:buNone/>
        <a:defRPr lang="en-GB" sz="1400" b="1" i="0" kern="1200" spc="0" noProof="0" dirty="0">
          <a:solidFill>
            <a:schemeClr val="accent3"/>
          </a:solidFill>
          <a:latin typeface="+mj-lt"/>
          <a:ea typeface="+mn-ea"/>
          <a:cs typeface="Times New Roman" panose="02020603050405020304" pitchFamily="18" charset="0"/>
        </a:defRPr>
      </a:lvl2pPr>
      <a:lvl3pPr marL="1143000" indent="-228600" algn="l" defTabSz="914400" rtl="0" eaLnBrk="1" latinLnBrk="0" hangingPunct="1">
        <a:lnSpc>
          <a:spcPct val="90000"/>
        </a:lnSpc>
        <a:spcBef>
          <a:spcPts val="500"/>
        </a:spcBef>
        <a:buFont typeface="Arial" panose="020B0604020202020204" pitchFamily="34" charset="0"/>
        <a:buChar char="•"/>
        <a:defRPr sz="1400" b="0" i="0" kern="1200">
          <a:solidFill>
            <a:schemeClr val="bg2"/>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400" b="0" i="0" kern="1200">
          <a:solidFill>
            <a:schemeClr val="tx1"/>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100" b="0" i="0" kern="1200">
          <a:solidFill>
            <a:schemeClr val="bg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30" orient="horz" pos="2160" userDrawn="1">
          <p15:clr>
            <a:srgbClr val="F26B43"/>
          </p15:clr>
        </p15:guide>
        <p15:guide id="31" pos="3840" userDrawn="1">
          <p15:clr>
            <a:srgbClr val="F26B43"/>
          </p15:clr>
        </p15:guide>
        <p15:guide id="32" orient="horz" pos="255" userDrawn="1">
          <p15:clr>
            <a:srgbClr val="F26B43"/>
          </p15:clr>
        </p15:guide>
        <p15:guide id="33" orient="horz" pos="4065" userDrawn="1">
          <p15:clr>
            <a:srgbClr val="F26B43"/>
          </p15:clr>
        </p15:guide>
        <p15:guide id="34" pos="869" userDrawn="1">
          <p15:clr>
            <a:srgbClr val="F26B43"/>
          </p15:clr>
        </p15:guide>
        <p15:guide id="35" pos="778" userDrawn="1">
          <p15:clr>
            <a:srgbClr val="F26B43"/>
          </p15:clr>
        </p15:guide>
        <p15:guide id="36" pos="1368" userDrawn="1">
          <p15:clr>
            <a:srgbClr val="F26B43"/>
          </p15:clr>
        </p15:guide>
        <p15:guide id="37" pos="1459" userDrawn="1">
          <p15:clr>
            <a:srgbClr val="F26B43"/>
          </p15:clr>
        </p15:guide>
        <p15:guide id="38" pos="1980" userDrawn="1">
          <p15:clr>
            <a:srgbClr val="F26B43"/>
          </p15:clr>
        </p15:guide>
        <p15:guide id="39" pos="2071" userDrawn="1">
          <p15:clr>
            <a:srgbClr val="F26B43"/>
          </p15:clr>
        </p15:guide>
        <p15:guide id="40" pos="2593" userDrawn="1">
          <p15:clr>
            <a:srgbClr val="F26B43"/>
          </p15:clr>
        </p15:guide>
        <p15:guide id="41" pos="2683" userDrawn="1">
          <p15:clr>
            <a:srgbClr val="F26B43"/>
          </p15:clr>
        </p15:guide>
        <p15:guide id="42" pos="3182" userDrawn="1">
          <p15:clr>
            <a:srgbClr val="F26B43"/>
          </p15:clr>
        </p15:guide>
        <p15:guide id="43" pos="3273" userDrawn="1">
          <p15:clr>
            <a:srgbClr val="F26B43"/>
          </p15:clr>
        </p15:guide>
        <p15:guide id="44" pos="3795" userDrawn="1">
          <p15:clr>
            <a:srgbClr val="F26B43"/>
          </p15:clr>
        </p15:guide>
        <p15:guide id="45" pos="3885" userDrawn="1">
          <p15:clr>
            <a:srgbClr val="F26B43"/>
          </p15:clr>
        </p15:guide>
        <p15:guide id="46" pos="4407" userDrawn="1">
          <p15:clr>
            <a:srgbClr val="F26B43"/>
          </p15:clr>
        </p15:guide>
        <p15:guide id="47" pos="4498" userDrawn="1">
          <p15:clr>
            <a:srgbClr val="F26B43"/>
          </p15:clr>
        </p15:guide>
        <p15:guide id="48" pos="4997" userDrawn="1">
          <p15:clr>
            <a:srgbClr val="F26B43"/>
          </p15:clr>
        </p15:guide>
        <p15:guide id="49" pos="5087" userDrawn="1">
          <p15:clr>
            <a:srgbClr val="F26B43"/>
          </p15:clr>
        </p15:guide>
        <p15:guide id="50" pos="5609" userDrawn="1">
          <p15:clr>
            <a:srgbClr val="F26B43"/>
          </p15:clr>
        </p15:guide>
        <p15:guide id="51" pos="5700" userDrawn="1">
          <p15:clr>
            <a:srgbClr val="F26B43"/>
          </p15:clr>
        </p15:guide>
        <p15:guide id="52" pos="6221" userDrawn="1">
          <p15:clr>
            <a:srgbClr val="F26B43"/>
          </p15:clr>
        </p15:guide>
        <p15:guide id="53" pos="6312" userDrawn="1">
          <p15:clr>
            <a:srgbClr val="F26B43"/>
          </p15:clr>
        </p15:guide>
        <p15:guide id="54" pos="6811" userDrawn="1">
          <p15:clr>
            <a:srgbClr val="F26B43"/>
          </p15:clr>
        </p15:guide>
        <p15:guide id="55" pos="6902" userDrawn="1">
          <p15:clr>
            <a:srgbClr val="F26B43"/>
          </p15:clr>
        </p15:guide>
        <p15:guide id="56" pos="7423" userDrawn="1">
          <p15:clr>
            <a:srgbClr val="F26B43"/>
          </p15:clr>
        </p15:guide>
        <p15:guide id="57" pos="257" userDrawn="1">
          <p15:clr>
            <a:srgbClr val="F26B43"/>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xml"/><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4.xml"/><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5.xml"/><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6.xml"/><Relationship Id="rId1" Type="http://schemas.openxmlformats.org/officeDocument/2006/relationships/slideLayout" Target="../slideLayouts/slideLayout6.xml"/><Relationship Id="rId4" Type="http://schemas.openxmlformats.org/officeDocument/2006/relationships/image" Target="../media/image7.png"/></Relationships>
</file>

<file path=ppt/slides/_rels/slide7.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7.xml"/><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8.xml"/><Relationship Id="rId1" Type="http://schemas.openxmlformats.org/officeDocument/2006/relationships/slideLayout" Target="../slideLayouts/slideLayout6.xml"/><Relationship Id="rId4" Type="http://schemas.openxmlformats.org/officeDocument/2006/relationships/image" Target="../media/image10.png"/></Relationships>
</file>

<file path=ppt/slides/_rels/slide9.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9.xml"/><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0.xml"/><Relationship Id="rId1" Type="http://schemas.openxmlformats.org/officeDocument/2006/relationships/slideLayout" Target="../slideLayouts/slideLayout6.xml"/><Relationship Id="rId6" Type="http://schemas.openxmlformats.org/officeDocument/2006/relationships/image" Target="../media/image15.png"/><Relationship Id="rId5" Type="http://schemas.openxmlformats.org/officeDocument/2006/relationships/image" Target="../media/image14.svg"/><Relationship Id="rId4" Type="http://schemas.openxmlformats.org/officeDocument/2006/relationships/image" Target="../media/image13.png"/></Relationships>
</file>

<file path=ppt/slides/_rels/slide11.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1.xml"/><Relationship Id="rId1" Type="http://schemas.openxmlformats.org/officeDocument/2006/relationships/slideLayout" Target="../slideLayouts/slideLayout6.xml"/><Relationship Id="rId5" Type="http://schemas.openxmlformats.org/officeDocument/2006/relationships/image" Target="../media/image14.svg"/><Relationship Id="rId4" Type="http://schemas.openxmlformats.org/officeDocument/2006/relationships/image" Target="../media/image13.png"/></Relationships>
</file>

<file path=ppt/slides/_rels/slide12.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2.xml"/><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13.xml"/><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14.xml"/><Relationship Id="rId1" Type="http://schemas.openxmlformats.org/officeDocument/2006/relationships/slideLayout" Target="../slideLayouts/slideLayout6.xml"/><Relationship Id="rId5" Type="http://schemas.openxmlformats.org/officeDocument/2006/relationships/image" Target="../media/image20.png"/><Relationship Id="rId4" Type="http://schemas.openxmlformats.org/officeDocument/2006/relationships/image" Target="../media/image6.png"/></Relationships>
</file>

<file path=ppt/slides/_rels/slide15.xml.rels><?xml version="1.0" encoding="UTF-8" standalone="yes"?>
<Relationships xmlns="http://schemas.openxmlformats.org/package/2006/relationships"><Relationship Id="rId3" Type="http://schemas.openxmlformats.org/officeDocument/2006/relationships/image" Target="../media/image21.emf"/><Relationship Id="rId2" Type="http://schemas.openxmlformats.org/officeDocument/2006/relationships/notesSlide" Target="../notesSlides/notesSlide15.xml"/><Relationship Id="rId1" Type="http://schemas.openxmlformats.org/officeDocument/2006/relationships/slideLayout" Target="../slideLayouts/slideLayout6.xml"/></Relationships>
</file>

<file path=ppt/slides/_rels/slide16.xml.rels><?xml version="1.0" encoding="UTF-8" standalone="yes"?>
<Relationships xmlns="http://schemas.openxmlformats.org/package/2006/relationships"><Relationship Id="rId3" Type="http://schemas.openxmlformats.org/officeDocument/2006/relationships/hyperlink" Target="https://data.europa.eu/doi/10.2777/308407" TargetMode="External"/><Relationship Id="rId2" Type="http://schemas.openxmlformats.org/officeDocument/2006/relationships/notesSlide" Target="../notesSlides/notesSlide16.xml"/><Relationship Id="rId1" Type="http://schemas.openxmlformats.org/officeDocument/2006/relationships/slideLayout" Target="../slideLayouts/slideLayout6.xml"/><Relationship Id="rId5" Type="http://schemas.openxmlformats.org/officeDocument/2006/relationships/hyperlink" Target="https://op.europa.eu/en/web/eu-law-and-publications/publication-detail/-/publication/38a2fa08-728e-11ec-9136-01aa75ed71a1" TargetMode="External"/><Relationship Id="rId4" Type="http://schemas.openxmlformats.org/officeDocument/2006/relationships/hyperlink" Target="https://library.fes.de/pdf-files/bueros/bruessel/19952.pdf"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ubtitle 1">
            <a:extLst>
              <a:ext uri="{FF2B5EF4-FFF2-40B4-BE49-F238E27FC236}">
                <a16:creationId xmlns:a16="http://schemas.microsoft.com/office/drawing/2014/main" id="{5D708D7B-7FFE-FC5F-4C2C-37234D91C2BB}"/>
              </a:ext>
            </a:extLst>
          </p:cNvPr>
          <p:cNvSpPr>
            <a:spLocks noGrp="1"/>
          </p:cNvSpPr>
          <p:nvPr>
            <p:ph type="subTitle" idx="1"/>
          </p:nvPr>
        </p:nvSpPr>
        <p:spPr>
          <a:xfrm>
            <a:off x="427831" y="4489998"/>
            <a:ext cx="11336338" cy="1118302"/>
          </a:xfrm>
        </p:spPr>
        <p:txBody>
          <a:bodyPr/>
          <a:lstStyle/>
          <a:p>
            <a:r>
              <a:rPr lang="en-US" dirty="0"/>
              <a:t>Dr. Ralf Kopp and Antonius Schröder / TU Dortmund – Social Research Centre, Germany</a:t>
            </a:r>
          </a:p>
          <a:p>
            <a:r>
              <a:rPr lang="fr-FR" dirty="0"/>
              <a:t>Workplace Innovation Europe: </a:t>
            </a:r>
            <a:r>
              <a:rPr lang="en-GB" sz="1800" dirty="0">
                <a:effectLst/>
                <a:latin typeface="Calibri" panose="020F0502020204030204" pitchFamily="34" charset="0"/>
                <a:ea typeface="Calibri" panose="020F0502020204030204" pitchFamily="34" charset="0"/>
                <a:cs typeface="Times New Roman" panose="02020603050405020304" pitchFamily="18" charset="0"/>
              </a:rPr>
              <a:t>Empowerment, Participation and Democratisation: Prospects for Industrial Work (Webinar)</a:t>
            </a:r>
            <a:br>
              <a:rPr lang="fr-FR" dirty="0"/>
            </a:br>
            <a:r>
              <a:rPr lang="fr-FR" sz="1400" dirty="0" err="1"/>
              <a:t>January</a:t>
            </a:r>
            <a:r>
              <a:rPr lang="fr-FR" sz="1400" dirty="0"/>
              <a:t> 30, 2026</a:t>
            </a:r>
            <a:endParaRPr lang="de-DE" sz="1400" dirty="0"/>
          </a:p>
          <a:p>
            <a:endParaRPr lang="en-US" dirty="0"/>
          </a:p>
          <a:p>
            <a:endParaRPr lang="en-US" dirty="0"/>
          </a:p>
          <a:p>
            <a:endParaRPr lang="en-GB" dirty="0"/>
          </a:p>
        </p:txBody>
      </p:sp>
      <p:sp>
        <p:nvSpPr>
          <p:cNvPr id="5" name="Textfeld 4"/>
          <p:cNvSpPr txBox="1"/>
          <p:nvPr/>
        </p:nvSpPr>
        <p:spPr>
          <a:xfrm>
            <a:off x="263611" y="2852500"/>
            <a:ext cx="11549448" cy="1169551"/>
          </a:xfrm>
          <a:prstGeom prst="rect">
            <a:avLst/>
          </a:prstGeom>
          <a:noFill/>
        </p:spPr>
        <p:txBody>
          <a:bodyPr wrap="square" lIns="0" tIns="0" rIns="0" bIns="0" rtlCol="0">
            <a:spAutoFit/>
          </a:bodyPr>
          <a:lstStyle/>
          <a:p>
            <a:pPr algn="ctr"/>
            <a:r>
              <a:rPr lang="en-GB" sz="3600" b="1" dirty="0">
                <a:solidFill>
                  <a:srgbClr val="00B0F0"/>
                </a:solidFill>
                <a:effectLst/>
                <a:latin typeface="Calibri" panose="020F0502020204030204" pitchFamily="34" charset="0"/>
                <a:ea typeface="Calibri" panose="020F0502020204030204" pitchFamily="34" charset="0"/>
              </a:rPr>
              <a:t>Industry 5.0: </a:t>
            </a:r>
            <a:r>
              <a:rPr lang="en-GB" sz="3600" b="1" dirty="0">
                <a:solidFill>
                  <a:srgbClr val="00B0F0"/>
                </a:solidFill>
                <a:latin typeface="Calibri" panose="020F0502020204030204" pitchFamily="34" charset="0"/>
                <a:ea typeface="Calibri" panose="020F0502020204030204" pitchFamily="34" charset="0"/>
              </a:rPr>
              <a:t>M</a:t>
            </a:r>
            <a:r>
              <a:rPr lang="en-GB" sz="3600" b="1" dirty="0">
                <a:solidFill>
                  <a:srgbClr val="00B0F0"/>
                </a:solidFill>
                <a:effectLst/>
                <a:latin typeface="Calibri" panose="020F0502020204030204" pitchFamily="34" charset="0"/>
                <a:ea typeface="Calibri" panose="020F0502020204030204" pitchFamily="34" charset="0"/>
              </a:rPr>
              <a:t>aking workers </a:t>
            </a:r>
            <a:r>
              <a:rPr lang="en-GB" sz="3600" b="1" dirty="0">
                <a:solidFill>
                  <a:srgbClr val="FF0000"/>
                </a:solidFill>
                <a:effectLst/>
                <a:latin typeface="Calibri" panose="020F0502020204030204" pitchFamily="34" charset="0"/>
                <a:ea typeface="Calibri" panose="020F0502020204030204" pitchFamily="34" charset="0"/>
              </a:rPr>
              <a:t>and</a:t>
            </a:r>
            <a:r>
              <a:rPr lang="en-GB" sz="3600" b="1" dirty="0">
                <a:solidFill>
                  <a:srgbClr val="00B0F0"/>
                </a:solidFill>
                <a:effectLst/>
                <a:latin typeface="Calibri" panose="020F0502020204030204" pitchFamily="34" charset="0"/>
                <a:ea typeface="Calibri" panose="020F0502020204030204" pitchFamily="34" charset="0"/>
              </a:rPr>
              <a:t> </a:t>
            </a:r>
            <a:r>
              <a:rPr lang="en-GB" sz="3600" b="1" dirty="0">
                <a:solidFill>
                  <a:srgbClr val="FF0000"/>
                </a:solidFill>
                <a:effectLst/>
                <a:latin typeface="Calibri" panose="020F0502020204030204" pitchFamily="34" charset="0"/>
                <a:ea typeface="Calibri" panose="020F0502020204030204" pitchFamily="34" charset="0"/>
              </a:rPr>
              <a:t>civil society </a:t>
            </a:r>
            <a:r>
              <a:rPr lang="en-GB" sz="3600" b="1" dirty="0">
                <a:solidFill>
                  <a:srgbClr val="00B0F0"/>
                </a:solidFill>
                <a:effectLst/>
                <a:latin typeface="Calibri" panose="020F0502020204030204" pitchFamily="34" charset="0"/>
                <a:ea typeface="Calibri" panose="020F0502020204030204" pitchFamily="34" charset="0"/>
              </a:rPr>
              <a:t>strong</a:t>
            </a:r>
          </a:p>
          <a:p>
            <a:pPr algn="ctr"/>
            <a:r>
              <a:rPr lang="en-GB" sz="2200" b="1" dirty="0">
                <a:solidFill>
                  <a:srgbClr val="00B0F0"/>
                </a:solidFill>
                <a:latin typeface="Calibri" panose="020F0502020204030204" pitchFamily="34" charset="0"/>
                <a:ea typeface="Calibri" panose="020F0502020204030204" pitchFamily="34" charset="0"/>
              </a:rPr>
              <a:t>A</a:t>
            </a:r>
            <a:r>
              <a:rPr lang="en-GB" sz="2200" b="1" dirty="0">
                <a:solidFill>
                  <a:srgbClr val="00B0F0"/>
                </a:solidFill>
                <a:effectLst/>
                <a:latin typeface="Calibri" panose="020F0502020204030204" pitchFamily="34" charset="0"/>
                <a:ea typeface="Calibri" panose="020F0502020204030204" pitchFamily="34" charset="0"/>
              </a:rPr>
              <a:t> comprehensive approach for skill-based human centricity </a:t>
            </a:r>
            <a:r>
              <a:rPr lang="en-GB" sz="2200" b="1" dirty="0">
                <a:solidFill>
                  <a:srgbClr val="FF0000"/>
                </a:solidFill>
                <a:effectLst/>
                <a:latin typeface="Calibri" panose="020F0502020204030204" pitchFamily="34" charset="0"/>
                <a:ea typeface="Calibri" panose="020F0502020204030204" pitchFamily="34" charset="0"/>
              </a:rPr>
              <a:t>and stronger focus on social challenges</a:t>
            </a:r>
          </a:p>
          <a:p>
            <a:pPr algn="ctr"/>
            <a:r>
              <a:rPr lang="en-GB" sz="1800" dirty="0">
                <a:solidFill>
                  <a:srgbClr val="00B0F0"/>
                </a:solidFill>
                <a:effectLst/>
                <a:latin typeface="Calibri" panose="020F0502020204030204" pitchFamily="34" charset="0"/>
                <a:ea typeface="Calibri" panose="020F0502020204030204" pitchFamily="34" charset="0"/>
              </a:rPr>
              <a:t> </a:t>
            </a:r>
            <a:endParaRPr lang="de-DE" sz="3200" dirty="0" err="1"/>
          </a:p>
        </p:txBody>
      </p:sp>
      <p:sp>
        <p:nvSpPr>
          <p:cNvPr id="6" name="Textfeld 5">
            <a:extLst>
              <a:ext uri="{FF2B5EF4-FFF2-40B4-BE49-F238E27FC236}">
                <a16:creationId xmlns:a16="http://schemas.microsoft.com/office/drawing/2014/main" id="{5145FA6F-6DCB-485D-A171-DD9211DF0F1D}"/>
              </a:ext>
            </a:extLst>
          </p:cNvPr>
          <p:cNvSpPr txBox="1"/>
          <p:nvPr/>
        </p:nvSpPr>
        <p:spPr>
          <a:xfrm>
            <a:off x="5082746" y="1932436"/>
            <a:ext cx="6573794" cy="338554"/>
          </a:xfrm>
          <a:prstGeom prst="rect">
            <a:avLst/>
          </a:prstGeom>
          <a:noFill/>
        </p:spPr>
        <p:txBody>
          <a:bodyPr wrap="square">
            <a:spAutoFit/>
          </a:bodyPr>
          <a:lstStyle/>
          <a:p>
            <a:r>
              <a:rPr lang="en-GB" sz="1600" dirty="0">
                <a:solidFill>
                  <a:schemeClr val="bg1"/>
                </a:solidFill>
              </a:rPr>
              <a:t>www.bridges5-0.eu</a:t>
            </a:r>
            <a:endParaRPr lang="de-DE" sz="1600" dirty="0">
              <a:solidFill>
                <a:schemeClr val="bg1"/>
              </a:solidFill>
            </a:endParaRPr>
          </a:p>
        </p:txBody>
      </p:sp>
    </p:spTree>
    <p:extLst>
      <p:ext uri="{BB962C8B-B14F-4D97-AF65-F5344CB8AC3E}">
        <p14:creationId xmlns:p14="http://schemas.microsoft.com/office/powerpoint/2010/main" val="272466517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tertitel 1"/>
          <p:cNvSpPr>
            <a:spLocks noGrp="1"/>
          </p:cNvSpPr>
          <p:nvPr>
            <p:ph type="subTitle" idx="1"/>
          </p:nvPr>
        </p:nvSpPr>
        <p:spPr>
          <a:xfrm>
            <a:off x="662076" y="2601118"/>
            <a:ext cx="11900003" cy="2694781"/>
          </a:xfrm>
        </p:spPr>
        <p:txBody>
          <a:bodyPr/>
          <a:lstStyle/>
          <a:p>
            <a:pPr marL="457200" indent="-457200">
              <a:buFont typeface="+mj-lt"/>
              <a:buAutoNum type="arabicPeriod"/>
            </a:pPr>
            <a:r>
              <a:rPr lang="de-DE" sz="2400" dirty="0">
                <a:solidFill>
                  <a:srgbClr val="00B0F0"/>
                </a:solidFill>
              </a:rPr>
              <a:t>Bridges 5.0-Project</a:t>
            </a:r>
          </a:p>
          <a:p>
            <a:pPr marL="457200" indent="-457200">
              <a:buFont typeface="+mj-lt"/>
              <a:buAutoNum type="arabicPeriod"/>
            </a:pPr>
            <a:r>
              <a:rPr lang="de-DE" sz="2400" dirty="0">
                <a:solidFill>
                  <a:srgbClr val="00B0F0"/>
                </a:solidFill>
              </a:rPr>
              <a:t>Industrie 4.0: </a:t>
            </a:r>
            <a:r>
              <a:rPr lang="de-DE" sz="2400" dirty="0" err="1">
                <a:solidFill>
                  <a:srgbClr val="00B0F0"/>
                </a:solidFill>
              </a:rPr>
              <a:t>Better</a:t>
            </a:r>
            <a:r>
              <a:rPr lang="de-DE" sz="2400" dirty="0">
                <a:solidFill>
                  <a:srgbClr val="00B0F0"/>
                </a:solidFill>
              </a:rPr>
              <a:t> </a:t>
            </a:r>
            <a:r>
              <a:rPr lang="de-DE" sz="2400" dirty="0" err="1">
                <a:solidFill>
                  <a:srgbClr val="00B0F0"/>
                </a:solidFill>
              </a:rPr>
              <a:t>than</a:t>
            </a:r>
            <a:r>
              <a:rPr lang="de-DE" sz="2400" dirty="0">
                <a:solidFill>
                  <a:srgbClr val="00B0F0"/>
                </a:solidFill>
              </a:rPr>
              <a:t> </a:t>
            </a:r>
            <a:r>
              <a:rPr lang="de-DE" sz="2400" dirty="0" err="1">
                <a:solidFill>
                  <a:srgbClr val="00B0F0"/>
                </a:solidFill>
              </a:rPr>
              <a:t>its</a:t>
            </a:r>
            <a:r>
              <a:rPr lang="de-DE" sz="2400" dirty="0">
                <a:solidFill>
                  <a:srgbClr val="00B0F0"/>
                </a:solidFill>
              </a:rPr>
              <a:t> </a:t>
            </a:r>
            <a:r>
              <a:rPr lang="de-DE" sz="2400" dirty="0" err="1">
                <a:solidFill>
                  <a:srgbClr val="00B0F0"/>
                </a:solidFill>
              </a:rPr>
              <a:t>reputation</a:t>
            </a:r>
            <a:r>
              <a:rPr lang="de-DE" sz="2400" dirty="0">
                <a:solidFill>
                  <a:srgbClr val="00B0F0"/>
                </a:solidFill>
              </a:rPr>
              <a:t> – but not </a:t>
            </a:r>
            <a:r>
              <a:rPr lang="de-DE" sz="2400" dirty="0" err="1">
                <a:solidFill>
                  <a:srgbClr val="00B0F0"/>
                </a:solidFill>
              </a:rPr>
              <a:t>good</a:t>
            </a:r>
            <a:r>
              <a:rPr lang="de-DE" sz="2400" dirty="0">
                <a:solidFill>
                  <a:srgbClr val="00B0F0"/>
                </a:solidFill>
              </a:rPr>
              <a:t> </a:t>
            </a:r>
            <a:r>
              <a:rPr lang="de-DE" sz="2400" dirty="0" err="1">
                <a:solidFill>
                  <a:srgbClr val="00B0F0"/>
                </a:solidFill>
              </a:rPr>
              <a:t>enough</a:t>
            </a:r>
            <a:r>
              <a:rPr lang="de-DE" sz="2400" dirty="0">
                <a:solidFill>
                  <a:srgbClr val="00B0F0"/>
                </a:solidFill>
              </a:rPr>
              <a:t>!?</a:t>
            </a:r>
          </a:p>
          <a:p>
            <a:pPr marL="457200" indent="-457200">
              <a:buFont typeface="+mj-lt"/>
              <a:buAutoNum type="arabicPeriod"/>
            </a:pPr>
            <a:r>
              <a:rPr lang="de-DE" sz="2400" dirty="0">
                <a:solidFill>
                  <a:srgbClr val="00B0F0"/>
                </a:solidFill>
              </a:rPr>
              <a:t>Industry 5.0: The </a:t>
            </a:r>
            <a:r>
              <a:rPr lang="de-DE" sz="2400" dirty="0" err="1">
                <a:solidFill>
                  <a:srgbClr val="00B0F0"/>
                </a:solidFill>
              </a:rPr>
              <a:t>ignored</a:t>
            </a:r>
            <a:r>
              <a:rPr lang="de-DE" sz="2400" dirty="0">
                <a:solidFill>
                  <a:srgbClr val="00B0F0"/>
                </a:solidFill>
              </a:rPr>
              <a:t> </a:t>
            </a:r>
            <a:r>
              <a:rPr lang="de-DE" sz="2400" dirty="0" err="1">
                <a:solidFill>
                  <a:srgbClr val="00B0F0"/>
                </a:solidFill>
              </a:rPr>
              <a:t>dimension</a:t>
            </a:r>
            <a:endParaRPr lang="de-DE" sz="2400" dirty="0">
              <a:solidFill>
                <a:srgbClr val="00B0F0"/>
              </a:solidFill>
            </a:endParaRPr>
          </a:p>
          <a:p>
            <a:pPr marL="457200" indent="-457200">
              <a:buFont typeface="+mj-lt"/>
              <a:buAutoNum type="arabicPeriod"/>
            </a:pPr>
            <a:r>
              <a:rPr lang="de-DE" sz="2400" dirty="0" err="1">
                <a:solidFill>
                  <a:srgbClr val="00B0F0"/>
                </a:solidFill>
              </a:rPr>
              <a:t>Paths</a:t>
            </a:r>
            <a:r>
              <a:rPr lang="de-DE" sz="2400" dirty="0">
                <a:solidFill>
                  <a:srgbClr val="00B0F0"/>
                </a:solidFill>
              </a:rPr>
              <a:t> </a:t>
            </a:r>
            <a:r>
              <a:rPr lang="de-DE" sz="2400" dirty="0" err="1">
                <a:solidFill>
                  <a:srgbClr val="00B0F0"/>
                </a:solidFill>
              </a:rPr>
              <a:t>to</a:t>
            </a:r>
            <a:r>
              <a:rPr lang="de-DE" sz="2400" dirty="0">
                <a:solidFill>
                  <a:srgbClr val="00B0F0"/>
                </a:solidFill>
              </a:rPr>
              <a:t> a regional </a:t>
            </a:r>
            <a:r>
              <a:rPr lang="de-DE" sz="2400" dirty="0" err="1">
                <a:solidFill>
                  <a:srgbClr val="00B0F0"/>
                </a:solidFill>
              </a:rPr>
              <a:t>innovation</a:t>
            </a:r>
            <a:r>
              <a:rPr lang="de-DE" sz="2400" dirty="0">
                <a:solidFill>
                  <a:srgbClr val="00B0F0"/>
                </a:solidFill>
              </a:rPr>
              <a:t> </a:t>
            </a:r>
            <a:r>
              <a:rPr lang="de-DE" sz="2400" dirty="0" err="1">
                <a:solidFill>
                  <a:srgbClr val="00B0F0"/>
                </a:solidFill>
              </a:rPr>
              <a:t>eco</a:t>
            </a:r>
            <a:r>
              <a:rPr lang="de-DE" sz="2400" dirty="0">
                <a:solidFill>
                  <a:srgbClr val="00B0F0"/>
                </a:solidFill>
              </a:rPr>
              <a:t>-system</a:t>
            </a:r>
            <a:endParaRPr lang="de-DE" sz="2400" dirty="0"/>
          </a:p>
          <a:p>
            <a:pPr marL="457200" indent="-457200">
              <a:buFont typeface="+mj-lt"/>
              <a:buAutoNum type="arabicPeriod"/>
            </a:pPr>
            <a:r>
              <a:rPr lang="de-DE" sz="2400" dirty="0" err="1">
                <a:solidFill>
                  <a:srgbClr val="00B0F0"/>
                </a:solidFill>
              </a:rPr>
              <a:t>Conclusion</a:t>
            </a:r>
            <a:r>
              <a:rPr lang="de-DE" sz="2400" dirty="0">
                <a:solidFill>
                  <a:srgbClr val="00B0F0"/>
                </a:solidFill>
              </a:rPr>
              <a:t>: Hope dies last!</a:t>
            </a:r>
          </a:p>
          <a:p>
            <a:pPr marL="457200" indent="-457200">
              <a:buFont typeface="+mj-lt"/>
              <a:buAutoNum type="arabicPeriod"/>
            </a:pPr>
            <a:endParaRPr lang="de-DE" dirty="0"/>
          </a:p>
          <a:p>
            <a:endParaRPr lang="de-DE" dirty="0"/>
          </a:p>
          <a:p>
            <a:endParaRPr lang="de-DE" dirty="0"/>
          </a:p>
          <a:p>
            <a:endParaRPr lang="de-DE" dirty="0"/>
          </a:p>
          <a:p>
            <a:endParaRPr lang="de-DE" dirty="0"/>
          </a:p>
          <a:p>
            <a:endParaRPr lang="de-DE" dirty="0"/>
          </a:p>
        </p:txBody>
      </p:sp>
    </p:spTree>
    <p:extLst>
      <p:ext uri="{BB962C8B-B14F-4D97-AF65-F5344CB8AC3E}">
        <p14:creationId xmlns:p14="http://schemas.microsoft.com/office/powerpoint/2010/main" val="257697669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hteck 2"/>
          <p:cNvSpPr/>
          <p:nvPr/>
        </p:nvSpPr>
        <p:spPr>
          <a:xfrm>
            <a:off x="497320" y="1637016"/>
            <a:ext cx="5941580" cy="3385408"/>
          </a:xfrm>
          <a:prstGeom prst="rect">
            <a:avLst/>
          </a:prstGeom>
          <a:solidFill>
            <a:schemeClr val="accent1">
              <a:lumMod val="10000"/>
              <a:lumOff val="9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pic>
        <p:nvPicPr>
          <p:cNvPr id="7" name="Content Placeholder 10">
            <a:extLst>
              <a:ext uri="{FF2B5EF4-FFF2-40B4-BE49-F238E27FC236}">
                <a16:creationId xmlns:a16="http://schemas.microsoft.com/office/drawing/2014/main" id="{060AFC12-0641-4D71-B99E-3792A70A4B3C}"/>
              </a:ext>
            </a:extLst>
          </p:cNvPr>
          <p:cNvPicPr>
            <a:picLocks noChangeAspect="1"/>
          </p:cNvPicPr>
          <p:nvPr/>
        </p:nvPicPr>
        <p:blipFill>
          <a:blip r:embed="rId3"/>
          <a:stretch>
            <a:fillRect/>
          </a:stretch>
        </p:blipFill>
        <p:spPr>
          <a:xfrm>
            <a:off x="1317346" y="588681"/>
            <a:ext cx="2258021" cy="786693"/>
          </a:xfrm>
          <a:prstGeom prst="rect">
            <a:avLst/>
          </a:prstGeom>
        </p:spPr>
      </p:pic>
      <p:sp>
        <p:nvSpPr>
          <p:cNvPr id="9" name="TextBox 14">
            <a:extLst>
              <a:ext uri="{FF2B5EF4-FFF2-40B4-BE49-F238E27FC236}">
                <a16:creationId xmlns:a16="http://schemas.microsoft.com/office/drawing/2014/main" id="{A0F7415D-7B28-4D99-A93E-C4A89803DEB8}"/>
              </a:ext>
            </a:extLst>
          </p:cNvPr>
          <p:cNvSpPr txBox="1"/>
          <p:nvPr/>
        </p:nvSpPr>
        <p:spPr>
          <a:xfrm>
            <a:off x="638103" y="1866218"/>
            <a:ext cx="6048471" cy="3262432"/>
          </a:xfrm>
          <a:prstGeom prst="rect">
            <a:avLst/>
          </a:prstGeom>
          <a:noFill/>
        </p:spPr>
        <p:txBody>
          <a:bodyPr wrap="square" lIns="0" tIns="0" rIns="0" bIns="0" rtlCol="0">
            <a:spAutoFit/>
          </a:bodyPr>
          <a:lstStyle/>
          <a:p>
            <a:pPr marL="285750" indent="-285750">
              <a:buFont typeface="Wingdings" panose="05000000000000000000" pitchFamily="2" charset="2"/>
              <a:buChar char="ü"/>
            </a:pPr>
            <a:r>
              <a:rPr lang="de-DE" sz="1600" dirty="0"/>
              <a:t>01.01.2023 - 31.12.2026 </a:t>
            </a:r>
          </a:p>
          <a:p>
            <a:pPr marL="285750" indent="-285750">
              <a:buFont typeface="Wingdings" panose="05000000000000000000" pitchFamily="2" charset="2"/>
              <a:buChar char="ü"/>
            </a:pPr>
            <a:r>
              <a:rPr lang="de-DE" sz="1600" dirty="0"/>
              <a:t>20 Partner </a:t>
            </a:r>
            <a:r>
              <a:rPr lang="de-DE" sz="1600" dirty="0" err="1"/>
              <a:t>from</a:t>
            </a:r>
            <a:r>
              <a:rPr lang="de-DE" sz="1600" dirty="0"/>
              <a:t> </a:t>
            </a:r>
            <a:r>
              <a:rPr lang="de-DE" sz="1600" dirty="0" err="1"/>
              <a:t>research</a:t>
            </a:r>
            <a:r>
              <a:rPr lang="de-DE" sz="1600" dirty="0"/>
              <a:t> and </a:t>
            </a:r>
            <a:r>
              <a:rPr lang="de-DE" sz="1600" dirty="0" err="1"/>
              <a:t>enterprises</a:t>
            </a:r>
            <a:endParaRPr lang="en-US" sz="1600" dirty="0">
              <a:solidFill>
                <a:srgbClr val="00B0F0"/>
              </a:solidFill>
            </a:endParaRPr>
          </a:p>
          <a:p>
            <a:r>
              <a:rPr lang="en-US" sz="1600" dirty="0">
                <a:solidFill>
                  <a:srgbClr val="00B0F0"/>
                </a:solidFill>
              </a:rPr>
              <a:t>Focus:</a:t>
            </a:r>
          </a:p>
          <a:p>
            <a:pPr marL="342900" indent="-342900">
              <a:buFont typeface="Wingdings" panose="05000000000000000000" pitchFamily="2" charset="2"/>
              <a:buChar char="ü"/>
            </a:pPr>
            <a:r>
              <a:rPr lang="en-US" sz="1600" dirty="0"/>
              <a:t>Human </a:t>
            </a:r>
            <a:r>
              <a:rPr lang="en-US" sz="1600" dirty="0" err="1"/>
              <a:t>centrification</a:t>
            </a:r>
            <a:r>
              <a:rPr lang="en-US" sz="1600" dirty="0"/>
              <a:t> of technology</a:t>
            </a:r>
          </a:p>
          <a:p>
            <a:pPr marL="342900" indent="-342900">
              <a:buFont typeface="Wingdings" panose="05000000000000000000" pitchFamily="2" charset="2"/>
              <a:buChar char="ü"/>
            </a:pPr>
            <a:r>
              <a:rPr lang="en-US" sz="1600" dirty="0" err="1"/>
              <a:t>Organisation</a:t>
            </a:r>
            <a:r>
              <a:rPr lang="en-US" sz="1600" dirty="0"/>
              <a:t> and configuration of technology</a:t>
            </a:r>
          </a:p>
          <a:p>
            <a:pPr marL="342900" indent="-342900">
              <a:buFont typeface="Wingdings" panose="05000000000000000000" pitchFamily="2" charset="2"/>
              <a:buChar char="ü"/>
            </a:pPr>
            <a:r>
              <a:rPr lang="en-US" sz="1600" dirty="0" err="1"/>
              <a:t>Enhancment</a:t>
            </a:r>
            <a:r>
              <a:rPr lang="en-US" sz="1600" dirty="0"/>
              <a:t> of workforce skills for Industry 5.0</a:t>
            </a:r>
          </a:p>
          <a:p>
            <a:pPr marL="342900" indent="-342900">
              <a:buFont typeface="Wingdings" panose="05000000000000000000" pitchFamily="2" charset="2"/>
              <a:buChar char="ü"/>
            </a:pPr>
            <a:r>
              <a:rPr lang="en-US" sz="1600" dirty="0"/>
              <a:t>Green skills and digital skills</a:t>
            </a:r>
          </a:p>
          <a:p>
            <a:pPr marL="342900" indent="-342900">
              <a:buFont typeface="Wingdings" panose="05000000000000000000" pitchFamily="2" charset="2"/>
              <a:buChar char="ü"/>
            </a:pPr>
            <a:r>
              <a:rPr lang="en-US" sz="1600" dirty="0"/>
              <a:t>Creation for a better learning experience</a:t>
            </a:r>
          </a:p>
          <a:p>
            <a:pPr marL="342900" indent="-342900">
              <a:buFont typeface="Wingdings" panose="05000000000000000000" pitchFamily="2" charset="2"/>
              <a:buChar char="ü"/>
            </a:pPr>
            <a:r>
              <a:rPr lang="en-US" sz="1600" dirty="0"/>
              <a:t>Teaching factory and learning factory</a:t>
            </a:r>
          </a:p>
          <a:p>
            <a:pPr marL="342900" indent="-342900">
              <a:buFont typeface="Wingdings" panose="05000000000000000000" pitchFamily="2" charset="2"/>
              <a:buChar char="ü"/>
            </a:pPr>
            <a:r>
              <a:rPr lang="en-US" sz="1600" dirty="0"/>
              <a:t>Change of </a:t>
            </a:r>
            <a:r>
              <a:rPr lang="en-US" sz="1600" dirty="0" err="1"/>
              <a:t>behaviour</a:t>
            </a:r>
            <a:r>
              <a:rPr lang="en-US" sz="1600" dirty="0"/>
              <a:t> and practices</a:t>
            </a:r>
          </a:p>
          <a:p>
            <a:endParaRPr lang="en-US" sz="1600" dirty="0">
              <a:solidFill>
                <a:srgbClr val="00B0F0"/>
              </a:solidFill>
            </a:endParaRPr>
          </a:p>
          <a:p>
            <a:r>
              <a:rPr lang="en-US" sz="1600" dirty="0">
                <a:solidFill>
                  <a:srgbClr val="00B0F0"/>
                </a:solidFill>
              </a:rPr>
              <a:t>Target Groups: </a:t>
            </a:r>
            <a:r>
              <a:rPr lang="en-US" sz="1600" dirty="0"/>
              <a:t>manager, employees, job seekers, students</a:t>
            </a:r>
          </a:p>
          <a:p>
            <a:pPr marL="342900" indent="-342900">
              <a:buFont typeface="Arial" panose="020B0604020202020204" pitchFamily="34" charset="0"/>
              <a:buChar char="•"/>
            </a:pPr>
            <a:endParaRPr lang="en-US" sz="2000" dirty="0"/>
          </a:p>
        </p:txBody>
      </p:sp>
      <p:sp>
        <p:nvSpPr>
          <p:cNvPr id="2" name="Textfeld 1"/>
          <p:cNvSpPr txBox="1"/>
          <p:nvPr/>
        </p:nvSpPr>
        <p:spPr>
          <a:xfrm>
            <a:off x="4130334" y="780478"/>
            <a:ext cx="5253041" cy="369332"/>
          </a:xfrm>
          <a:prstGeom prst="rect">
            <a:avLst/>
          </a:prstGeom>
          <a:noFill/>
        </p:spPr>
        <p:txBody>
          <a:bodyPr wrap="none" lIns="0" tIns="0" rIns="0" bIns="0" rtlCol="0">
            <a:spAutoFit/>
          </a:bodyPr>
          <a:lstStyle/>
          <a:p>
            <a:pPr algn="l"/>
            <a:r>
              <a:rPr lang="de-DE" sz="2400" dirty="0" err="1">
                <a:solidFill>
                  <a:srgbClr val="00B0F0"/>
                </a:solidFill>
              </a:rPr>
              <a:t>Achieving</a:t>
            </a:r>
            <a:r>
              <a:rPr lang="de-DE" sz="2400" dirty="0">
                <a:solidFill>
                  <a:srgbClr val="00B0F0"/>
                </a:solidFill>
              </a:rPr>
              <a:t> </a:t>
            </a:r>
            <a:r>
              <a:rPr lang="de-DE" sz="2400" dirty="0" err="1">
                <a:solidFill>
                  <a:srgbClr val="00B0F0"/>
                </a:solidFill>
              </a:rPr>
              <a:t>the</a:t>
            </a:r>
            <a:r>
              <a:rPr lang="de-DE" sz="2400" dirty="0">
                <a:solidFill>
                  <a:srgbClr val="00B0F0"/>
                </a:solidFill>
              </a:rPr>
              <a:t> </a:t>
            </a:r>
            <a:r>
              <a:rPr lang="de-DE" sz="2400" dirty="0" err="1">
                <a:solidFill>
                  <a:srgbClr val="00B0F0"/>
                </a:solidFill>
              </a:rPr>
              <a:t>transition</a:t>
            </a:r>
            <a:r>
              <a:rPr lang="de-DE" sz="2400" dirty="0">
                <a:solidFill>
                  <a:srgbClr val="00B0F0"/>
                </a:solidFill>
              </a:rPr>
              <a:t> </a:t>
            </a:r>
            <a:r>
              <a:rPr lang="de-DE" sz="2400" dirty="0" err="1">
                <a:solidFill>
                  <a:srgbClr val="00B0F0"/>
                </a:solidFill>
              </a:rPr>
              <a:t>from</a:t>
            </a:r>
            <a:r>
              <a:rPr lang="de-DE" sz="2400" dirty="0">
                <a:solidFill>
                  <a:srgbClr val="00B0F0"/>
                </a:solidFill>
              </a:rPr>
              <a:t> 4.0 </a:t>
            </a:r>
            <a:r>
              <a:rPr lang="de-DE" sz="2400" dirty="0" err="1">
                <a:solidFill>
                  <a:srgbClr val="00B0F0"/>
                </a:solidFill>
              </a:rPr>
              <a:t>to</a:t>
            </a:r>
            <a:r>
              <a:rPr lang="de-DE" sz="2400" dirty="0">
                <a:solidFill>
                  <a:srgbClr val="00B0F0"/>
                </a:solidFill>
              </a:rPr>
              <a:t> 5.0</a:t>
            </a:r>
          </a:p>
        </p:txBody>
      </p:sp>
      <p:grpSp>
        <p:nvGrpSpPr>
          <p:cNvPr id="10" name="Group 3">
            <a:extLst>
              <a:ext uri="{FF2B5EF4-FFF2-40B4-BE49-F238E27FC236}">
                <a16:creationId xmlns:a16="http://schemas.microsoft.com/office/drawing/2014/main" id="{7E6CE39D-5D69-475C-A3B1-3476CDA85542}"/>
              </a:ext>
            </a:extLst>
          </p:cNvPr>
          <p:cNvGrpSpPr/>
          <p:nvPr/>
        </p:nvGrpSpPr>
        <p:grpSpPr>
          <a:xfrm>
            <a:off x="6979737" y="1636881"/>
            <a:ext cx="4406420" cy="3385543"/>
            <a:chOff x="522164" y="2199902"/>
            <a:chExt cx="4676775" cy="3181350"/>
          </a:xfrm>
        </p:grpSpPr>
        <p:sp>
          <p:nvSpPr>
            <p:cNvPr id="11" name="Freeform 2">
              <a:extLst>
                <a:ext uri="{FF2B5EF4-FFF2-40B4-BE49-F238E27FC236}">
                  <a16:creationId xmlns:a16="http://schemas.microsoft.com/office/drawing/2014/main" id="{FE5F727A-82F2-4B1A-B2F8-0EC74D0F5E38}"/>
                </a:ext>
              </a:extLst>
            </p:cNvPr>
            <p:cNvSpPr>
              <a:spLocks/>
            </p:cNvSpPr>
            <p:nvPr/>
          </p:nvSpPr>
          <p:spPr bwMode="auto">
            <a:xfrm>
              <a:off x="2971677" y="3598490"/>
              <a:ext cx="2227262" cy="1782762"/>
            </a:xfrm>
            <a:custGeom>
              <a:avLst/>
              <a:gdLst/>
              <a:ahLst/>
              <a:cxnLst>
                <a:cxn ang="0">
                  <a:pos x="1402" y="1122"/>
                </a:cxn>
                <a:cxn ang="0">
                  <a:pos x="1402" y="162"/>
                </a:cxn>
                <a:cxn ang="0">
                  <a:pos x="795" y="162"/>
                </a:cxn>
                <a:cxn ang="0">
                  <a:pos x="700" y="0"/>
                </a:cxn>
                <a:cxn ang="0">
                  <a:pos x="614" y="162"/>
                </a:cxn>
                <a:cxn ang="0">
                  <a:pos x="0" y="162"/>
                </a:cxn>
                <a:cxn ang="0">
                  <a:pos x="0" y="1122"/>
                </a:cxn>
                <a:cxn ang="0">
                  <a:pos x="1402" y="1122"/>
                </a:cxn>
              </a:cxnLst>
              <a:rect l="0" t="0" r="r" b="b"/>
              <a:pathLst>
                <a:path w="1403" h="1123">
                  <a:moveTo>
                    <a:pt x="1402" y="1122"/>
                  </a:moveTo>
                  <a:lnTo>
                    <a:pt x="1402" y="162"/>
                  </a:lnTo>
                  <a:lnTo>
                    <a:pt x="795" y="162"/>
                  </a:lnTo>
                  <a:lnTo>
                    <a:pt x="700" y="0"/>
                  </a:lnTo>
                  <a:lnTo>
                    <a:pt x="614" y="162"/>
                  </a:lnTo>
                  <a:lnTo>
                    <a:pt x="0" y="162"/>
                  </a:lnTo>
                  <a:lnTo>
                    <a:pt x="0" y="1122"/>
                  </a:lnTo>
                  <a:lnTo>
                    <a:pt x="1402" y="1122"/>
                  </a:lnTo>
                </a:path>
              </a:pathLst>
            </a:custGeom>
            <a:solidFill>
              <a:schemeClr val="accent4"/>
            </a:solidFill>
            <a:ln w="28575" cap="rnd" cmpd="sng">
              <a:noFill/>
              <a:prstDash val="solid"/>
              <a:round/>
              <a:headEnd/>
              <a:tailEnd/>
            </a:ln>
            <a:effectLst/>
          </p:spPr>
          <p:txBody>
            <a:bodyPr/>
            <a:lstStyle>
              <a:defPPr>
                <a:defRPr lang="en-US"/>
              </a:defPPr>
              <a:lvl1pPr algn="l" rtl="0" eaLnBrk="0" fontAlgn="base" hangingPunct="0">
                <a:spcBef>
                  <a:spcPct val="0"/>
                </a:spcBef>
                <a:spcAft>
                  <a:spcPct val="0"/>
                </a:spcAft>
                <a:defRPr sz="1200" kern="1200">
                  <a:solidFill>
                    <a:schemeClr val="tx1"/>
                  </a:solidFill>
                  <a:latin typeface="Arial" charset="0"/>
                  <a:ea typeface="+mn-ea"/>
                  <a:cs typeface="+mn-cs"/>
                </a:defRPr>
              </a:lvl1pPr>
              <a:lvl2pPr marL="457200" algn="l" rtl="0" eaLnBrk="0" fontAlgn="base" hangingPunct="0">
                <a:spcBef>
                  <a:spcPct val="0"/>
                </a:spcBef>
                <a:spcAft>
                  <a:spcPct val="0"/>
                </a:spcAft>
                <a:defRPr sz="1200" kern="1200">
                  <a:solidFill>
                    <a:schemeClr val="tx1"/>
                  </a:solidFill>
                  <a:latin typeface="Arial" charset="0"/>
                  <a:ea typeface="+mn-ea"/>
                  <a:cs typeface="+mn-cs"/>
                </a:defRPr>
              </a:lvl2pPr>
              <a:lvl3pPr marL="914400" algn="l" rtl="0" eaLnBrk="0" fontAlgn="base" hangingPunct="0">
                <a:spcBef>
                  <a:spcPct val="0"/>
                </a:spcBef>
                <a:spcAft>
                  <a:spcPct val="0"/>
                </a:spcAft>
                <a:defRPr sz="1200" kern="1200">
                  <a:solidFill>
                    <a:schemeClr val="tx1"/>
                  </a:solidFill>
                  <a:latin typeface="Arial" charset="0"/>
                  <a:ea typeface="+mn-ea"/>
                  <a:cs typeface="+mn-cs"/>
                </a:defRPr>
              </a:lvl3pPr>
              <a:lvl4pPr marL="1371600" algn="l" rtl="0" eaLnBrk="0" fontAlgn="base" hangingPunct="0">
                <a:spcBef>
                  <a:spcPct val="0"/>
                </a:spcBef>
                <a:spcAft>
                  <a:spcPct val="0"/>
                </a:spcAft>
                <a:defRPr sz="1200" kern="1200">
                  <a:solidFill>
                    <a:schemeClr val="tx1"/>
                  </a:solidFill>
                  <a:latin typeface="Arial" charset="0"/>
                  <a:ea typeface="+mn-ea"/>
                  <a:cs typeface="+mn-cs"/>
                </a:defRPr>
              </a:lvl4pPr>
              <a:lvl5pPr marL="1828800" algn="l" rtl="0" eaLnBrk="0" fontAlgn="base" hangingPunct="0">
                <a:spcBef>
                  <a:spcPct val="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Arial" charset="0"/>
                  <a:ea typeface="+mn-ea"/>
                  <a:cs typeface="+mn-cs"/>
                </a:defRPr>
              </a:lvl6pPr>
              <a:lvl7pPr marL="2743200" algn="l" defTabSz="914400" rtl="0" eaLnBrk="1" latinLnBrk="0" hangingPunct="1">
                <a:defRPr sz="1200" kern="1200">
                  <a:solidFill>
                    <a:schemeClr val="tx1"/>
                  </a:solidFill>
                  <a:latin typeface="Arial" charset="0"/>
                  <a:ea typeface="+mn-ea"/>
                  <a:cs typeface="+mn-cs"/>
                </a:defRPr>
              </a:lvl7pPr>
              <a:lvl8pPr marL="3200400" algn="l" defTabSz="914400" rtl="0" eaLnBrk="1" latinLnBrk="0" hangingPunct="1">
                <a:defRPr sz="1200" kern="1200">
                  <a:solidFill>
                    <a:schemeClr val="tx1"/>
                  </a:solidFill>
                  <a:latin typeface="Arial" charset="0"/>
                  <a:ea typeface="+mn-ea"/>
                  <a:cs typeface="+mn-cs"/>
                </a:defRPr>
              </a:lvl8pPr>
              <a:lvl9pPr marL="3657600" algn="l" defTabSz="914400" rtl="0" eaLnBrk="1" latinLnBrk="0" hangingPunct="1">
                <a:defRPr sz="1200" kern="1200">
                  <a:solidFill>
                    <a:schemeClr val="tx1"/>
                  </a:solidFill>
                  <a:latin typeface="Arial" charset="0"/>
                  <a:ea typeface="+mn-ea"/>
                  <a:cs typeface="+mn-cs"/>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nl-NL" sz="1200" b="0" i="0" u="none" strike="noStrike" kern="1200" cap="none" spc="0" normalizeH="0" baseline="0" noProof="0" dirty="0">
                <a:ln>
                  <a:noFill/>
                </a:ln>
                <a:solidFill>
                  <a:srgbClr val="000000"/>
                </a:solidFill>
                <a:effectLst/>
                <a:uLnTx/>
                <a:uFillTx/>
                <a:latin typeface="+mj-lt"/>
                <a:ea typeface="+mn-ea"/>
                <a:cs typeface="+mn-cs"/>
              </a:endParaRPr>
            </a:p>
          </p:txBody>
        </p:sp>
        <p:sp>
          <p:nvSpPr>
            <p:cNvPr id="12" name="Freeform 3">
              <a:extLst>
                <a:ext uri="{FF2B5EF4-FFF2-40B4-BE49-F238E27FC236}">
                  <a16:creationId xmlns:a16="http://schemas.microsoft.com/office/drawing/2014/main" id="{D896A7A9-E4A0-4D47-96A7-9D0F41FF72AA}"/>
                </a:ext>
              </a:extLst>
            </p:cNvPr>
            <p:cNvSpPr>
              <a:spLocks/>
            </p:cNvSpPr>
            <p:nvPr/>
          </p:nvSpPr>
          <p:spPr bwMode="auto">
            <a:xfrm>
              <a:off x="522164" y="3868365"/>
              <a:ext cx="2551113" cy="1512887"/>
            </a:xfrm>
            <a:custGeom>
              <a:avLst/>
              <a:gdLst/>
              <a:ahLst/>
              <a:cxnLst>
                <a:cxn ang="0">
                  <a:pos x="0" y="0"/>
                </a:cxn>
                <a:cxn ang="0">
                  <a:pos x="0" y="952"/>
                </a:cxn>
                <a:cxn ang="0">
                  <a:pos x="1401" y="952"/>
                </a:cxn>
                <a:cxn ang="0">
                  <a:pos x="1401" y="556"/>
                </a:cxn>
                <a:cxn ang="0">
                  <a:pos x="1606" y="472"/>
                </a:cxn>
                <a:cxn ang="0">
                  <a:pos x="1401" y="395"/>
                </a:cxn>
                <a:cxn ang="0">
                  <a:pos x="1401" y="0"/>
                </a:cxn>
                <a:cxn ang="0">
                  <a:pos x="0" y="0"/>
                </a:cxn>
              </a:cxnLst>
              <a:rect l="0" t="0" r="r" b="b"/>
              <a:pathLst>
                <a:path w="1607" h="953">
                  <a:moveTo>
                    <a:pt x="0" y="0"/>
                  </a:moveTo>
                  <a:lnTo>
                    <a:pt x="0" y="952"/>
                  </a:lnTo>
                  <a:lnTo>
                    <a:pt x="1401" y="952"/>
                  </a:lnTo>
                  <a:lnTo>
                    <a:pt x="1401" y="556"/>
                  </a:lnTo>
                  <a:lnTo>
                    <a:pt x="1606" y="472"/>
                  </a:lnTo>
                  <a:lnTo>
                    <a:pt x="1401" y="395"/>
                  </a:lnTo>
                  <a:lnTo>
                    <a:pt x="1401" y="0"/>
                  </a:lnTo>
                  <a:lnTo>
                    <a:pt x="0" y="0"/>
                  </a:lnTo>
                </a:path>
              </a:pathLst>
            </a:custGeom>
            <a:solidFill>
              <a:schemeClr val="accent3"/>
            </a:solidFill>
            <a:ln w="28575" cap="rnd" cmpd="sng">
              <a:noFill/>
              <a:prstDash val="solid"/>
              <a:round/>
              <a:headEnd/>
              <a:tailEnd/>
            </a:ln>
            <a:effectLst/>
          </p:spPr>
          <p:txBody>
            <a:bodyPr/>
            <a:lstStyle>
              <a:defPPr>
                <a:defRPr lang="en-US"/>
              </a:defPPr>
              <a:lvl1pPr algn="l" rtl="0" eaLnBrk="0" fontAlgn="base" hangingPunct="0">
                <a:spcBef>
                  <a:spcPct val="0"/>
                </a:spcBef>
                <a:spcAft>
                  <a:spcPct val="0"/>
                </a:spcAft>
                <a:defRPr sz="1200" kern="1200">
                  <a:solidFill>
                    <a:schemeClr val="tx1"/>
                  </a:solidFill>
                  <a:latin typeface="Arial" charset="0"/>
                  <a:ea typeface="+mn-ea"/>
                  <a:cs typeface="+mn-cs"/>
                </a:defRPr>
              </a:lvl1pPr>
              <a:lvl2pPr marL="457200" algn="l" rtl="0" eaLnBrk="0" fontAlgn="base" hangingPunct="0">
                <a:spcBef>
                  <a:spcPct val="0"/>
                </a:spcBef>
                <a:spcAft>
                  <a:spcPct val="0"/>
                </a:spcAft>
                <a:defRPr sz="1200" kern="1200">
                  <a:solidFill>
                    <a:schemeClr val="tx1"/>
                  </a:solidFill>
                  <a:latin typeface="Arial" charset="0"/>
                  <a:ea typeface="+mn-ea"/>
                  <a:cs typeface="+mn-cs"/>
                </a:defRPr>
              </a:lvl2pPr>
              <a:lvl3pPr marL="914400" algn="l" rtl="0" eaLnBrk="0" fontAlgn="base" hangingPunct="0">
                <a:spcBef>
                  <a:spcPct val="0"/>
                </a:spcBef>
                <a:spcAft>
                  <a:spcPct val="0"/>
                </a:spcAft>
                <a:defRPr sz="1200" kern="1200">
                  <a:solidFill>
                    <a:schemeClr val="tx1"/>
                  </a:solidFill>
                  <a:latin typeface="Arial" charset="0"/>
                  <a:ea typeface="+mn-ea"/>
                  <a:cs typeface="+mn-cs"/>
                </a:defRPr>
              </a:lvl3pPr>
              <a:lvl4pPr marL="1371600" algn="l" rtl="0" eaLnBrk="0" fontAlgn="base" hangingPunct="0">
                <a:spcBef>
                  <a:spcPct val="0"/>
                </a:spcBef>
                <a:spcAft>
                  <a:spcPct val="0"/>
                </a:spcAft>
                <a:defRPr sz="1200" kern="1200">
                  <a:solidFill>
                    <a:schemeClr val="tx1"/>
                  </a:solidFill>
                  <a:latin typeface="Arial" charset="0"/>
                  <a:ea typeface="+mn-ea"/>
                  <a:cs typeface="+mn-cs"/>
                </a:defRPr>
              </a:lvl4pPr>
              <a:lvl5pPr marL="1828800" algn="l" rtl="0" eaLnBrk="0" fontAlgn="base" hangingPunct="0">
                <a:spcBef>
                  <a:spcPct val="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Arial" charset="0"/>
                  <a:ea typeface="+mn-ea"/>
                  <a:cs typeface="+mn-cs"/>
                </a:defRPr>
              </a:lvl6pPr>
              <a:lvl7pPr marL="2743200" algn="l" defTabSz="914400" rtl="0" eaLnBrk="1" latinLnBrk="0" hangingPunct="1">
                <a:defRPr sz="1200" kern="1200">
                  <a:solidFill>
                    <a:schemeClr val="tx1"/>
                  </a:solidFill>
                  <a:latin typeface="Arial" charset="0"/>
                  <a:ea typeface="+mn-ea"/>
                  <a:cs typeface="+mn-cs"/>
                </a:defRPr>
              </a:lvl7pPr>
              <a:lvl8pPr marL="3200400" algn="l" defTabSz="914400" rtl="0" eaLnBrk="1" latinLnBrk="0" hangingPunct="1">
                <a:defRPr sz="1200" kern="1200">
                  <a:solidFill>
                    <a:schemeClr val="tx1"/>
                  </a:solidFill>
                  <a:latin typeface="Arial" charset="0"/>
                  <a:ea typeface="+mn-ea"/>
                  <a:cs typeface="+mn-cs"/>
                </a:defRPr>
              </a:lvl8pPr>
              <a:lvl9pPr marL="3657600" algn="l" defTabSz="914400" rtl="0" eaLnBrk="1" latinLnBrk="0" hangingPunct="1">
                <a:defRPr sz="1200" kern="1200">
                  <a:solidFill>
                    <a:schemeClr val="tx1"/>
                  </a:solidFill>
                  <a:latin typeface="Arial" charset="0"/>
                  <a:ea typeface="+mn-ea"/>
                  <a:cs typeface="+mn-cs"/>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nl-NL" sz="1200" b="0" i="0" u="none" strike="noStrike" kern="1200" cap="none" spc="0" normalizeH="0" baseline="0" noProof="0" dirty="0">
                <a:ln>
                  <a:noFill/>
                </a:ln>
                <a:solidFill>
                  <a:srgbClr val="000000"/>
                </a:solidFill>
                <a:effectLst/>
                <a:uLnTx/>
                <a:uFillTx/>
                <a:latin typeface="+mj-lt"/>
                <a:ea typeface="+mn-ea"/>
                <a:cs typeface="+mn-cs"/>
              </a:endParaRPr>
            </a:p>
          </p:txBody>
        </p:sp>
        <p:sp>
          <p:nvSpPr>
            <p:cNvPr id="13" name="Freeform 4">
              <a:extLst>
                <a:ext uri="{FF2B5EF4-FFF2-40B4-BE49-F238E27FC236}">
                  <a16:creationId xmlns:a16="http://schemas.microsoft.com/office/drawing/2014/main" id="{8E595A9A-85DB-4542-A57D-B506FB1239D8}"/>
                </a:ext>
              </a:extLst>
            </p:cNvPr>
            <p:cNvSpPr>
              <a:spLocks/>
            </p:cNvSpPr>
            <p:nvPr/>
          </p:nvSpPr>
          <p:spPr bwMode="auto">
            <a:xfrm>
              <a:off x="522164" y="2199902"/>
              <a:ext cx="2225675" cy="1781175"/>
            </a:xfrm>
            <a:custGeom>
              <a:avLst/>
              <a:gdLst/>
              <a:ahLst/>
              <a:cxnLst>
                <a:cxn ang="0">
                  <a:pos x="0" y="0"/>
                </a:cxn>
                <a:cxn ang="0">
                  <a:pos x="0" y="958"/>
                </a:cxn>
                <a:cxn ang="0">
                  <a:pos x="606" y="958"/>
                </a:cxn>
                <a:cxn ang="0">
                  <a:pos x="700" y="1121"/>
                </a:cxn>
                <a:cxn ang="0">
                  <a:pos x="786" y="958"/>
                </a:cxn>
                <a:cxn ang="0">
                  <a:pos x="1401" y="958"/>
                </a:cxn>
                <a:cxn ang="0">
                  <a:pos x="1401" y="0"/>
                </a:cxn>
                <a:cxn ang="0">
                  <a:pos x="0" y="0"/>
                </a:cxn>
              </a:cxnLst>
              <a:rect l="0" t="0" r="r" b="b"/>
              <a:pathLst>
                <a:path w="1402" h="1122">
                  <a:moveTo>
                    <a:pt x="0" y="0"/>
                  </a:moveTo>
                  <a:lnTo>
                    <a:pt x="0" y="958"/>
                  </a:lnTo>
                  <a:lnTo>
                    <a:pt x="606" y="958"/>
                  </a:lnTo>
                  <a:lnTo>
                    <a:pt x="700" y="1121"/>
                  </a:lnTo>
                  <a:lnTo>
                    <a:pt x="786" y="958"/>
                  </a:lnTo>
                  <a:lnTo>
                    <a:pt x="1401" y="958"/>
                  </a:lnTo>
                  <a:lnTo>
                    <a:pt x="1401" y="0"/>
                  </a:lnTo>
                  <a:lnTo>
                    <a:pt x="0" y="0"/>
                  </a:lnTo>
                </a:path>
              </a:pathLst>
            </a:custGeom>
            <a:solidFill>
              <a:schemeClr val="accent1"/>
            </a:solidFill>
            <a:ln w="28575" cap="rnd" cmpd="sng">
              <a:noFill/>
              <a:prstDash val="solid"/>
              <a:round/>
              <a:headEnd/>
              <a:tailEnd/>
            </a:ln>
            <a:effectLst/>
          </p:spPr>
          <p:txBody>
            <a:bodyPr/>
            <a:lstStyle>
              <a:defPPr>
                <a:defRPr lang="en-US"/>
              </a:defPPr>
              <a:lvl1pPr algn="l" rtl="0" eaLnBrk="0" fontAlgn="base" hangingPunct="0">
                <a:spcBef>
                  <a:spcPct val="0"/>
                </a:spcBef>
                <a:spcAft>
                  <a:spcPct val="0"/>
                </a:spcAft>
                <a:defRPr sz="1200" kern="1200">
                  <a:solidFill>
                    <a:schemeClr val="tx1"/>
                  </a:solidFill>
                  <a:latin typeface="Arial" charset="0"/>
                  <a:ea typeface="+mn-ea"/>
                  <a:cs typeface="+mn-cs"/>
                </a:defRPr>
              </a:lvl1pPr>
              <a:lvl2pPr marL="457200" algn="l" rtl="0" eaLnBrk="0" fontAlgn="base" hangingPunct="0">
                <a:spcBef>
                  <a:spcPct val="0"/>
                </a:spcBef>
                <a:spcAft>
                  <a:spcPct val="0"/>
                </a:spcAft>
                <a:defRPr sz="1200" kern="1200">
                  <a:solidFill>
                    <a:schemeClr val="tx1"/>
                  </a:solidFill>
                  <a:latin typeface="Arial" charset="0"/>
                  <a:ea typeface="+mn-ea"/>
                  <a:cs typeface="+mn-cs"/>
                </a:defRPr>
              </a:lvl2pPr>
              <a:lvl3pPr marL="914400" algn="l" rtl="0" eaLnBrk="0" fontAlgn="base" hangingPunct="0">
                <a:spcBef>
                  <a:spcPct val="0"/>
                </a:spcBef>
                <a:spcAft>
                  <a:spcPct val="0"/>
                </a:spcAft>
                <a:defRPr sz="1200" kern="1200">
                  <a:solidFill>
                    <a:schemeClr val="tx1"/>
                  </a:solidFill>
                  <a:latin typeface="Arial" charset="0"/>
                  <a:ea typeface="+mn-ea"/>
                  <a:cs typeface="+mn-cs"/>
                </a:defRPr>
              </a:lvl3pPr>
              <a:lvl4pPr marL="1371600" algn="l" rtl="0" eaLnBrk="0" fontAlgn="base" hangingPunct="0">
                <a:spcBef>
                  <a:spcPct val="0"/>
                </a:spcBef>
                <a:spcAft>
                  <a:spcPct val="0"/>
                </a:spcAft>
                <a:defRPr sz="1200" kern="1200">
                  <a:solidFill>
                    <a:schemeClr val="tx1"/>
                  </a:solidFill>
                  <a:latin typeface="Arial" charset="0"/>
                  <a:ea typeface="+mn-ea"/>
                  <a:cs typeface="+mn-cs"/>
                </a:defRPr>
              </a:lvl4pPr>
              <a:lvl5pPr marL="1828800" algn="l" rtl="0" eaLnBrk="0" fontAlgn="base" hangingPunct="0">
                <a:spcBef>
                  <a:spcPct val="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Arial" charset="0"/>
                  <a:ea typeface="+mn-ea"/>
                  <a:cs typeface="+mn-cs"/>
                </a:defRPr>
              </a:lvl6pPr>
              <a:lvl7pPr marL="2743200" algn="l" defTabSz="914400" rtl="0" eaLnBrk="1" latinLnBrk="0" hangingPunct="1">
                <a:defRPr sz="1200" kern="1200">
                  <a:solidFill>
                    <a:schemeClr val="tx1"/>
                  </a:solidFill>
                  <a:latin typeface="Arial" charset="0"/>
                  <a:ea typeface="+mn-ea"/>
                  <a:cs typeface="+mn-cs"/>
                </a:defRPr>
              </a:lvl7pPr>
              <a:lvl8pPr marL="3200400" algn="l" defTabSz="914400" rtl="0" eaLnBrk="1" latinLnBrk="0" hangingPunct="1">
                <a:defRPr sz="1200" kern="1200">
                  <a:solidFill>
                    <a:schemeClr val="tx1"/>
                  </a:solidFill>
                  <a:latin typeface="Arial" charset="0"/>
                  <a:ea typeface="+mn-ea"/>
                  <a:cs typeface="+mn-cs"/>
                </a:defRPr>
              </a:lvl8pPr>
              <a:lvl9pPr marL="3657600" algn="l" defTabSz="914400" rtl="0" eaLnBrk="1" latinLnBrk="0" hangingPunct="1">
                <a:defRPr sz="1200" kern="1200">
                  <a:solidFill>
                    <a:schemeClr val="tx1"/>
                  </a:solidFill>
                  <a:latin typeface="Arial" charset="0"/>
                  <a:ea typeface="+mn-ea"/>
                  <a:cs typeface="+mn-cs"/>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nl-NL" sz="1200" b="0" i="0" u="none" strike="noStrike" kern="1200" cap="none" spc="0" normalizeH="0" baseline="0" noProof="0" dirty="0">
                <a:ln>
                  <a:noFill/>
                </a:ln>
                <a:solidFill>
                  <a:srgbClr val="000000"/>
                </a:solidFill>
                <a:effectLst/>
                <a:uLnTx/>
                <a:uFillTx/>
                <a:latin typeface="+mj-lt"/>
                <a:ea typeface="+mn-ea"/>
                <a:cs typeface="+mn-cs"/>
              </a:endParaRPr>
            </a:p>
          </p:txBody>
        </p:sp>
        <p:sp>
          <p:nvSpPr>
            <p:cNvPr id="14" name="Freeform 5">
              <a:extLst>
                <a:ext uri="{FF2B5EF4-FFF2-40B4-BE49-F238E27FC236}">
                  <a16:creationId xmlns:a16="http://schemas.microsoft.com/office/drawing/2014/main" id="{A188B245-9B09-454A-B867-9618534F5887}"/>
                </a:ext>
              </a:extLst>
            </p:cNvPr>
            <p:cNvSpPr>
              <a:spLocks/>
            </p:cNvSpPr>
            <p:nvPr/>
          </p:nvSpPr>
          <p:spPr bwMode="auto">
            <a:xfrm>
              <a:off x="2646239" y="2199902"/>
              <a:ext cx="2552700" cy="1514475"/>
            </a:xfrm>
            <a:custGeom>
              <a:avLst/>
              <a:gdLst/>
              <a:ahLst/>
              <a:cxnLst>
                <a:cxn ang="0">
                  <a:pos x="1607" y="0"/>
                </a:cxn>
                <a:cxn ang="0">
                  <a:pos x="1607" y="951"/>
                </a:cxn>
                <a:cxn ang="0">
                  <a:pos x="946" y="953"/>
                </a:cxn>
                <a:cxn ang="0">
                  <a:pos x="905" y="873"/>
                </a:cxn>
                <a:cxn ang="0">
                  <a:pos x="867" y="953"/>
                </a:cxn>
                <a:cxn ang="0">
                  <a:pos x="204" y="951"/>
                </a:cxn>
                <a:cxn ang="0">
                  <a:pos x="204" y="556"/>
                </a:cxn>
                <a:cxn ang="0">
                  <a:pos x="0" y="472"/>
                </a:cxn>
                <a:cxn ang="0">
                  <a:pos x="204" y="394"/>
                </a:cxn>
                <a:cxn ang="0">
                  <a:pos x="204" y="0"/>
                </a:cxn>
                <a:cxn ang="0">
                  <a:pos x="1607" y="0"/>
                </a:cxn>
              </a:cxnLst>
              <a:rect l="0" t="0" r="r" b="b"/>
              <a:pathLst>
                <a:path w="1608" h="954">
                  <a:moveTo>
                    <a:pt x="1607" y="0"/>
                  </a:moveTo>
                  <a:lnTo>
                    <a:pt x="1607" y="951"/>
                  </a:lnTo>
                  <a:lnTo>
                    <a:pt x="946" y="953"/>
                  </a:lnTo>
                  <a:lnTo>
                    <a:pt x="905" y="873"/>
                  </a:lnTo>
                  <a:lnTo>
                    <a:pt x="867" y="953"/>
                  </a:lnTo>
                  <a:lnTo>
                    <a:pt x="204" y="951"/>
                  </a:lnTo>
                  <a:lnTo>
                    <a:pt x="204" y="556"/>
                  </a:lnTo>
                  <a:lnTo>
                    <a:pt x="0" y="472"/>
                  </a:lnTo>
                  <a:lnTo>
                    <a:pt x="204" y="394"/>
                  </a:lnTo>
                  <a:lnTo>
                    <a:pt x="204" y="0"/>
                  </a:lnTo>
                  <a:lnTo>
                    <a:pt x="1607" y="0"/>
                  </a:lnTo>
                </a:path>
              </a:pathLst>
            </a:custGeom>
            <a:solidFill>
              <a:schemeClr val="accent2"/>
            </a:solidFill>
            <a:ln w="28575" cap="rnd" cmpd="sng">
              <a:noFill/>
              <a:prstDash val="solid"/>
              <a:round/>
              <a:headEnd/>
              <a:tailEnd/>
            </a:ln>
            <a:effectLst/>
          </p:spPr>
          <p:txBody>
            <a:bodyPr/>
            <a:lstStyle>
              <a:defPPr>
                <a:defRPr lang="en-US"/>
              </a:defPPr>
              <a:lvl1pPr algn="l" rtl="0" eaLnBrk="0" fontAlgn="base" hangingPunct="0">
                <a:spcBef>
                  <a:spcPct val="0"/>
                </a:spcBef>
                <a:spcAft>
                  <a:spcPct val="0"/>
                </a:spcAft>
                <a:defRPr sz="1200" kern="1200">
                  <a:solidFill>
                    <a:schemeClr val="tx1"/>
                  </a:solidFill>
                  <a:latin typeface="Arial" charset="0"/>
                  <a:ea typeface="+mn-ea"/>
                  <a:cs typeface="+mn-cs"/>
                </a:defRPr>
              </a:lvl1pPr>
              <a:lvl2pPr marL="457200" algn="l" rtl="0" eaLnBrk="0" fontAlgn="base" hangingPunct="0">
                <a:spcBef>
                  <a:spcPct val="0"/>
                </a:spcBef>
                <a:spcAft>
                  <a:spcPct val="0"/>
                </a:spcAft>
                <a:defRPr sz="1200" kern="1200">
                  <a:solidFill>
                    <a:schemeClr val="tx1"/>
                  </a:solidFill>
                  <a:latin typeface="Arial" charset="0"/>
                  <a:ea typeface="+mn-ea"/>
                  <a:cs typeface="+mn-cs"/>
                </a:defRPr>
              </a:lvl2pPr>
              <a:lvl3pPr marL="914400" algn="l" rtl="0" eaLnBrk="0" fontAlgn="base" hangingPunct="0">
                <a:spcBef>
                  <a:spcPct val="0"/>
                </a:spcBef>
                <a:spcAft>
                  <a:spcPct val="0"/>
                </a:spcAft>
                <a:defRPr sz="1200" kern="1200">
                  <a:solidFill>
                    <a:schemeClr val="tx1"/>
                  </a:solidFill>
                  <a:latin typeface="Arial" charset="0"/>
                  <a:ea typeface="+mn-ea"/>
                  <a:cs typeface="+mn-cs"/>
                </a:defRPr>
              </a:lvl3pPr>
              <a:lvl4pPr marL="1371600" algn="l" rtl="0" eaLnBrk="0" fontAlgn="base" hangingPunct="0">
                <a:spcBef>
                  <a:spcPct val="0"/>
                </a:spcBef>
                <a:spcAft>
                  <a:spcPct val="0"/>
                </a:spcAft>
                <a:defRPr sz="1200" kern="1200">
                  <a:solidFill>
                    <a:schemeClr val="tx1"/>
                  </a:solidFill>
                  <a:latin typeface="Arial" charset="0"/>
                  <a:ea typeface="+mn-ea"/>
                  <a:cs typeface="+mn-cs"/>
                </a:defRPr>
              </a:lvl4pPr>
              <a:lvl5pPr marL="1828800" algn="l" rtl="0" eaLnBrk="0" fontAlgn="base" hangingPunct="0">
                <a:spcBef>
                  <a:spcPct val="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Arial" charset="0"/>
                  <a:ea typeface="+mn-ea"/>
                  <a:cs typeface="+mn-cs"/>
                </a:defRPr>
              </a:lvl6pPr>
              <a:lvl7pPr marL="2743200" algn="l" defTabSz="914400" rtl="0" eaLnBrk="1" latinLnBrk="0" hangingPunct="1">
                <a:defRPr sz="1200" kern="1200">
                  <a:solidFill>
                    <a:schemeClr val="tx1"/>
                  </a:solidFill>
                  <a:latin typeface="Arial" charset="0"/>
                  <a:ea typeface="+mn-ea"/>
                  <a:cs typeface="+mn-cs"/>
                </a:defRPr>
              </a:lvl7pPr>
              <a:lvl8pPr marL="3200400" algn="l" defTabSz="914400" rtl="0" eaLnBrk="1" latinLnBrk="0" hangingPunct="1">
                <a:defRPr sz="1200" kern="1200">
                  <a:solidFill>
                    <a:schemeClr val="tx1"/>
                  </a:solidFill>
                  <a:latin typeface="Arial" charset="0"/>
                  <a:ea typeface="+mn-ea"/>
                  <a:cs typeface="+mn-cs"/>
                </a:defRPr>
              </a:lvl8pPr>
              <a:lvl9pPr marL="3657600" algn="l" defTabSz="914400" rtl="0" eaLnBrk="1" latinLnBrk="0" hangingPunct="1">
                <a:defRPr sz="1200" kern="1200">
                  <a:solidFill>
                    <a:schemeClr val="tx1"/>
                  </a:solidFill>
                  <a:latin typeface="Arial" charset="0"/>
                  <a:ea typeface="+mn-ea"/>
                  <a:cs typeface="+mn-cs"/>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nl-NL" sz="1200" b="0" i="0" u="none" strike="noStrike" kern="1200" cap="none" spc="0" normalizeH="0" baseline="0" noProof="0">
                <a:ln>
                  <a:noFill/>
                </a:ln>
                <a:solidFill>
                  <a:schemeClr val="accent3">
                    <a:lumMod val="20000"/>
                    <a:lumOff val="80000"/>
                  </a:schemeClr>
                </a:solidFill>
                <a:effectLst/>
                <a:uLnTx/>
                <a:uFillTx/>
                <a:latin typeface="+mj-lt"/>
                <a:ea typeface="+mn-ea"/>
                <a:cs typeface="+mn-cs"/>
              </a:endParaRPr>
            </a:p>
          </p:txBody>
        </p:sp>
        <p:sp>
          <p:nvSpPr>
            <p:cNvPr id="15" name="Rectangle 8">
              <a:extLst>
                <a:ext uri="{FF2B5EF4-FFF2-40B4-BE49-F238E27FC236}">
                  <a16:creationId xmlns:a16="http://schemas.microsoft.com/office/drawing/2014/main" id="{D5F88416-3767-4712-A0B0-56F8712093A5}"/>
                </a:ext>
              </a:extLst>
            </p:cNvPr>
            <p:cNvSpPr>
              <a:spLocks noChangeArrowheads="1"/>
            </p:cNvSpPr>
            <p:nvPr/>
          </p:nvSpPr>
          <p:spPr bwMode="auto">
            <a:xfrm>
              <a:off x="658689" y="2413389"/>
              <a:ext cx="2089150" cy="781480"/>
            </a:xfrm>
            <a:prstGeom prst="rect">
              <a:avLst/>
            </a:prstGeom>
            <a:noFill/>
            <a:ln w="9525">
              <a:noFill/>
              <a:miter lim="800000"/>
              <a:headEnd/>
              <a:tailEnd/>
            </a:ln>
            <a:effectLst/>
          </p:spPr>
          <p:txBody>
            <a:bodyPr lIns="90488" tIns="46038" rIns="90488" bIns="46038">
              <a:spAutoFit/>
            </a:bodyPr>
            <a:lstStyle>
              <a:defPPr>
                <a:defRPr lang="en-US"/>
              </a:defPPr>
              <a:lvl1pPr algn="l" rtl="0" eaLnBrk="0" fontAlgn="base" hangingPunct="0">
                <a:spcBef>
                  <a:spcPct val="0"/>
                </a:spcBef>
                <a:spcAft>
                  <a:spcPct val="0"/>
                </a:spcAft>
                <a:defRPr sz="1200" kern="1200">
                  <a:solidFill>
                    <a:schemeClr val="tx1"/>
                  </a:solidFill>
                  <a:latin typeface="Arial" charset="0"/>
                  <a:ea typeface="+mn-ea"/>
                  <a:cs typeface="+mn-cs"/>
                </a:defRPr>
              </a:lvl1pPr>
              <a:lvl2pPr marL="457200" algn="l" rtl="0" eaLnBrk="0" fontAlgn="base" hangingPunct="0">
                <a:spcBef>
                  <a:spcPct val="0"/>
                </a:spcBef>
                <a:spcAft>
                  <a:spcPct val="0"/>
                </a:spcAft>
                <a:defRPr sz="1200" kern="1200">
                  <a:solidFill>
                    <a:schemeClr val="tx1"/>
                  </a:solidFill>
                  <a:latin typeface="Arial" charset="0"/>
                  <a:ea typeface="+mn-ea"/>
                  <a:cs typeface="+mn-cs"/>
                </a:defRPr>
              </a:lvl2pPr>
              <a:lvl3pPr marL="914400" algn="l" rtl="0" eaLnBrk="0" fontAlgn="base" hangingPunct="0">
                <a:spcBef>
                  <a:spcPct val="0"/>
                </a:spcBef>
                <a:spcAft>
                  <a:spcPct val="0"/>
                </a:spcAft>
                <a:defRPr sz="1200" kern="1200">
                  <a:solidFill>
                    <a:schemeClr val="tx1"/>
                  </a:solidFill>
                  <a:latin typeface="Arial" charset="0"/>
                  <a:ea typeface="+mn-ea"/>
                  <a:cs typeface="+mn-cs"/>
                </a:defRPr>
              </a:lvl3pPr>
              <a:lvl4pPr marL="1371600" algn="l" rtl="0" eaLnBrk="0" fontAlgn="base" hangingPunct="0">
                <a:spcBef>
                  <a:spcPct val="0"/>
                </a:spcBef>
                <a:spcAft>
                  <a:spcPct val="0"/>
                </a:spcAft>
                <a:defRPr sz="1200" kern="1200">
                  <a:solidFill>
                    <a:schemeClr val="tx1"/>
                  </a:solidFill>
                  <a:latin typeface="Arial" charset="0"/>
                  <a:ea typeface="+mn-ea"/>
                  <a:cs typeface="+mn-cs"/>
                </a:defRPr>
              </a:lvl4pPr>
              <a:lvl5pPr marL="1828800" algn="l" rtl="0" eaLnBrk="0" fontAlgn="base" hangingPunct="0">
                <a:spcBef>
                  <a:spcPct val="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Arial" charset="0"/>
                  <a:ea typeface="+mn-ea"/>
                  <a:cs typeface="+mn-cs"/>
                </a:defRPr>
              </a:lvl6pPr>
              <a:lvl7pPr marL="2743200" algn="l" defTabSz="914400" rtl="0" eaLnBrk="1" latinLnBrk="0" hangingPunct="1">
                <a:defRPr sz="1200" kern="1200">
                  <a:solidFill>
                    <a:schemeClr val="tx1"/>
                  </a:solidFill>
                  <a:latin typeface="Arial" charset="0"/>
                  <a:ea typeface="+mn-ea"/>
                  <a:cs typeface="+mn-cs"/>
                </a:defRPr>
              </a:lvl7pPr>
              <a:lvl8pPr marL="3200400" algn="l" defTabSz="914400" rtl="0" eaLnBrk="1" latinLnBrk="0" hangingPunct="1">
                <a:defRPr sz="1200" kern="1200">
                  <a:solidFill>
                    <a:schemeClr val="tx1"/>
                  </a:solidFill>
                  <a:latin typeface="Arial" charset="0"/>
                  <a:ea typeface="+mn-ea"/>
                  <a:cs typeface="+mn-cs"/>
                </a:defRPr>
              </a:lvl8pPr>
              <a:lvl9pPr marL="3657600" algn="l" defTabSz="914400" rtl="0" eaLnBrk="1" latinLnBrk="0" hangingPunct="1">
                <a:defRPr sz="1200" kern="1200">
                  <a:solidFill>
                    <a:schemeClr val="tx1"/>
                  </a:solidFill>
                  <a:latin typeface="Arial" charset="0"/>
                  <a:ea typeface="+mn-ea"/>
                  <a:cs typeface="+mn-cs"/>
                </a:defRPr>
              </a:lvl9pPr>
            </a:lstStyle>
            <a:p>
              <a:pPr defTabSz="885825">
                <a:defRPr/>
              </a:pPr>
              <a:r>
                <a:rPr lang="en-US" sz="1600" dirty="0">
                  <a:solidFill>
                    <a:schemeClr val="accent3">
                      <a:lumMod val="20000"/>
                      <a:lumOff val="80000"/>
                    </a:schemeClr>
                  </a:solidFill>
                </a:rPr>
                <a:t>Quantitatively</a:t>
              </a:r>
              <a:r>
                <a:rPr lang="en-US" sz="1600" i="1" dirty="0">
                  <a:solidFill>
                    <a:schemeClr val="accent3">
                      <a:lumMod val="20000"/>
                      <a:lumOff val="80000"/>
                    </a:schemeClr>
                  </a:solidFill>
                </a:rPr>
                <a:t> </a:t>
              </a:r>
              <a:r>
                <a:rPr lang="en-US" sz="1600" dirty="0">
                  <a:solidFill>
                    <a:schemeClr val="accent3">
                      <a:lumMod val="20000"/>
                      <a:lumOff val="80000"/>
                    </a:schemeClr>
                  </a:solidFill>
                </a:rPr>
                <a:t>map how jobs are transforming</a:t>
              </a:r>
              <a:endParaRPr kumimoji="0" lang="en-GB" sz="1600" u="none" strike="noStrike" kern="1200" cap="none" spc="0" normalizeH="0" baseline="0" noProof="0" dirty="0">
                <a:ln>
                  <a:noFill/>
                </a:ln>
                <a:solidFill>
                  <a:schemeClr val="accent3">
                    <a:lumMod val="20000"/>
                    <a:lumOff val="80000"/>
                  </a:schemeClr>
                </a:solidFill>
                <a:effectLst/>
                <a:uLnTx/>
                <a:uFillTx/>
                <a:latin typeface="+mj-lt"/>
              </a:endParaRPr>
            </a:p>
          </p:txBody>
        </p:sp>
        <p:sp>
          <p:nvSpPr>
            <p:cNvPr id="16" name="Rectangle 9">
              <a:extLst>
                <a:ext uri="{FF2B5EF4-FFF2-40B4-BE49-F238E27FC236}">
                  <a16:creationId xmlns:a16="http://schemas.microsoft.com/office/drawing/2014/main" id="{12BA7069-F2E1-41D1-9F0C-BD557D4B6E2C}"/>
                </a:ext>
              </a:extLst>
            </p:cNvPr>
            <p:cNvSpPr>
              <a:spLocks noChangeArrowheads="1"/>
            </p:cNvSpPr>
            <p:nvPr/>
          </p:nvSpPr>
          <p:spPr bwMode="auto">
            <a:xfrm>
              <a:off x="3058989" y="2413389"/>
              <a:ext cx="2052638" cy="550110"/>
            </a:xfrm>
            <a:prstGeom prst="rect">
              <a:avLst/>
            </a:prstGeom>
            <a:noFill/>
            <a:ln w="9525">
              <a:noFill/>
              <a:miter lim="800000"/>
              <a:headEnd/>
              <a:tailEnd/>
            </a:ln>
            <a:effectLst/>
          </p:spPr>
          <p:txBody>
            <a:bodyPr lIns="90488" tIns="46038" rIns="90488" bIns="46038">
              <a:spAutoFit/>
            </a:bodyPr>
            <a:lstStyle>
              <a:defPPr>
                <a:defRPr lang="en-US"/>
              </a:defPPr>
              <a:lvl1pPr algn="l" rtl="0" eaLnBrk="0" fontAlgn="base" hangingPunct="0">
                <a:spcBef>
                  <a:spcPct val="0"/>
                </a:spcBef>
                <a:spcAft>
                  <a:spcPct val="0"/>
                </a:spcAft>
                <a:defRPr sz="1200" kern="1200">
                  <a:solidFill>
                    <a:schemeClr val="tx1"/>
                  </a:solidFill>
                  <a:latin typeface="Arial" charset="0"/>
                  <a:ea typeface="+mn-ea"/>
                  <a:cs typeface="+mn-cs"/>
                </a:defRPr>
              </a:lvl1pPr>
              <a:lvl2pPr marL="457200" algn="l" rtl="0" eaLnBrk="0" fontAlgn="base" hangingPunct="0">
                <a:spcBef>
                  <a:spcPct val="0"/>
                </a:spcBef>
                <a:spcAft>
                  <a:spcPct val="0"/>
                </a:spcAft>
                <a:defRPr sz="1200" kern="1200">
                  <a:solidFill>
                    <a:schemeClr val="tx1"/>
                  </a:solidFill>
                  <a:latin typeface="Arial" charset="0"/>
                  <a:ea typeface="+mn-ea"/>
                  <a:cs typeface="+mn-cs"/>
                </a:defRPr>
              </a:lvl2pPr>
              <a:lvl3pPr marL="914400" algn="l" rtl="0" eaLnBrk="0" fontAlgn="base" hangingPunct="0">
                <a:spcBef>
                  <a:spcPct val="0"/>
                </a:spcBef>
                <a:spcAft>
                  <a:spcPct val="0"/>
                </a:spcAft>
                <a:defRPr sz="1200" kern="1200">
                  <a:solidFill>
                    <a:schemeClr val="tx1"/>
                  </a:solidFill>
                  <a:latin typeface="Arial" charset="0"/>
                  <a:ea typeface="+mn-ea"/>
                  <a:cs typeface="+mn-cs"/>
                </a:defRPr>
              </a:lvl3pPr>
              <a:lvl4pPr marL="1371600" algn="l" rtl="0" eaLnBrk="0" fontAlgn="base" hangingPunct="0">
                <a:spcBef>
                  <a:spcPct val="0"/>
                </a:spcBef>
                <a:spcAft>
                  <a:spcPct val="0"/>
                </a:spcAft>
                <a:defRPr sz="1200" kern="1200">
                  <a:solidFill>
                    <a:schemeClr val="tx1"/>
                  </a:solidFill>
                  <a:latin typeface="Arial" charset="0"/>
                  <a:ea typeface="+mn-ea"/>
                  <a:cs typeface="+mn-cs"/>
                </a:defRPr>
              </a:lvl4pPr>
              <a:lvl5pPr marL="1828800" algn="l" rtl="0" eaLnBrk="0" fontAlgn="base" hangingPunct="0">
                <a:spcBef>
                  <a:spcPct val="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Arial" charset="0"/>
                  <a:ea typeface="+mn-ea"/>
                  <a:cs typeface="+mn-cs"/>
                </a:defRPr>
              </a:lvl6pPr>
              <a:lvl7pPr marL="2743200" algn="l" defTabSz="914400" rtl="0" eaLnBrk="1" latinLnBrk="0" hangingPunct="1">
                <a:defRPr sz="1200" kern="1200">
                  <a:solidFill>
                    <a:schemeClr val="tx1"/>
                  </a:solidFill>
                  <a:latin typeface="Arial" charset="0"/>
                  <a:ea typeface="+mn-ea"/>
                  <a:cs typeface="+mn-cs"/>
                </a:defRPr>
              </a:lvl7pPr>
              <a:lvl8pPr marL="3200400" algn="l" defTabSz="914400" rtl="0" eaLnBrk="1" latinLnBrk="0" hangingPunct="1">
                <a:defRPr sz="1200" kern="1200">
                  <a:solidFill>
                    <a:schemeClr val="tx1"/>
                  </a:solidFill>
                  <a:latin typeface="Arial" charset="0"/>
                  <a:ea typeface="+mn-ea"/>
                  <a:cs typeface="+mn-cs"/>
                </a:defRPr>
              </a:lvl8pPr>
              <a:lvl9pPr marL="3657600" algn="l" defTabSz="914400" rtl="0" eaLnBrk="1" latinLnBrk="0" hangingPunct="1">
                <a:defRPr sz="1200" kern="1200">
                  <a:solidFill>
                    <a:schemeClr val="tx1"/>
                  </a:solidFill>
                  <a:latin typeface="Arial" charset="0"/>
                  <a:ea typeface="+mn-ea"/>
                  <a:cs typeface="+mn-cs"/>
                </a:defRPr>
              </a:lvl9pPr>
            </a:lstStyle>
            <a:p>
              <a:pPr defTabSz="885825">
                <a:defRPr/>
              </a:pPr>
              <a:r>
                <a:rPr lang="en-US" sz="1600" dirty="0">
                  <a:solidFill>
                    <a:schemeClr val="accent3">
                      <a:lumMod val="20000"/>
                      <a:lumOff val="80000"/>
                    </a:schemeClr>
                  </a:solidFill>
                </a:rPr>
                <a:t>Map Industry 5.0 skills and skill gaps</a:t>
              </a:r>
              <a:endParaRPr kumimoji="0" lang="en-GB" sz="1600" u="none" strike="noStrike" kern="1200" cap="none" spc="0" normalizeH="0" baseline="0" noProof="0" dirty="0">
                <a:ln>
                  <a:noFill/>
                </a:ln>
                <a:solidFill>
                  <a:schemeClr val="bg1"/>
                </a:solidFill>
                <a:effectLst/>
                <a:uLnTx/>
                <a:uFillTx/>
                <a:latin typeface="+mj-lt"/>
              </a:endParaRPr>
            </a:p>
          </p:txBody>
        </p:sp>
        <p:sp>
          <p:nvSpPr>
            <p:cNvPr id="17" name="Rectangle 10">
              <a:extLst>
                <a:ext uri="{FF2B5EF4-FFF2-40B4-BE49-F238E27FC236}">
                  <a16:creationId xmlns:a16="http://schemas.microsoft.com/office/drawing/2014/main" id="{2EBCC909-C443-4FF8-BADF-0178E691C676}"/>
                </a:ext>
              </a:extLst>
            </p:cNvPr>
            <p:cNvSpPr>
              <a:spLocks noChangeArrowheads="1"/>
            </p:cNvSpPr>
            <p:nvPr/>
          </p:nvSpPr>
          <p:spPr bwMode="auto">
            <a:xfrm>
              <a:off x="621383" y="4078826"/>
              <a:ext cx="2163763" cy="1091963"/>
            </a:xfrm>
            <a:prstGeom prst="rect">
              <a:avLst/>
            </a:prstGeom>
            <a:noFill/>
            <a:ln w="9525">
              <a:noFill/>
              <a:miter lim="800000"/>
              <a:headEnd/>
              <a:tailEnd/>
            </a:ln>
            <a:effectLst/>
          </p:spPr>
          <p:txBody>
            <a:bodyPr lIns="90488" tIns="46038" rIns="90488" bIns="46038">
              <a:spAutoFit/>
            </a:bodyPr>
            <a:lstStyle>
              <a:defPPr>
                <a:defRPr lang="en-US"/>
              </a:defPPr>
              <a:lvl1pPr algn="l" rtl="0" eaLnBrk="0" fontAlgn="base" hangingPunct="0">
                <a:spcBef>
                  <a:spcPct val="0"/>
                </a:spcBef>
                <a:spcAft>
                  <a:spcPct val="0"/>
                </a:spcAft>
                <a:defRPr sz="1200" kern="1200">
                  <a:solidFill>
                    <a:schemeClr val="tx1"/>
                  </a:solidFill>
                  <a:latin typeface="Arial" charset="0"/>
                  <a:ea typeface="+mn-ea"/>
                  <a:cs typeface="+mn-cs"/>
                </a:defRPr>
              </a:lvl1pPr>
              <a:lvl2pPr marL="457200" algn="l" rtl="0" eaLnBrk="0" fontAlgn="base" hangingPunct="0">
                <a:spcBef>
                  <a:spcPct val="0"/>
                </a:spcBef>
                <a:spcAft>
                  <a:spcPct val="0"/>
                </a:spcAft>
                <a:defRPr sz="1200" kern="1200">
                  <a:solidFill>
                    <a:schemeClr val="tx1"/>
                  </a:solidFill>
                  <a:latin typeface="Arial" charset="0"/>
                  <a:ea typeface="+mn-ea"/>
                  <a:cs typeface="+mn-cs"/>
                </a:defRPr>
              </a:lvl2pPr>
              <a:lvl3pPr marL="914400" algn="l" rtl="0" eaLnBrk="0" fontAlgn="base" hangingPunct="0">
                <a:spcBef>
                  <a:spcPct val="0"/>
                </a:spcBef>
                <a:spcAft>
                  <a:spcPct val="0"/>
                </a:spcAft>
                <a:defRPr sz="1200" kern="1200">
                  <a:solidFill>
                    <a:schemeClr val="tx1"/>
                  </a:solidFill>
                  <a:latin typeface="Arial" charset="0"/>
                  <a:ea typeface="+mn-ea"/>
                  <a:cs typeface="+mn-cs"/>
                </a:defRPr>
              </a:lvl3pPr>
              <a:lvl4pPr marL="1371600" algn="l" rtl="0" eaLnBrk="0" fontAlgn="base" hangingPunct="0">
                <a:spcBef>
                  <a:spcPct val="0"/>
                </a:spcBef>
                <a:spcAft>
                  <a:spcPct val="0"/>
                </a:spcAft>
                <a:defRPr sz="1200" kern="1200">
                  <a:solidFill>
                    <a:schemeClr val="tx1"/>
                  </a:solidFill>
                  <a:latin typeface="Arial" charset="0"/>
                  <a:ea typeface="+mn-ea"/>
                  <a:cs typeface="+mn-cs"/>
                </a:defRPr>
              </a:lvl4pPr>
              <a:lvl5pPr marL="1828800" algn="l" rtl="0" eaLnBrk="0" fontAlgn="base" hangingPunct="0">
                <a:spcBef>
                  <a:spcPct val="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Arial" charset="0"/>
                  <a:ea typeface="+mn-ea"/>
                  <a:cs typeface="+mn-cs"/>
                </a:defRPr>
              </a:lvl6pPr>
              <a:lvl7pPr marL="2743200" algn="l" defTabSz="914400" rtl="0" eaLnBrk="1" latinLnBrk="0" hangingPunct="1">
                <a:defRPr sz="1200" kern="1200">
                  <a:solidFill>
                    <a:schemeClr val="tx1"/>
                  </a:solidFill>
                  <a:latin typeface="Arial" charset="0"/>
                  <a:ea typeface="+mn-ea"/>
                  <a:cs typeface="+mn-cs"/>
                </a:defRPr>
              </a:lvl7pPr>
              <a:lvl8pPr marL="3200400" algn="l" defTabSz="914400" rtl="0" eaLnBrk="1" latinLnBrk="0" hangingPunct="1">
                <a:defRPr sz="1200" kern="1200">
                  <a:solidFill>
                    <a:schemeClr val="tx1"/>
                  </a:solidFill>
                  <a:latin typeface="Arial" charset="0"/>
                  <a:ea typeface="+mn-ea"/>
                  <a:cs typeface="+mn-cs"/>
                </a:defRPr>
              </a:lvl8pPr>
              <a:lvl9pPr marL="3657600" algn="l" defTabSz="914400" rtl="0" eaLnBrk="1" latinLnBrk="0" hangingPunct="1">
                <a:defRPr sz="1200" kern="1200">
                  <a:solidFill>
                    <a:schemeClr val="tx1"/>
                  </a:solidFill>
                  <a:latin typeface="Arial" charset="0"/>
                  <a:ea typeface="+mn-ea"/>
                  <a:cs typeface="+mn-cs"/>
                </a:defRPr>
              </a:lvl9pPr>
            </a:lstStyle>
            <a:p>
              <a:pPr defTabSz="885825">
                <a:defRPr/>
              </a:pPr>
              <a:r>
                <a:rPr lang="en-US" sz="1600" dirty="0">
                  <a:solidFill>
                    <a:schemeClr val="tx2">
                      <a:lumMod val="75000"/>
                    </a:schemeClr>
                  </a:solidFill>
                </a:rPr>
                <a:t>Learning trajectories &amp; training pathways</a:t>
              </a:r>
            </a:p>
            <a:p>
              <a:pPr defTabSz="885825">
                <a:defRPr/>
              </a:pPr>
              <a:r>
                <a:rPr lang="en-US" sz="1600" dirty="0">
                  <a:solidFill>
                    <a:schemeClr val="tx2">
                      <a:lumMod val="75000"/>
                    </a:schemeClr>
                  </a:solidFill>
                </a:rPr>
                <a:t>(Learning Factory/</a:t>
              </a:r>
            </a:p>
            <a:p>
              <a:pPr defTabSz="885825">
                <a:defRPr/>
              </a:pPr>
              <a:r>
                <a:rPr lang="en-US" sz="1600" dirty="0">
                  <a:solidFill>
                    <a:schemeClr val="tx2">
                      <a:lumMod val="75000"/>
                    </a:schemeClr>
                  </a:solidFill>
                </a:rPr>
                <a:t>Teaching Factory</a:t>
              </a:r>
              <a:r>
                <a:rPr lang="en-US" sz="2200" dirty="0">
                  <a:solidFill>
                    <a:schemeClr val="tx2">
                      <a:lumMod val="75000"/>
                    </a:schemeClr>
                  </a:solidFill>
                </a:rPr>
                <a:t>)</a:t>
              </a:r>
            </a:p>
          </p:txBody>
        </p:sp>
        <p:sp>
          <p:nvSpPr>
            <p:cNvPr id="18" name="Rectangle 11">
              <a:extLst>
                <a:ext uri="{FF2B5EF4-FFF2-40B4-BE49-F238E27FC236}">
                  <a16:creationId xmlns:a16="http://schemas.microsoft.com/office/drawing/2014/main" id="{95003A02-3926-4192-9AF5-D5C726728A09}"/>
                </a:ext>
              </a:extLst>
            </p:cNvPr>
            <p:cNvSpPr>
              <a:spLocks noChangeArrowheads="1"/>
            </p:cNvSpPr>
            <p:nvPr/>
          </p:nvSpPr>
          <p:spPr bwMode="auto">
            <a:xfrm>
              <a:off x="3134396" y="4094724"/>
              <a:ext cx="2003425" cy="897166"/>
            </a:xfrm>
            <a:prstGeom prst="rect">
              <a:avLst/>
            </a:prstGeom>
            <a:noFill/>
            <a:ln w="9525">
              <a:noFill/>
              <a:miter lim="800000"/>
              <a:headEnd/>
              <a:tailEnd/>
            </a:ln>
            <a:effectLst/>
          </p:spPr>
          <p:txBody>
            <a:bodyPr lIns="90488" tIns="46038" rIns="90488" bIns="46038">
              <a:spAutoFit/>
            </a:bodyPr>
            <a:lstStyle>
              <a:defPPr>
                <a:defRPr lang="en-US"/>
              </a:defPPr>
              <a:lvl1pPr algn="l" rtl="0" eaLnBrk="0" fontAlgn="base" hangingPunct="0">
                <a:spcBef>
                  <a:spcPct val="0"/>
                </a:spcBef>
                <a:spcAft>
                  <a:spcPct val="0"/>
                </a:spcAft>
                <a:defRPr sz="1200" kern="1200">
                  <a:solidFill>
                    <a:schemeClr val="tx1"/>
                  </a:solidFill>
                  <a:latin typeface="Arial" charset="0"/>
                  <a:ea typeface="+mn-ea"/>
                  <a:cs typeface="+mn-cs"/>
                </a:defRPr>
              </a:lvl1pPr>
              <a:lvl2pPr marL="457200" algn="l" rtl="0" eaLnBrk="0" fontAlgn="base" hangingPunct="0">
                <a:spcBef>
                  <a:spcPct val="0"/>
                </a:spcBef>
                <a:spcAft>
                  <a:spcPct val="0"/>
                </a:spcAft>
                <a:defRPr sz="1200" kern="1200">
                  <a:solidFill>
                    <a:schemeClr val="tx1"/>
                  </a:solidFill>
                  <a:latin typeface="Arial" charset="0"/>
                  <a:ea typeface="+mn-ea"/>
                  <a:cs typeface="+mn-cs"/>
                </a:defRPr>
              </a:lvl2pPr>
              <a:lvl3pPr marL="914400" algn="l" rtl="0" eaLnBrk="0" fontAlgn="base" hangingPunct="0">
                <a:spcBef>
                  <a:spcPct val="0"/>
                </a:spcBef>
                <a:spcAft>
                  <a:spcPct val="0"/>
                </a:spcAft>
                <a:defRPr sz="1200" kern="1200">
                  <a:solidFill>
                    <a:schemeClr val="tx1"/>
                  </a:solidFill>
                  <a:latin typeface="Arial" charset="0"/>
                  <a:ea typeface="+mn-ea"/>
                  <a:cs typeface="+mn-cs"/>
                </a:defRPr>
              </a:lvl3pPr>
              <a:lvl4pPr marL="1371600" algn="l" rtl="0" eaLnBrk="0" fontAlgn="base" hangingPunct="0">
                <a:spcBef>
                  <a:spcPct val="0"/>
                </a:spcBef>
                <a:spcAft>
                  <a:spcPct val="0"/>
                </a:spcAft>
                <a:defRPr sz="1200" kern="1200">
                  <a:solidFill>
                    <a:schemeClr val="tx1"/>
                  </a:solidFill>
                  <a:latin typeface="Arial" charset="0"/>
                  <a:ea typeface="+mn-ea"/>
                  <a:cs typeface="+mn-cs"/>
                </a:defRPr>
              </a:lvl4pPr>
              <a:lvl5pPr marL="1828800" algn="l" rtl="0" eaLnBrk="0" fontAlgn="base" hangingPunct="0">
                <a:spcBef>
                  <a:spcPct val="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Arial" charset="0"/>
                  <a:ea typeface="+mn-ea"/>
                  <a:cs typeface="+mn-cs"/>
                </a:defRPr>
              </a:lvl6pPr>
              <a:lvl7pPr marL="2743200" algn="l" defTabSz="914400" rtl="0" eaLnBrk="1" latinLnBrk="0" hangingPunct="1">
                <a:defRPr sz="1200" kern="1200">
                  <a:solidFill>
                    <a:schemeClr val="tx1"/>
                  </a:solidFill>
                  <a:latin typeface="Arial" charset="0"/>
                  <a:ea typeface="+mn-ea"/>
                  <a:cs typeface="+mn-cs"/>
                </a:defRPr>
              </a:lvl7pPr>
              <a:lvl8pPr marL="3200400" algn="l" defTabSz="914400" rtl="0" eaLnBrk="1" latinLnBrk="0" hangingPunct="1">
                <a:defRPr sz="1200" kern="1200">
                  <a:solidFill>
                    <a:schemeClr val="tx1"/>
                  </a:solidFill>
                  <a:latin typeface="Arial" charset="0"/>
                  <a:ea typeface="+mn-ea"/>
                  <a:cs typeface="+mn-cs"/>
                </a:defRPr>
              </a:lvl8pPr>
              <a:lvl9pPr marL="3657600" algn="l" defTabSz="914400" rtl="0" eaLnBrk="1" latinLnBrk="0" hangingPunct="1">
                <a:defRPr sz="1200" kern="1200">
                  <a:solidFill>
                    <a:schemeClr val="tx1"/>
                  </a:solidFill>
                  <a:latin typeface="Arial" charset="0"/>
                  <a:ea typeface="+mn-ea"/>
                  <a:cs typeface="+mn-cs"/>
                </a:defRPr>
              </a:lvl9pPr>
            </a:lstStyle>
            <a:p>
              <a:r>
                <a:rPr lang="en-US" sz="1600" dirty="0">
                  <a:solidFill>
                    <a:schemeClr val="tx2">
                      <a:lumMod val="75000"/>
                    </a:schemeClr>
                  </a:solidFill>
                </a:rPr>
                <a:t>Industry 5.0 Web Platform</a:t>
              </a:r>
            </a:p>
            <a:p>
              <a:endParaRPr lang="en-US" sz="2400" b="1" i="1" dirty="0">
                <a:solidFill>
                  <a:schemeClr val="tx2">
                    <a:lumMod val="75000"/>
                  </a:schemeClr>
                </a:solidFill>
              </a:endParaRPr>
            </a:p>
          </p:txBody>
        </p:sp>
      </p:grpSp>
      <p:sp>
        <p:nvSpPr>
          <p:cNvPr id="20" name="Rectangle 7">
            <a:extLst>
              <a:ext uri="{FF2B5EF4-FFF2-40B4-BE49-F238E27FC236}">
                <a16:creationId xmlns:a16="http://schemas.microsoft.com/office/drawing/2014/main" id="{59F78B72-19D1-49D5-8090-F3B0F61EDD26}"/>
              </a:ext>
            </a:extLst>
          </p:cNvPr>
          <p:cNvSpPr/>
          <p:nvPr/>
        </p:nvSpPr>
        <p:spPr>
          <a:xfrm>
            <a:off x="6987382" y="5173762"/>
            <a:ext cx="4503857" cy="584775"/>
          </a:xfrm>
          <a:prstGeom prst="rect">
            <a:avLst/>
          </a:prstGeom>
          <a:solidFill>
            <a:srgbClr val="CCFFFF"/>
          </a:solidFill>
        </p:spPr>
        <p:txBody>
          <a:bodyPr wrap="square">
            <a:spAutoFit/>
          </a:bodyPr>
          <a:lstStyle/>
          <a:p>
            <a:r>
              <a:rPr lang="en-GB" sz="1600" dirty="0">
                <a:ea typeface="Times New Roman" panose="02020603050405020304" pitchFamily="18" charset="0"/>
              </a:rPr>
              <a:t>Networking with companies, social partners,</a:t>
            </a:r>
          </a:p>
          <a:p>
            <a:r>
              <a:rPr lang="en-GB" sz="1600" dirty="0">
                <a:ea typeface="Times New Roman" panose="02020603050405020304" pitchFamily="18" charset="0"/>
              </a:rPr>
              <a:t>industrial networks, education</a:t>
            </a:r>
            <a:endParaRPr lang="en-GB" sz="1600" dirty="0">
              <a:latin typeface="Arial Black" panose="020B0A04020102020204" pitchFamily="34" charset="0"/>
            </a:endParaRPr>
          </a:p>
        </p:txBody>
      </p:sp>
    </p:spTree>
    <p:extLst>
      <p:ext uri="{BB962C8B-B14F-4D97-AF65-F5344CB8AC3E}">
        <p14:creationId xmlns:p14="http://schemas.microsoft.com/office/powerpoint/2010/main" val="191444699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feld 3"/>
          <p:cNvSpPr txBox="1"/>
          <p:nvPr/>
        </p:nvSpPr>
        <p:spPr>
          <a:xfrm>
            <a:off x="794326" y="267494"/>
            <a:ext cx="10954327" cy="1046440"/>
          </a:xfrm>
          <a:prstGeom prst="rect">
            <a:avLst/>
          </a:prstGeom>
          <a:noFill/>
        </p:spPr>
        <p:txBody>
          <a:bodyPr wrap="square" lIns="0" tIns="0" rIns="0" bIns="0" rtlCol="0">
            <a:spAutoFit/>
          </a:bodyPr>
          <a:lstStyle/>
          <a:p>
            <a:pPr algn="l"/>
            <a:r>
              <a:rPr lang="de-DE" sz="2000" dirty="0">
                <a:solidFill>
                  <a:srgbClr val="00B0F0"/>
                </a:solidFill>
              </a:rPr>
              <a:t>Industrie 4.0 (Germany 2011) </a:t>
            </a:r>
            <a:endParaRPr lang="de-DE" sz="1600" dirty="0">
              <a:solidFill>
                <a:srgbClr val="00B0F0"/>
              </a:solidFill>
            </a:endParaRPr>
          </a:p>
          <a:p>
            <a:endParaRPr lang="en-US" sz="1600" dirty="0">
              <a:solidFill>
                <a:srgbClr val="00B0F0"/>
              </a:solidFill>
            </a:endParaRPr>
          </a:p>
          <a:p>
            <a:endParaRPr lang="en-US" sz="1600" dirty="0"/>
          </a:p>
          <a:p>
            <a:r>
              <a:rPr lang="en-US" sz="1600" dirty="0"/>
              <a:t> </a:t>
            </a:r>
            <a:endParaRPr lang="de-DE" sz="1600" dirty="0"/>
          </a:p>
        </p:txBody>
      </p:sp>
      <p:pic>
        <p:nvPicPr>
          <p:cNvPr id="7" name="Grafik 6"/>
          <p:cNvPicPr>
            <a:picLocks noChangeAspect="1"/>
          </p:cNvPicPr>
          <p:nvPr/>
        </p:nvPicPr>
        <p:blipFill>
          <a:blip r:embed="rId3"/>
          <a:stretch>
            <a:fillRect/>
          </a:stretch>
        </p:blipFill>
        <p:spPr>
          <a:xfrm>
            <a:off x="470792" y="1038507"/>
            <a:ext cx="5780379" cy="3925840"/>
          </a:xfrm>
          <a:prstGeom prst="rect">
            <a:avLst/>
          </a:prstGeom>
        </p:spPr>
      </p:pic>
      <p:sp>
        <p:nvSpPr>
          <p:cNvPr id="9" name="Textfeld 8">
            <a:extLst>
              <a:ext uri="{FF2B5EF4-FFF2-40B4-BE49-F238E27FC236}">
                <a16:creationId xmlns:a16="http://schemas.microsoft.com/office/drawing/2014/main" id="{5E61BB30-D56F-4543-8234-03DCF32D0F48}"/>
              </a:ext>
            </a:extLst>
          </p:cNvPr>
          <p:cNvSpPr txBox="1"/>
          <p:nvPr/>
        </p:nvSpPr>
        <p:spPr>
          <a:xfrm>
            <a:off x="6391302" y="829096"/>
            <a:ext cx="5800698" cy="3046988"/>
          </a:xfrm>
          <a:prstGeom prst="rect">
            <a:avLst/>
          </a:prstGeom>
          <a:noFill/>
        </p:spPr>
        <p:txBody>
          <a:bodyPr wrap="square">
            <a:spAutoFit/>
          </a:bodyPr>
          <a:lstStyle/>
          <a:p>
            <a:r>
              <a:rPr lang="en-US" sz="1600" dirty="0"/>
              <a:t>Industry 4.0 is about making manufacturing </a:t>
            </a:r>
            <a:r>
              <a:rPr lang="en-US" sz="1600" dirty="0">
                <a:solidFill>
                  <a:srgbClr val="00B0F0"/>
                </a:solidFill>
              </a:rPr>
              <a:t>digital, interconnected, intelligent, and autonomous.</a:t>
            </a:r>
          </a:p>
          <a:p>
            <a:endParaRPr lang="en-US" sz="1600" dirty="0"/>
          </a:p>
          <a:p>
            <a:pPr marL="285750" indent="-285750">
              <a:buFont typeface="Wingdings" panose="05000000000000000000" pitchFamily="2" charset="2"/>
              <a:buChar char="ü"/>
            </a:pPr>
            <a:r>
              <a:rPr lang="en-US" sz="1600" dirty="0">
                <a:solidFill>
                  <a:srgbClr val="00B0F0"/>
                </a:solidFill>
              </a:rPr>
              <a:t>Cyber-physical systems (CPS): </a:t>
            </a:r>
            <a:r>
              <a:rPr lang="en-US" sz="1600" dirty="0"/>
              <a:t>Machines and devices that are connected digitally and can interact with each other.</a:t>
            </a:r>
          </a:p>
          <a:p>
            <a:pPr marL="285750" indent="-285750">
              <a:buFont typeface="Wingdings" panose="05000000000000000000" pitchFamily="2" charset="2"/>
              <a:buChar char="ü"/>
            </a:pPr>
            <a:r>
              <a:rPr lang="en-US" sz="1600" dirty="0">
                <a:solidFill>
                  <a:srgbClr val="00B0F0"/>
                </a:solidFill>
              </a:rPr>
              <a:t>IoT (Internet of Things): </a:t>
            </a:r>
            <a:r>
              <a:rPr lang="en-US" sz="1600" dirty="0"/>
              <a:t>Devices and sensors connected to collect and share data.</a:t>
            </a:r>
          </a:p>
          <a:p>
            <a:pPr marL="285750" indent="-285750">
              <a:buFont typeface="Wingdings" panose="05000000000000000000" pitchFamily="2" charset="2"/>
              <a:buChar char="ü"/>
            </a:pPr>
            <a:r>
              <a:rPr lang="en-US" sz="1600" dirty="0">
                <a:solidFill>
                  <a:srgbClr val="00B0F0"/>
                </a:solidFill>
              </a:rPr>
              <a:t>Smart factories: </a:t>
            </a:r>
            <a:r>
              <a:rPr lang="en-US" sz="1600" dirty="0"/>
              <a:t>Factories where systems can monitor processes, make decisions, and improve efficiency autonomously.</a:t>
            </a:r>
          </a:p>
          <a:p>
            <a:pPr marL="285750" indent="-285750">
              <a:buFont typeface="Wingdings" panose="05000000000000000000" pitchFamily="2" charset="2"/>
              <a:buChar char="ü"/>
            </a:pPr>
            <a:r>
              <a:rPr lang="en-US" sz="1600" dirty="0">
                <a:solidFill>
                  <a:srgbClr val="00B0F0"/>
                </a:solidFill>
              </a:rPr>
              <a:t>Real-time analytics: </a:t>
            </a:r>
            <a:r>
              <a:rPr lang="en-US" sz="1600" dirty="0"/>
              <a:t>Data is processed instantly to optimize operations and predict failures.</a:t>
            </a:r>
          </a:p>
        </p:txBody>
      </p:sp>
      <p:sp>
        <p:nvSpPr>
          <p:cNvPr id="2" name="Rectangle 1">
            <a:extLst>
              <a:ext uri="{FF2B5EF4-FFF2-40B4-BE49-F238E27FC236}">
                <a16:creationId xmlns:a16="http://schemas.microsoft.com/office/drawing/2014/main" id="{E25D70B2-F17C-41AF-BD01-8864524057EB}"/>
              </a:ext>
            </a:extLst>
          </p:cNvPr>
          <p:cNvSpPr>
            <a:spLocks noChangeArrowheads="1"/>
          </p:cNvSpPr>
          <p:nvPr/>
        </p:nvSpPr>
        <p:spPr bwMode="auto">
          <a:xfrm>
            <a:off x="6391302" y="3998604"/>
            <a:ext cx="5602816" cy="184665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Char char="•"/>
              <a:tabLst/>
            </a:pPr>
            <a:endParaRPr kumimoji="0" lang="de-DE" altLang="de-DE" sz="1800" b="0" i="0" u="none" strike="noStrike" cap="none" normalizeH="0" baseline="0" dirty="0">
              <a:ln>
                <a:noFill/>
              </a:ln>
              <a:solidFill>
                <a:schemeClr val="tx1"/>
              </a:solidFill>
              <a:effectLst/>
              <a:latin typeface="Arial" panose="020B0604020202020204" pitchFamily="34" charset="0"/>
            </a:endParaRPr>
          </a:p>
          <a:p>
            <a:pPr eaLnBrk="0" fontAlgn="base" hangingPunct="0">
              <a:spcBef>
                <a:spcPct val="0"/>
              </a:spcBef>
              <a:spcAft>
                <a:spcPct val="0"/>
              </a:spcAft>
            </a:pPr>
            <a:r>
              <a:rPr lang="en-US" sz="1600" dirty="0">
                <a:solidFill>
                  <a:srgbClr val="FF0000"/>
                </a:solidFill>
              </a:rPr>
              <a:t>Limitations</a:t>
            </a:r>
            <a:endParaRPr lang="de-DE" altLang="de-DE" sz="1600" dirty="0">
              <a:latin typeface="Arial" panose="020B0604020202020204" pitchFamily="34" charset="0"/>
            </a:endParaRPr>
          </a:p>
          <a:p>
            <a:pPr marL="285750" indent="-285750" eaLnBrk="0" fontAlgn="base" hangingPunct="0">
              <a:spcBef>
                <a:spcPct val="0"/>
              </a:spcBef>
              <a:spcAft>
                <a:spcPct val="0"/>
              </a:spcAft>
              <a:buFont typeface="Wingdings" panose="05000000000000000000" pitchFamily="2" charset="2"/>
              <a:buChar char="ü"/>
            </a:pPr>
            <a:r>
              <a:rPr lang="de-DE" altLang="de-DE" sz="1600" dirty="0">
                <a:latin typeface="Arial" panose="020B0604020202020204" pitchFamily="34" charset="0"/>
              </a:rPr>
              <a:t>Traditional Goals: </a:t>
            </a:r>
            <a:r>
              <a:rPr lang="de-DE" altLang="de-DE" sz="1600" dirty="0" err="1">
                <a:latin typeface="Arial" panose="020B0604020202020204" pitchFamily="34" charset="0"/>
              </a:rPr>
              <a:t>efficiency</a:t>
            </a:r>
            <a:r>
              <a:rPr lang="de-DE" altLang="de-DE" sz="1600" dirty="0">
                <a:latin typeface="Arial" panose="020B0604020202020204" pitchFamily="34" charset="0"/>
              </a:rPr>
              <a:t>, </a:t>
            </a:r>
            <a:r>
              <a:rPr lang="de-DE" altLang="de-DE" sz="1600" dirty="0" err="1">
                <a:latin typeface="Arial" panose="020B0604020202020204" pitchFamily="34" charset="0"/>
              </a:rPr>
              <a:t>productivity</a:t>
            </a:r>
            <a:r>
              <a:rPr lang="de-DE" altLang="de-DE" sz="1600" dirty="0">
                <a:latin typeface="Arial" panose="020B0604020202020204" pitchFamily="34" charset="0"/>
              </a:rPr>
              <a:t>, </a:t>
            </a:r>
            <a:r>
              <a:rPr lang="de-DE" altLang="de-DE" sz="1600" dirty="0" err="1">
                <a:latin typeface="Arial" panose="020B0604020202020204" pitchFamily="34" charset="0"/>
              </a:rPr>
              <a:t>optimization</a:t>
            </a:r>
            <a:endParaRPr lang="de-DE" altLang="de-DE" sz="1600" dirty="0">
              <a:latin typeface="Arial" panose="020B0604020202020204" pitchFamily="34" charset="0"/>
            </a:endParaRPr>
          </a:p>
          <a:p>
            <a:pPr marL="285750" marR="0" lvl="0" indent="-285750" algn="l" defTabSz="914400" rtl="0" eaLnBrk="0" fontAlgn="base" latinLnBrk="0" hangingPunct="0">
              <a:lnSpc>
                <a:spcPct val="100000"/>
              </a:lnSpc>
              <a:spcBef>
                <a:spcPct val="0"/>
              </a:spcBef>
              <a:spcAft>
                <a:spcPct val="0"/>
              </a:spcAft>
              <a:buClrTx/>
              <a:buSzTx/>
              <a:buFont typeface="Wingdings" panose="05000000000000000000" pitchFamily="2" charset="2"/>
              <a:buChar char="ü"/>
              <a:tabLst/>
            </a:pPr>
            <a:r>
              <a:rPr kumimoji="0" lang="de-DE" altLang="de-DE" sz="1600" b="0" i="0" u="none" strike="noStrike" cap="none" normalizeH="0" baseline="0" dirty="0">
                <a:ln>
                  <a:noFill/>
                </a:ln>
                <a:solidFill>
                  <a:schemeClr val="tx1"/>
                </a:solidFill>
                <a:effectLst/>
                <a:latin typeface="Arial" panose="020B0604020202020204" pitchFamily="34" charset="0"/>
              </a:rPr>
              <a:t>Tech-</a:t>
            </a:r>
            <a:r>
              <a:rPr kumimoji="0" lang="de-DE" altLang="de-DE" sz="1600" b="0" i="0" u="none" strike="noStrike" cap="none" normalizeH="0" baseline="0" dirty="0" err="1">
                <a:ln>
                  <a:noFill/>
                </a:ln>
                <a:solidFill>
                  <a:schemeClr val="tx1"/>
                </a:solidFill>
                <a:effectLst/>
                <a:latin typeface="Arial" panose="020B0604020202020204" pitchFamily="34" charset="0"/>
              </a:rPr>
              <a:t>centric</a:t>
            </a:r>
            <a:r>
              <a:rPr kumimoji="0" lang="de-DE" altLang="de-DE" sz="1600" b="0" i="0" u="none" strike="noStrike" cap="none" normalizeH="0" baseline="0" dirty="0">
                <a:ln>
                  <a:noFill/>
                </a:ln>
                <a:solidFill>
                  <a:schemeClr val="tx1"/>
                </a:solidFill>
                <a:effectLst/>
                <a:latin typeface="Arial" panose="020B0604020202020204" pitchFamily="34" charset="0"/>
              </a:rPr>
              <a:t> </a:t>
            </a:r>
            <a:r>
              <a:rPr kumimoji="0" lang="de-DE" altLang="de-DE" sz="1600" b="0" i="0" u="none" strike="noStrike" cap="none" normalizeH="0" baseline="0" dirty="0" err="1">
                <a:ln>
                  <a:noFill/>
                </a:ln>
                <a:solidFill>
                  <a:schemeClr val="tx1"/>
                </a:solidFill>
                <a:effectLst/>
                <a:latin typeface="Arial" panose="020B0604020202020204" pitchFamily="34" charset="0"/>
              </a:rPr>
              <a:t>focus</a:t>
            </a:r>
            <a:r>
              <a:rPr kumimoji="0" lang="de-DE" altLang="de-DE" sz="1600" b="0" i="0" u="none" strike="noStrike" cap="none" normalizeH="0" baseline="0" dirty="0">
                <a:ln>
                  <a:noFill/>
                </a:ln>
                <a:solidFill>
                  <a:schemeClr val="tx1"/>
                </a:solidFill>
                <a:effectLst/>
                <a:latin typeface="Arial" panose="020B0604020202020204" pitchFamily="34" charset="0"/>
              </a:rPr>
              <a:t>: </a:t>
            </a:r>
            <a:r>
              <a:rPr kumimoji="0" lang="de-DE" altLang="de-DE" sz="1600" b="0" i="0" u="none" strike="noStrike" cap="none" normalizeH="0" baseline="0" dirty="0" err="1">
                <a:ln>
                  <a:noFill/>
                </a:ln>
                <a:solidFill>
                  <a:schemeClr val="tx1"/>
                </a:solidFill>
                <a:effectLst/>
                <a:latin typeface="Arial" panose="020B0604020202020204" pitchFamily="34" charset="0"/>
              </a:rPr>
              <a:t>automation</a:t>
            </a:r>
            <a:r>
              <a:rPr kumimoji="0" lang="de-DE" altLang="de-DE" sz="1600" b="0" i="0" u="none" strike="noStrike" cap="none" normalizeH="0" baseline="0" dirty="0">
                <a:ln>
                  <a:noFill/>
                </a:ln>
                <a:solidFill>
                  <a:schemeClr val="tx1"/>
                </a:solidFill>
                <a:effectLst/>
                <a:latin typeface="Arial" panose="020B0604020202020204" pitchFamily="34" charset="0"/>
              </a:rPr>
              <a:t>, AI, </a:t>
            </a:r>
            <a:r>
              <a:rPr kumimoji="0" lang="de-DE" altLang="de-DE" sz="1600" b="0" i="0" u="none" strike="noStrike" cap="none" normalizeH="0" baseline="0" dirty="0" err="1">
                <a:ln>
                  <a:noFill/>
                </a:ln>
                <a:solidFill>
                  <a:schemeClr val="tx1"/>
                </a:solidFill>
                <a:effectLst/>
                <a:latin typeface="Arial" panose="020B0604020202020204" pitchFamily="34" charset="0"/>
              </a:rPr>
              <a:t>networked</a:t>
            </a:r>
            <a:r>
              <a:rPr kumimoji="0" lang="de-DE" altLang="de-DE" sz="1600" b="0" i="0" u="none" strike="noStrike" cap="none" normalizeH="0" baseline="0" dirty="0">
                <a:ln>
                  <a:noFill/>
                </a:ln>
                <a:solidFill>
                  <a:schemeClr val="tx1"/>
                </a:solidFill>
                <a:effectLst/>
                <a:latin typeface="Arial" panose="020B0604020202020204" pitchFamily="34" charset="0"/>
              </a:rPr>
              <a:t> </a:t>
            </a:r>
            <a:r>
              <a:rPr kumimoji="0" lang="de-DE" altLang="de-DE" sz="1600" b="0" i="0" u="none" strike="noStrike" cap="none" normalizeH="0" baseline="0" dirty="0" err="1">
                <a:ln>
                  <a:noFill/>
                </a:ln>
                <a:solidFill>
                  <a:schemeClr val="tx1"/>
                </a:solidFill>
                <a:effectLst/>
                <a:latin typeface="Arial" panose="020B0604020202020204" pitchFamily="34" charset="0"/>
              </a:rPr>
              <a:t>systems</a:t>
            </a:r>
            <a:endParaRPr kumimoji="0" lang="de-DE" altLang="de-DE" sz="1600" b="0" i="0" u="none" strike="noStrike" cap="none" normalizeH="0" baseline="0" dirty="0">
              <a:ln>
                <a:noFill/>
              </a:ln>
              <a:solidFill>
                <a:schemeClr val="tx1"/>
              </a:solidFill>
              <a:effectLst/>
              <a:latin typeface="Arial" panose="020B0604020202020204" pitchFamily="34" charset="0"/>
            </a:endParaRPr>
          </a:p>
          <a:p>
            <a:pPr marL="285750" indent="-285750" eaLnBrk="0" fontAlgn="base" hangingPunct="0">
              <a:spcBef>
                <a:spcPct val="0"/>
              </a:spcBef>
              <a:spcAft>
                <a:spcPct val="0"/>
              </a:spcAft>
              <a:buFont typeface="Wingdings" panose="05000000000000000000" pitchFamily="2" charset="2"/>
              <a:buChar char="ü"/>
            </a:pPr>
            <a:r>
              <a:rPr lang="de-DE" altLang="de-DE" sz="1600" dirty="0">
                <a:latin typeface="Arial" panose="020B0604020202020204" pitchFamily="34" charset="0"/>
              </a:rPr>
              <a:t>Human </a:t>
            </a:r>
            <a:r>
              <a:rPr lang="de-DE" altLang="de-DE" sz="1600" dirty="0" err="1">
                <a:latin typeface="Arial" panose="020B0604020202020204" pitchFamily="34" charset="0"/>
              </a:rPr>
              <a:t>labor</a:t>
            </a:r>
            <a:r>
              <a:rPr lang="de-DE" altLang="de-DE" sz="1600" dirty="0">
                <a:latin typeface="Arial" panose="020B0604020202020204" pitchFamily="34" charset="0"/>
              </a:rPr>
              <a:t> </a:t>
            </a:r>
            <a:r>
              <a:rPr lang="de-DE" altLang="de-DE" sz="1600" dirty="0" err="1">
                <a:latin typeface="Arial" panose="020B0604020202020204" pitchFamily="34" charset="0"/>
              </a:rPr>
              <a:t>should</a:t>
            </a:r>
            <a:r>
              <a:rPr lang="de-DE" altLang="de-DE" sz="1600" dirty="0">
                <a:latin typeface="Arial" panose="020B0604020202020204" pitchFamily="34" charset="0"/>
              </a:rPr>
              <a:t> </a:t>
            </a:r>
            <a:r>
              <a:rPr lang="de-DE" altLang="de-DE" sz="1600" dirty="0" err="1">
                <a:latin typeface="Arial" panose="020B0604020202020204" pitchFamily="34" charset="0"/>
              </a:rPr>
              <a:t>adapt</a:t>
            </a:r>
            <a:r>
              <a:rPr lang="de-DE" altLang="de-DE" sz="1600" dirty="0">
                <a:latin typeface="Arial" panose="020B0604020202020204" pitchFamily="34" charset="0"/>
              </a:rPr>
              <a:t> </a:t>
            </a:r>
            <a:r>
              <a:rPr lang="de-DE" altLang="de-DE" sz="1600" dirty="0" err="1">
                <a:latin typeface="Arial" panose="020B0604020202020204" pitchFamily="34" charset="0"/>
              </a:rPr>
              <a:t>to</a:t>
            </a:r>
            <a:r>
              <a:rPr lang="de-DE" altLang="de-DE" sz="1600" dirty="0">
                <a:latin typeface="Arial" panose="020B0604020202020204" pitchFamily="34" charset="0"/>
              </a:rPr>
              <a:t> </a:t>
            </a:r>
            <a:r>
              <a:rPr lang="de-DE" altLang="de-DE" sz="1600" dirty="0" err="1">
                <a:latin typeface="Arial" panose="020B0604020202020204" pitchFamily="34" charset="0"/>
              </a:rPr>
              <a:t>technology</a:t>
            </a:r>
            <a:endParaRPr lang="de-DE" altLang="de-DE" sz="1600" dirty="0">
              <a:latin typeface="Arial" panose="020B0604020202020204" pitchFamily="34" charset="0"/>
            </a:endParaRPr>
          </a:p>
          <a:p>
            <a:pPr marL="285750" indent="-285750" eaLnBrk="0" fontAlgn="base" hangingPunct="0">
              <a:spcBef>
                <a:spcPct val="0"/>
              </a:spcBef>
              <a:spcAft>
                <a:spcPct val="0"/>
              </a:spcAft>
              <a:buFont typeface="Wingdings" panose="05000000000000000000" pitchFamily="2" charset="2"/>
              <a:buChar char="ü"/>
            </a:pPr>
            <a:r>
              <a:rPr lang="de-DE" altLang="de-DE" sz="1600" dirty="0" err="1">
                <a:latin typeface="Arial" panose="020B0604020202020204" pitchFamily="34" charset="0"/>
              </a:rPr>
              <a:t>Social</a:t>
            </a:r>
            <a:r>
              <a:rPr lang="de-DE" altLang="de-DE" sz="1600" dirty="0">
                <a:latin typeface="Arial" panose="020B0604020202020204" pitchFamily="34" charset="0"/>
              </a:rPr>
              <a:t> </a:t>
            </a:r>
            <a:r>
              <a:rPr lang="de-DE" altLang="de-DE" sz="1600" dirty="0" err="1">
                <a:latin typeface="Arial" panose="020B0604020202020204" pitchFamily="34" charset="0"/>
              </a:rPr>
              <a:t>factors</a:t>
            </a:r>
            <a:r>
              <a:rPr lang="de-DE" altLang="de-DE" sz="1600" dirty="0">
                <a:latin typeface="Arial" panose="020B0604020202020204" pitchFamily="34" charset="0"/>
              </a:rPr>
              <a:t> </a:t>
            </a:r>
            <a:r>
              <a:rPr lang="de-DE" altLang="de-DE" sz="1600" dirty="0" err="1">
                <a:latin typeface="Arial" panose="020B0604020202020204" pitchFamily="34" charset="0"/>
              </a:rPr>
              <a:t>are</a:t>
            </a:r>
            <a:r>
              <a:rPr lang="de-DE" altLang="de-DE" sz="1600" dirty="0">
                <a:latin typeface="Arial" panose="020B0604020202020204" pitchFamily="34" charset="0"/>
              </a:rPr>
              <a:t> </a:t>
            </a:r>
            <a:r>
              <a:rPr lang="de-DE" altLang="de-DE" sz="1600" dirty="0" err="1">
                <a:latin typeface="Arial" panose="020B0604020202020204" pitchFamily="34" charset="0"/>
              </a:rPr>
              <a:t>secondary</a:t>
            </a:r>
            <a:endParaRPr lang="de-DE" altLang="de-DE" sz="1600" dirty="0">
              <a:latin typeface="Arial" panose="020B0604020202020204" pitchFamily="34" charset="0"/>
            </a:endParaRPr>
          </a:p>
          <a:p>
            <a:pPr marL="285750" marR="0" lvl="0" indent="-285750" algn="l" defTabSz="914400" rtl="0" eaLnBrk="0" fontAlgn="base" latinLnBrk="0" hangingPunct="0">
              <a:lnSpc>
                <a:spcPct val="100000"/>
              </a:lnSpc>
              <a:spcBef>
                <a:spcPct val="0"/>
              </a:spcBef>
              <a:spcAft>
                <a:spcPct val="0"/>
              </a:spcAft>
              <a:buClrTx/>
              <a:buSzTx/>
              <a:buFont typeface="Wingdings" panose="05000000000000000000" pitchFamily="2" charset="2"/>
              <a:buChar char="ü"/>
              <a:tabLst/>
            </a:pPr>
            <a:endParaRPr kumimoji="0" lang="de-DE" altLang="de-DE" sz="1600" b="0" i="0" u="none" strike="noStrike" cap="none" normalizeH="0" baseline="0" dirty="0">
              <a:ln>
                <a:noFill/>
              </a:ln>
              <a:solidFill>
                <a:schemeClr val="tx1"/>
              </a:solidFill>
              <a:effectLst/>
              <a:latin typeface="Arial" panose="020B0604020202020204" pitchFamily="34" charset="0"/>
            </a:endParaRPr>
          </a:p>
        </p:txBody>
      </p:sp>
    </p:spTree>
    <p:extLst>
      <p:ext uri="{BB962C8B-B14F-4D97-AF65-F5344CB8AC3E}">
        <p14:creationId xmlns:p14="http://schemas.microsoft.com/office/powerpoint/2010/main" val="183303601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feld 7">
            <a:extLst>
              <a:ext uri="{FF2B5EF4-FFF2-40B4-BE49-F238E27FC236}">
                <a16:creationId xmlns:a16="http://schemas.microsoft.com/office/drawing/2014/main" id="{293C3020-55F7-4671-AA76-158EFF6FD415}"/>
              </a:ext>
            </a:extLst>
          </p:cNvPr>
          <p:cNvSpPr txBox="1"/>
          <p:nvPr/>
        </p:nvSpPr>
        <p:spPr>
          <a:xfrm>
            <a:off x="485641" y="469974"/>
            <a:ext cx="9945412" cy="2277547"/>
          </a:xfrm>
          <a:prstGeom prst="rect">
            <a:avLst/>
          </a:prstGeom>
          <a:noFill/>
        </p:spPr>
        <p:txBody>
          <a:bodyPr wrap="square" lIns="0" tIns="0" rIns="0" bIns="0" rtlCol="0">
            <a:spAutoFit/>
          </a:bodyPr>
          <a:lstStyle/>
          <a:p>
            <a:r>
              <a:rPr lang="en-US" sz="2000" dirty="0">
                <a:solidFill>
                  <a:srgbClr val="00B0F0"/>
                </a:solidFill>
              </a:rPr>
              <a:t>Numerous differentiated and interrelated concept papers </a:t>
            </a:r>
          </a:p>
          <a:p>
            <a:endParaRPr lang="en-US" sz="1600" dirty="0">
              <a:solidFill>
                <a:srgbClr val="00B0F0"/>
              </a:solidFill>
            </a:endParaRPr>
          </a:p>
          <a:p>
            <a:pPr marL="285750" indent="-285750">
              <a:buFont typeface="Wingdings" panose="05000000000000000000" pitchFamily="2" charset="2"/>
              <a:buChar char="ü"/>
            </a:pPr>
            <a:r>
              <a:rPr lang="en-US" sz="1600" dirty="0"/>
              <a:t>Strengthening of Socio-Technical-</a:t>
            </a:r>
            <a:r>
              <a:rPr lang="en-US" sz="1600" dirty="0" err="1"/>
              <a:t>Systemthinking</a:t>
            </a:r>
            <a:endParaRPr lang="en-US" sz="1600" dirty="0"/>
          </a:p>
          <a:p>
            <a:pPr marL="285750" indent="-285750">
              <a:buFont typeface="Wingdings" panose="05000000000000000000" pitchFamily="2" charset="2"/>
              <a:buChar char="ü"/>
            </a:pPr>
            <a:r>
              <a:rPr lang="de-DE" sz="1600" dirty="0"/>
              <a:t>Human </a:t>
            </a:r>
            <a:r>
              <a:rPr lang="de-DE" sz="1600" dirty="0" err="1"/>
              <a:t>Centrification</a:t>
            </a:r>
            <a:r>
              <a:rPr lang="de-DE" sz="1600" dirty="0"/>
              <a:t>: Operator 4.0</a:t>
            </a:r>
          </a:p>
          <a:p>
            <a:pPr marL="285750" indent="-285750">
              <a:buFont typeface="Wingdings" panose="05000000000000000000" pitchFamily="2" charset="2"/>
              <a:buChar char="ü"/>
            </a:pPr>
            <a:r>
              <a:rPr lang="de-DE" sz="1600" dirty="0" err="1"/>
              <a:t>Sustainability</a:t>
            </a:r>
            <a:r>
              <a:rPr lang="de-DE" sz="1600" dirty="0"/>
              <a:t> / Green Skills and </a:t>
            </a:r>
            <a:r>
              <a:rPr lang="de-DE" sz="1600" dirty="0" err="1"/>
              <a:t>Resilience</a:t>
            </a:r>
            <a:endParaRPr lang="de-DE" sz="1600" dirty="0"/>
          </a:p>
          <a:p>
            <a:pPr marL="285750" indent="-285750">
              <a:buFont typeface="Wingdings" panose="05000000000000000000" pitchFamily="2" charset="2"/>
              <a:buChar char="ü"/>
            </a:pPr>
            <a:r>
              <a:rPr lang="en-US" sz="1600" dirty="0"/>
              <a:t>Mission statement 2030: Three pillars: Sovereignty, interoperability and sustainability (good work and education, circular economy, societal participation)</a:t>
            </a:r>
            <a:r>
              <a:rPr lang="en-US" sz="1600" dirty="0">
                <a:solidFill>
                  <a:srgbClr val="C00000"/>
                </a:solidFill>
              </a:rPr>
              <a:t> </a:t>
            </a:r>
          </a:p>
          <a:p>
            <a:endParaRPr lang="de-DE" sz="1600" dirty="0">
              <a:solidFill>
                <a:srgbClr val="C00000"/>
              </a:solidFill>
            </a:endParaRPr>
          </a:p>
          <a:p>
            <a:endParaRPr lang="de-DE" sz="1600" dirty="0">
              <a:solidFill>
                <a:srgbClr val="C00000"/>
              </a:solidFill>
            </a:endParaRPr>
          </a:p>
        </p:txBody>
      </p:sp>
      <p:sp>
        <p:nvSpPr>
          <p:cNvPr id="17" name="Textfeld 16">
            <a:extLst>
              <a:ext uri="{FF2B5EF4-FFF2-40B4-BE49-F238E27FC236}">
                <a16:creationId xmlns:a16="http://schemas.microsoft.com/office/drawing/2014/main" id="{E1F2E05C-02CB-48BE-ACD8-291CAEAB711C}"/>
              </a:ext>
            </a:extLst>
          </p:cNvPr>
          <p:cNvSpPr txBox="1"/>
          <p:nvPr/>
        </p:nvSpPr>
        <p:spPr>
          <a:xfrm>
            <a:off x="2603794" y="2957973"/>
            <a:ext cx="9065684" cy="1569660"/>
          </a:xfrm>
          <a:prstGeom prst="rect">
            <a:avLst/>
          </a:prstGeom>
          <a:solidFill>
            <a:schemeClr val="accent1">
              <a:lumMod val="10000"/>
              <a:lumOff val="90000"/>
            </a:schemeClr>
          </a:solidFill>
        </p:spPr>
        <p:txBody>
          <a:bodyPr wrap="square">
            <a:spAutoFit/>
          </a:bodyPr>
          <a:lstStyle/>
          <a:p>
            <a:r>
              <a:rPr lang="de-DE" sz="1600" i="1" dirty="0" err="1"/>
              <a:t>It</a:t>
            </a:r>
            <a:r>
              <a:rPr lang="de-DE" sz="1600" i="1" dirty="0"/>
              <a:t> </a:t>
            </a:r>
            <a:r>
              <a:rPr lang="de-DE" sz="1600" i="1" dirty="0" err="1"/>
              <a:t>is</a:t>
            </a:r>
            <a:r>
              <a:rPr lang="de-DE" sz="1600" i="1" dirty="0"/>
              <a:t> </a:t>
            </a:r>
            <a:r>
              <a:rPr lang="de-DE" sz="1600" i="1" dirty="0" err="1"/>
              <a:t>noted</a:t>
            </a:r>
            <a:r>
              <a:rPr lang="de-DE" sz="1600" i="1" dirty="0"/>
              <a:t> "</a:t>
            </a:r>
            <a:r>
              <a:rPr lang="de-DE" sz="1600" i="1" dirty="0" err="1"/>
              <a:t>that</a:t>
            </a:r>
            <a:r>
              <a:rPr lang="de-DE" sz="1600" i="1" dirty="0"/>
              <a:t> a </a:t>
            </a:r>
            <a:r>
              <a:rPr lang="de-DE" sz="1600" i="1" dirty="0">
                <a:solidFill>
                  <a:srgbClr val="00B0F0"/>
                </a:solidFill>
              </a:rPr>
              <a:t>human-</a:t>
            </a:r>
            <a:r>
              <a:rPr lang="de-DE" sz="1600" i="1" dirty="0" err="1">
                <a:solidFill>
                  <a:srgbClr val="00B0F0"/>
                </a:solidFill>
              </a:rPr>
              <a:t>centred</a:t>
            </a:r>
            <a:r>
              <a:rPr lang="de-DE" sz="1600" i="1" dirty="0">
                <a:solidFill>
                  <a:srgbClr val="00B0F0"/>
                </a:solidFill>
              </a:rPr>
              <a:t> design </a:t>
            </a:r>
            <a:r>
              <a:rPr lang="de-DE" sz="1600" i="1" dirty="0" err="1"/>
              <a:t>of</a:t>
            </a:r>
            <a:r>
              <a:rPr lang="de-DE" sz="1600" i="1" dirty="0"/>
              <a:t> Industry 4.0 </a:t>
            </a:r>
            <a:r>
              <a:rPr lang="de-DE" sz="1600" i="1" dirty="0" err="1"/>
              <a:t>work</a:t>
            </a:r>
            <a:r>
              <a:rPr lang="de-DE" sz="1600" i="1" dirty="0"/>
              <a:t> </a:t>
            </a:r>
            <a:r>
              <a:rPr lang="de-DE" sz="1600" i="1" dirty="0" err="1"/>
              <a:t>systems</a:t>
            </a:r>
            <a:r>
              <a:rPr lang="de-DE" sz="1600" i="1" dirty="0"/>
              <a:t> </a:t>
            </a:r>
            <a:r>
              <a:rPr lang="de-DE" sz="1600" i="1" dirty="0" err="1"/>
              <a:t>requires</a:t>
            </a:r>
            <a:r>
              <a:rPr lang="de-DE" sz="1600" i="1" dirty="0"/>
              <a:t> </a:t>
            </a:r>
            <a:r>
              <a:rPr lang="de-DE" sz="1600" i="1" dirty="0" err="1">
                <a:solidFill>
                  <a:srgbClr val="00B0F0"/>
                </a:solidFill>
              </a:rPr>
              <a:t>early</a:t>
            </a:r>
            <a:r>
              <a:rPr lang="de-DE" sz="1600" i="1" dirty="0">
                <a:solidFill>
                  <a:srgbClr val="00B0F0"/>
                </a:solidFill>
              </a:rPr>
              <a:t> </a:t>
            </a:r>
            <a:r>
              <a:rPr lang="de-DE" sz="1600" i="1" dirty="0" err="1">
                <a:solidFill>
                  <a:srgbClr val="00B0F0"/>
                </a:solidFill>
              </a:rPr>
              <a:t>consideration</a:t>
            </a:r>
            <a:r>
              <a:rPr lang="de-DE" sz="1600" i="1" dirty="0">
                <a:solidFill>
                  <a:srgbClr val="00B0F0"/>
                </a:solidFill>
              </a:rPr>
              <a:t> </a:t>
            </a:r>
            <a:r>
              <a:rPr lang="de-DE" sz="1600" i="1" dirty="0" err="1">
                <a:solidFill>
                  <a:srgbClr val="00B0F0"/>
                </a:solidFill>
              </a:rPr>
              <a:t>of</a:t>
            </a:r>
            <a:r>
              <a:rPr lang="de-DE" sz="1600" i="1" dirty="0">
                <a:solidFill>
                  <a:srgbClr val="00B0F0"/>
                </a:solidFill>
              </a:rPr>
              <a:t> </a:t>
            </a:r>
            <a:r>
              <a:rPr lang="de-DE" sz="1600" i="1" dirty="0" err="1">
                <a:solidFill>
                  <a:srgbClr val="00B0F0"/>
                </a:solidFill>
              </a:rPr>
              <a:t>socio-technical</a:t>
            </a:r>
            <a:r>
              <a:rPr lang="de-DE" sz="1600" i="1" dirty="0">
                <a:solidFill>
                  <a:srgbClr val="00B0F0"/>
                </a:solidFill>
              </a:rPr>
              <a:t> </a:t>
            </a:r>
            <a:r>
              <a:rPr lang="de-DE" sz="1600" i="1" dirty="0" err="1">
                <a:solidFill>
                  <a:srgbClr val="00B0F0"/>
                </a:solidFill>
              </a:rPr>
              <a:t>aspects</a:t>
            </a:r>
            <a:r>
              <a:rPr lang="de-DE" sz="1600" i="1" dirty="0">
                <a:solidFill>
                  <a:srgbClr val="00B0F0"/>
                </a:solidFill>
              </a:rPr>
              <a:t> </a:t>
            </a:r>
            <a:r>
              <a:rPr lang="de-DE" sz="1600" i="1" dirty="0"/>
              <a:t>(…), and </a:t>
            </a:r>
            <a:r>
              <a:rPr lang="de-DE" sz="1600" i="1" dirty="0" err="1">
                <a:solidFill>
                  <a:srgbClr val="00B0F0"/>
                </a:solidFill>
              </a:rPr>
              <a:t>the</a:t>
            </a:r>
            <a:r>
              <a:rPr lang="de-DE" sz="1600" i="1" dirty="0">
                <a:solidFill>
                  <a:srgbClr val="00B0F0"/>
                </a:solidFill>
              </a:rPr>
              <a:t> </a:t>
            </a:r>
            <a:r>
              <a:rPr lang="de-DE" sz="1600" i="1" dirty="0" err="1">
                <a:solidFill>
                  <a:srgbClr val="00B0F0"/>
                </a:solidFill>
              </a:rPr>
              <a:t>earliest</a:t>
            </a:r>
            <a:r>
              <a:rPr lang="de-DE" sz="1600" i="1" dirty="0">
                <a:solidFill>
                  <a:srgbClr val="00B0F0"/>
                </a:solidFill>
              </a:rPr>
              <a:t> possible </a:t>
            </a:r>
            <a:r>
              <a:rPr lang="de-DE" sz="1600" i="1" dirty="0" err="1">
                <a:solidFill>
                  <a:srgbClr val="00B0F0"/>
                </a:solidFill>
              </a:rPr>
              <a:t>involvement</a:t>
            </a:r>
            <a:r>
              <a:rPr lang="de-DE" sz="1600" i="1" dirty="0">
                <a:solidFill>
                  <a:srgbClr val="00B0F0"/>
                </a:solidFill>
              </a:rPr>
              <a:t> </a:t>
            </a:r>
            <a:r>
              <a:rPr lang="de-DE" sz="1600" i="1" dirty="0" err="1">
                <a:solidFill>
                  <a:srgbClr val="00B0F0"/>
                </a:solidFill>
              </a:rPr>
              <a:t>of</a:t>
            </a:r>
            <a:r>
              <a:rPr lang="de-DE" sz="1600" i="1" dirty="0">
                <a:solidFill>
                  <a:srgbClr val="00B0F0"/>
                </a:solidFill>
              </a:rPr>
              <a:t> </a:t>
            </a:r>
            <a:r>
              <a:rPr lang="de-DE" sz="1600" i="1" dirty="0" err="1">
                <a:solidFill>
                  <a:srgbClr val="00B0F0"/>
                </a:solidFill>
              </a:rPr>
              <a:t>workers</a:t>
            </a:r>
            <a:r>
              <a:rPr lang="de-DE" sz="1600" i="1" dirty="0">
                <a:solidFill>
                  <a:srgbClr val="00B0F0"/>
                </a:solidFill>
              </a:rPr>
              <a:t> </a:t>
            </a:r>
            <a:r>
              <a:rPr lang="de-DE" sz="1600" i="1" dirty="0"/>
              <a:t>in </a:t>
            </a:r>
            <a:r>
              <a:rPr lang="de-DE" sz="1600" i="1" dirty="0" err="1"/>
              <a:t>the</a:t>
            </a:r>
            <a:r>
              <a:rPr lang="de-DE" sz="1600" i="1" dirty="0"/>
              <a:t> Industry 4.0 </a:t>
            </a:r>
            <a:r>
              <a:rPr lang="de-DE" sz="1600" i="1" dirty="0" err="1"/>
              <a:t>value</a:t>
            </a:r>
            <a:r>
              <a:rPr lang="de-DE" sz="1600" i="1" dirty="0"/>
              <a:t> </a:t>
            </a:r>
            <a:r>
              <a:rPr lang="de-DE" sz="1600" i="1" dirty="0" err="1"/>
              <a:t>creation</a:t>
            </a:r>
            <a:r>
              <a:rPr lang="de-DE" sz="1600" i="1" dirty="0"/>
              <a:t> </a:t>
            </a:r>
            <a:r>
              <a:rPr lang="de-DE" sz="1600" i="1" dirty="0" err="1"/>
              <a:t>system</a:t>
            </a:r>
            <a:r>
              <a:rPr lang="de-DE" sz="1600" i="1" dirty="0"/>
              <a:t> </a:t>
            </a:r>
            <a:r>
              <a:rPr lang="de-DE" sz="1600" i="1" dirty="0">
                <a:solidFill>
                  <a:srgbClr val="00B0F0"/>
                </a:solidFill>
              </a:rPr>
              <a:t>in a </a:t>
            </a:r>
            <a:r>
              <a:rPr lang="de-DE" sz="1600" i="1" dirty="0" err="1">
                <a:solidFill>
                  <a:srgbClr val="00B0F0"/>
                </a:solidFill>
              </a:rPr>
              <a:t>key</a:t>
            </a:r>
            <a:r>
              <a:rPr lang="de-DE" sz="1600" i="1" dirty="0">
                <a:solidFill>
                  <a:srgbClr val="00B0F0"/>
                </a:solidFill>
              </a:rPr>
              <a:t> </a:t>
            </a:r>
            <a:r>
              <a:rPr lang="de-DE" sz="1600" i="1" dirty="0" err="1">
                <a:solidFill>
                  <a:srgbClr val="00B0F0"/>
                </a:solidFill>
              </a:rPr>
              <a:t>user</a:t>
            </a:r>
            <a:r>
              <a:rPr lang="de-DE" sz="1600" i="1" dirty="0">
                <a:solidFill>
                  <a:srgbClr val="00B0F0"/>
                </a:solidFill>
              </a:rPr>
              <a:t> </a:t>
            </a:r>
            <a:r>
              <a:rPr lang="de-DE" sz="1600" i="1" dirty="0" err="1">
                <a:solidFill>
                  <a:srgbClr val="00B0F0"/>
                </a:solidFill>
              </a:rPr>
              <a:t>role</a:t>
            </a:r>
            <a:r>
              <a:rPr lang="de-DE" sz="1600" i="1" dirty="0">
                <a:solidFill>
                  <a:srgbClr val="00B0F0"/>
                </a:solidFill>
              </a:rPr>
              <a:t> </a:t>
            </a:r>
            <a:r>
              <a:rPr lang="de-DE" sz="1600" i="1" dirty="0"/>
              <a:t>(</a:t>
            </a:r>
            <a:r>
              <a:rPr lang="de-DE" sz="1600" i="1" dirty="0" err="1"/>
              <a:t>ideally</a:t>
            </a:r>
            <a:r>
              <a:rPr lang="de-DE" sz="1600" i="1" dirty="0"/>
              <a:t> </a:t>
            </a:r>
            <a:r>
              <a:rPr lang="de-DE" sz="1600" i="1" dirty="0" err="1"/>
              <a:t>as</a:t>
            </a:r>
            <a:r>
              <a:rPr lang="de-DE" sz="1600" i="1" dirty="0"/>
              <a:t> design </a:t>
            </a:r>
            <a:r>
              <a:rPr lang="de-DE" sz="1600" i="1" dirty="0" err="1"/>
              <a:t>partners</a:t>
            </a:r>
            <a:r>
              <a:rPr lang="de-DE" sz="1600" i="1" dirty="0"/>
              <a:t>). In </a:t>
            </a:r>
            <a:r>
              <a:rPr lang="de-DE" sz="1600" i="1" dirty="0" err="1"/>
              <a:t>this</a:t>
            </a:r>
            <a:r>
              <a:rPr lang="de-DE" sz="1600" i="1" dirty="0"/>
              <a:t> </a:t>
            </a:r>
            <a:r>
              <a:rPr lang="de-DE" sz="1600" i="1" dirty="0" err="1"/>
              <a:t>context</a:t>
            </a:r>
            <a:r>
              <a:rPr lang="de-DE" sz="1600" i="1" dirty="0"/>
              <a:t>, </a:t>
            </a:r>
            <a:r>
              <a:rPr lang="de-DE" sz="1600" i="1" dirty="0" err="1"/>
              <a:t>the</a:t>
            </a:r>
            <a:r>
              <a:rPr lang="de-DE" sz="1600" i="1" dirty="0"/>
              <a:t> </a:t>
            </a:r>
            <a:r>
              <a:rPr lang="de-DE" sz="1600" i="1" dirty="0" err="1"/>
              <a:t>practical</a:t>
            </a:r>
            <a:r>
              <a:rPr lang="de-DE" sz="1600" i="1" dirty="0"/>
              <a:t> </a:t>
            </a:r>
            <a:r>
              <a:rPr lang="de-DE" sz="1600" i="1" dirty="0" err="1"/>
              <a:t>knowledge</a:t>
            </a:r>
            <a:r>
              <a:rPr lang="de-DE" sz="1600" i="1" dirty="0"/>
              <a:t> </a:t>
            </a:r>
            <a:r>
              <a:rPr lang="de-DE" sz="1600" i="1" dirty="0" err="1"/>
              <a:t>of</a:t>
            </a:r>
            <a:r>
              <a:rPr lang="de-DE" sz="1600" i="1" dirty="0"/>
              <a:t> </a:t>
            </a:r>
            <a:r>
              <a:rPr lang="de-DE" sz="1600" i="1" dirty="0" err="1"/>
              <a:t>workers</a:t>
            </a:r>
            <a:r>
              <a:rPr lang="de-DE" sz="1600" i="1" dirty="0"/>
              <a:t> (…) </a:t>
            </a:r>
            <a:r>
              <a:rPr lang="de-DE" sz="1600" i="1" dirty="0" err="1"/>
              <a:t>should</a:t>
            </a:r>
            <a:r>
              <a:rPr lang="de-DE" sz="1600" i="1" dirty="0"/>
              <a:t> </a:t>
            </a:r>
            <a:r>
              <a:rPr lang="de-DE" sz="1600" i="1" dirty="0" err="1"/>
              <a:t>be</a:t>
            </a:r>
            <a:r>
              <a:rPr lang="de-DE" sz="1600" i="1" dirty="0"/>
              <a:t> </a:t>
            </a:r>
            <a:r>
              <a:rPr lang="de-DE" sz="1600" i="1" dirty="0" err="1"/>
              <a:t>captured</a:t>
            </a:r>
            <a:r>
              <a:rPr lang="de-DE" sz="1600" i="1" dirty="0"/>
              <a:t>, </a:t>
            </a:r>
            <a:r>
              <a:rPr lang="de-DE" sz="1600" i="1" dirty="0" err="1"/>
              <a:t>documented</a:t>
            </a:r>
            <a:r>
              <a:rPr lang="de-DE" sz="1600" i="1" dirty="0"/>
              <a:t> (…) and </a:t>
            </a:r>
            <a:r>
              <a:rPr lang="de-DE" sz="1600" i="1" dirty="0" err="1"/>
              <a:t>utilised</a:t>
            </a:r>
            <a:r>
              <a:rPr lang="de-DE" sz="1600" i="1" dirty="0"/>
              <a:t> </a:t>
            </a:r>
            <a:r>
              <a:rPr lang="de-DE" sz="1600" i="1" dirty="0" err="1"/>
              <a:t>for</a:t>
            </a:r>
            <a:r>
              <a:rPr lang="de-DE" sz="1600" i="1" dirty="0"/>
              <a:t> </a:t>
            </a:r>
            <a:r>
              <a:rPr lang="de-DE" sz="1600" i="1" dirty="0" err="1"/>
              <a:t>the</a:t>
            </a:r>
            <a:r>
              <a:rPr lang="de-DE" sz="1600" i="1" dirty="0"/>
              <a:t> </a:t>
            </a:r>
            <a:r>
              <a:rPr lang="de-DE" sz="1600" i="1" dirty="0" err="1"/>
              <a:t>more</a:t>
            </a:r>
            <a:r>
              <a:rPr lang="de-DE" sz="1600" i="1" dirty="0"/>
              <a:t> human-</a:t>
            </a:r>
            <a:r>
              <a:rPr lang="de-DE" sz="1600" i="1" dirty="0" err="1"/>
              <a:t>centred</a:t>
            </a:r>
            <a:r>
              <a:rPr lang="de-DE" sz="1600" i="1" dirty="0"/>
              <a:t> design </a:t>
            </a:r>
            <a:r>
              <a:rPr lang="de-DE" sz="1600" i="1" dirty="0" err="1"/>
              <a:t>of</a:t>
            </a:r>
            <a:r>
              <a:rPr lang="de-DE" sz="1600" i="1" dirty="0"/>
              <a:t> </a:t>
            </a:r>
            <a:r>
              <a:rPr lang="de-DE" sz="1600" i="1" dirty="0" err="1"/>
              <a:t>the</a:t>
            </a:r>
            <a:r>
              <a:rPr lang="de-DE" sz="1600" i="1" dirty="0"/>
              <a:t> </a:t>
            </a:r>
            <a:r>
              <a:rPr lang="de-DE" sz="1600" i="1" dirty="0" err="1"/>
              <a:t>respective</a:t>
            </a:r>
            <a:r>
              <a:rPr lang="de-DE" sz="1600" i="1" dirty="0"/>
              <a:t> Industry 4.0 </a:t>
            </a:r>
            <a:r>
              <a:rPr lang="de-DE" sz="1600" i="1" dirty="0" err="1"/>
              <a:t>system</a:t>
            </a:r>
            <a:r>
              <a:rPr lang="de-DE" sz="1600" i="1" dirty="0"/>
              <a:t> </a:t>
            </a:r>
            <a:r>
              <a:rPr lang="de-DE" sz="1600" i="1" dirty="0" err="1"/>
              <a:t>currently</a:t>
            </a:r>
            <a:r>
              <a:rPr lang="de-DE" sz="1600" i="1" dirty="0"/>
              <a:t> </a:t>
            </a:r>
            <a:r>
              <a:rPr lang="de-DE" sz="1600" i="1" dirty="0" err="1"/>
              <a:t>under</a:t>
            </a:r>
            <a:r>
              <a:rPr lang="de-DE" sz="1600" i="1" dirty="0"/>
              <a:t> </a:t>
            </a:r>
            <a:r>
              <a:rPr lang="de-DE" sz="1600" i="1" dirty="0" err="1"/>
              <a:t>development</a:t>
            </a:r>
            <a:r>
              <a:rPr lang="de-DE" sz="1600" i="1" dirty="0"/>
              <a:t> and </a:t>
            </a:r>
            <a:r>
              <a:rPr lang="de-DE" sz="1600" i="1" dirty="0" err="1"/>
              <a:t>introduction</a:t>
            </a:r>
            <a:r>
              <a:rPr lang="de-DE" sz="1600" i="1" dirty="0"/>
              <a:t> (…).“ </a:t>
            </a:r>
            <a:r>
              <a:rPr lang="de-DE" sz="1200" i="1" dirty="0"/>
              <a:t>(Source: DIN/DKE (2023): Deutsche </a:t>
            </a:r>
            <a:r>
              <a:rPr lang="de-DE" sz="1200" i="1" dirty="0" err="1"/>
              <a:t>Normungsroadmap</a:t>
            </a:r>
            <a:r>
              <a:rPr lang="de-DE" sz="1200" i="1" dirty="0"/>
              <a:t> Industrie 4.0, Version 5, p.16 – Translation: R. Kopp) </a:t>
            </a:r>
          </a:p>
        </p:txBody>
      </p:sp>
      <p:pic>
        <p:nvPicPr>
          <p:cNvPr id="18" name="Grafik 17">
            <a:extLst>
              <a:ext uri="{FF2B5EF4-FFF2-40B4-BE49-F238E27FC236}">
                <a16:creationId xmlns:a16="http://schemas.microsoft.com/office/drawing/2014/main" id="{0A4D8A1D-1C8B-4DC0-BCC7-FFA1D5090599}"/>
              </a:ext>
            </a:extLst>
          </p:cNvPr>
          <p:cNvPicPr>
            <a:picLocks noChangeAspect="1"/>
          </p:cNvPicPr>
          <p:nvPr/>
        </p:nvPicPr>
        <p:blipFill>
          <a:blip r:embed="rId3"/>
          <a:stretch>
            <a:fillRect/>
          </a:stretch>
        </p:blipFill>
        <p:spPr>
          <a:xfrm>
            <a:off x="485641" y="2727679"/>
            <a:ext cx="1864432" cy="2489959"/>
          </a:xfrm>
          <a:prstGeom prst="rect">
            <a:avLst/>
          </a:prstGeom>
        </p:spPr>
      </p:pic>
      <p:sp>
        <p:nvSpPr>
          <p:cNvPr id="2" name="Textfeld 1">
            <a:extLst>
              <a:ext uri="{FF2B5EF4-FFF2-40B4-BE49-F238E27FC236}">
                <a16:creationId xmlns:a16="http://schemas.microsoft.com/office/drawing/2014/main" id="{6C8E2310-116B-4280-AADD-21F6746AD726}"/>
              </a:ext>
            </a:extLst>
          </p:cNvPr>
          <p:cNvSpPr txBox="1"/>
          <p:nvPr/>
        </p:nvSpPr>
        <p:spPr>
          <a:xfrm>
            <a:off x="2713898" y="4820021"/>
            <a:ext cx="1780937" cy="215444"/>
          </a:xfrm>
          <a:prstGeom prst="rect">
            <a:avLst/>
          </a:prstGeom>
          <a:noFill/>
        </p:spPr>
        <p:txBody>
          <a:bodyPr wrap="none" lIns="0" tIns="0" rIns="0" bIns="0" rtlCol="0">
            <a:spAutoFit/>
          </a:bodyPr>
          <a:lstStyle/>
          <a:p>
            <a:pPr algn="l"/>
            <a:r>
              <a:rPr lang="de-DE" sz="1400" dirty="0">
                <a:solidFill>
                  <a:srgbClr val="FF0000"/>
                </a:solidFill>
              </a:rPr>
              <a:t>But: Concept ≠ Reality</a:t>
            </a:r>
          </a:p>
        </p:txBody>
      </p:sp>
    </p:spTree>
    <p:extLst>
      <p:ext uri="{BB962C8B-B14F-4D97-AF65-F5344CB8AC3E}">
        <p14:creationId xmlns:p14="http://schemas.microsoft.com/office/powerpoint/2010/main" val="410641519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Grafik 3"/>
          <p:cNvPicPr/>
          <p:nvPr/>
        </p:nvPicPr>
        <p:blipFill>
          <a:blip r:embed="rId3"/>
          <a:stretch>
            <a:fillRect/>
          </a:stretch>
        </p:blipFill>
        <p:spPr>
          <a:xfrm>
            <a:off x="5455993" y="885468"/>
            <a:ext cx="3849947" cy="3560965"/>
          </a:xfrm>
          <a:prstGeom prst="rect">
            <a:avLst/>
          </a:prstGeom>
        </p:spPr>
      </p:pic>
      <p:sp>
        <p:nvSpPr>
          <p:cNvPr id="2" name="Rechteck 1"/>
          <p:cNvSpPr/>
          <p:nvPr/>
        </p:nvSpPr>
        <p:spPr>
          <a:xfrm>
            <a:off x="4647451" y="5012722"/>
            <a:ext cx="8829964" cy="261610"/>
          </a:xfrm>
          <a:prstGeom prst="rect">
            <a:avLst/>
          </a:prstGeom>
        </p:spPr>
        <p:txBody>
          <a:bodyPr wrap="square">
            <a:spAutoFit/>
          </a:bodyPr>
          <a:lstStyle/>
          <a:p>
            <a:r>
              <a:rPr lang="en-US" sz="1100" dirty="0">
                <a:solidFill>
                  <a:srgbClr val="000000"/>
                </a:solidFill>
                <a:ea typeface="Calibri" panose="020F0502020204030204" pitchFamily="34" charset="0"/>
                <a:cs typeface="Times New Roman (Textkörper CS)"/>
              </a:rPr>
              <a:t>The three defining characteristics of Industry 5.0 (Source: </a:t>
            </a:r>
            <a:r>
              <a:rPr lang="en-US" sz="1100" dirty="0" err="1">
                <a:solidFill>
                  <a:srgbClr val="000000"/>
                </a:solidFill>
                <a:ea typeface="Calibri" panose="020F0502020204030204" pitchFamily="34" charset="0"/>
                <a:cs typeface="Times New Roman (Textkörper CS)"/>
              </a:rPr>
              <a:t>Breque</a:t>
            </a:r>
            <a:r>
              <a:rPr lang="en-US" sz="1100" dirty="0">
                <a:solidFill>
                  <a:srgbClr val="000000"/>
                </a:solidFill>
                <a:ea typeface="Calibri" panose="020F0502020204030204" pitchFamily="34" charset="0"/>
                <a:cs typeface="Times New Roman (Textkörper CS)"/>
              </a:rPr>
              <a:t> et al., 2021, 13)</a:t>
            </a:r>
            <a:endParaRPr lang="de-DE" sz="1100" dirty="0"/>
          </a:p>
        </p:txBody>
      </p:sp>
      <p:pic>
        <p:nvPicPr>
          <p:cNvPr id="5" name="Grafik 4"/>
          <p:cNvPicPr>
            <a:picLocks noChangeAspect="1"/>
          </p:cNvPicPr>
          <p:nvPr/>
        </p:nvPicPr>
        <p:blipFill>
          <a:blip r:embed="rId4"/>
          <a:stretch>
            <a:fillRect/>
          </a:stretch>
        </p:blipFill>
        <p:spPr>
          <a:xfrm>
            <a:off x="606675" y="1237672"/>
            <a:ext cx="3391159" cy="4451927"/>
          </a:xfrm>
          <a:prstGeom prst="rect">
            <a:avLst/>
          </a:prstGeom>
        </p:spPr>
      </p:pic>
      <p:sp>
        <p:nvSpPr>
          <p:cNvPr id="7" name="Textfeld 6"/>
          <p:cNvSpPr txBox="1"/>
          <p:nvPr/>
        </p:nvSpPr>
        <p:spPr>
          <a:xfrm>
            <a:off x="753753" y="410480"/>
            <a:ext cx="3097002" cy="369332"/>
          </a:xfrm>
          <a:prstGeom prst="rect">
            <a:avLst/>
          </a:prstGeom>
          <a:noFill/>
        </p:spPr>
        <p:txBody>
          <a:bodyPr wrap="none" lIns="0" tIns="0" rIns="0" bIns="0" rtlCol="0">
            <a:spAutoFit/>
          </a:bodyPr>
          <a:lstStyle/>
          <a:p>
            <a:pPr algn="l"/>
            <a:r>
              <a:rPr lang="de-DE" sz="2400" dirty="0">
                <a:solidFill>
                  <a:srgbClr val="00B0F0"/>
                </a:solidFill>
              </a:rPr>
              <a:t>Industry 5.0 (EU 2021)</a:t>
            </a:r>
          </a:p>
        </p:txBody>
      </p:sp>
      <p:sp>
        <p:nvSpPr>
          <p:cNvPr id="8" name="Textfeld 7"/>
          <p:cNvSpPr txBox="1"/>
          <p:nvPr/>
        </p:nvSpPr>
        <p:spPr>
          <a:xfrm>
            <a:off x="4647451" y="4315556"/>
            <a:ext cx="3394658" cy="830997"/>
          </a:xfrm>
          <a:prstGeom prst="rect">
            <a:avLst/>
          </a:prstGeom>
          <a:noFill/>
        </p:spPr>
        <p:txBody>
          <a:bodyPr wrap="square" rtlCol="0">
            <a:spAutoFit/>
          </a:bodyPr>
          <a:lstStyle/>
          <a:p>
            <a:pPr marL="285750" indent="-285750">
              <a:buFont typeface="Arial" panose="020B0604020202020204" pitchFamily="34" charset="0"/>
              <a:buChar char="•"/>
            </a:pPr>
            <a:r>
              <a:rPr lang="de-DE" sz="1600" dirty="0" err="1">
                <a:solidFill>
                  <a:srgbClr val="FFC000"/>
                </a:solidFill>
              </a:rPr>
              <a:t>security</a:t>
            </a:r>
            <a:r>
              <a:rPr lang="de-DE" sz="1600" dirty="0">
                <a:solidFill>
                  <a:srgbClr val="FFC000"/>
                </a:solidFill>
              </a:rPr>
              <a:t> of </a:t>
            </a:r>
            <a:r>
              <a:rPr lang="de-DE" sz="1600" dirty="0" err="1">
                <a:solidFill>
                  <a:srgbClr val="FFC000"/>
                </a:solidFill>
              </a:rPr>
              <a:t>infrastructure</a:t>
            </a:r>
            <a:endParaRPr lang="de-DE" sz="1600" dirty="0">
              <a:solidFill>
                <a:srgbClr val="FFC000"/>
              </a:solidFill>
            </a:endParaRPr>
          </a:p>
          <a:p>
            <a:pPr marL="285750" indent="-285750">
              <a:buFont typeface="Arial" panose="020B0604020202020204" pitchFamily="34" charset="0"/>
              <a:buChar char="•"/>
            </a:pPr>
            <a:r>
              <a:rPr lang="de-DE" sz="1600" dirty="0" err="1">
                <a:solidFill>
                  <a:srgbClr val="FFC000"/>
                </a:solidFill>
              </a:rPr>
              <a:t>robustness</a:t>
            </a:r>
            <a:r>
              <a:rPr lang="de-DE" sz="1600" dirty="0">
                <a:solidFill>
                  <a:srgbClr val="FFC000"/>
                </a:solidFill>
              </a:rPr>
              <a:t> </a:t>
            </a:r>
            <a:r>
              <a:rPr lang="de-DE" sz="1600" dirty="0" err="1">
                <a:solidFill>
                  <a:srgbClr val="FFC000"/>
                </a:solidFill>
              </a:rPr>
              <a:t>against</a:t>
            </a:r>
            <a:r>
              <a:rPr lang="de-DE" sz="1600" dirty="0">
                <a:solidFill>
                  <a:srgbClr val="FFC000"/>
                </a:solidFill>
              </a:rPr>
              <a:t> </a:t>
            </a:r>
            <a:r>
              <a:rPr lang="de-DE" sz="1600" dirty="0" err="1">
                <a:solidFill>
                  <a:srgbClr val="FFC000"/>
                </a:solidFill>
              </a:rPr>
              <a:t>disruption</a:t>
            </a:r>
            <a:endParaRPr lang="de-DE" sz="1600" dirty="0">
              <a:solidFill>
                <a:srgbClr val="FFC000"/>
              </a:solidFill>
            </a:endParaRPr>
          </a:p>
          <a:p>
            <a:endParaRPr lang="de-DE" sz="1600" dirty="0"/>
          </a:p>
        </p:txBody>
      </p:sp>
      <p:sp>
        <p:nvSpPr>
          <p:cNvPr id="9" name="Textfeld 8"/>
          <p:cNvSpPr txBox="1"/>
          <p:nvPr/>
        </p:nvSpPr>
        <p:spPr>
          <a:xfrm>
            <a:off x="7965335" y="885468"/>
            <a:ext cx="3836729" cy="584775"/>
          </a:xfrm>
          <a:prstGeom prst="rect">
            <a:avLst/>
          </a:prstGeom>
          <a:noFill/>
        </p:spPr>
        <p:txBody>
          <a:bodyPr wrap="square" rtlCol="0">
            <a:spAutoFit/>
          </a:bodyPr>
          <a:lstStyle/>
          <a:p>
            <a:pPr marL="285750" indent="-285750">
              <a:buFont typeface="Arial" panose="020B0604020202020204" pitchFamily="34" charset="0"/>
              <a:buChar char="•"/>
            </a:pPr>
            <a:r>
              <a:rPr lang="en-GB" sz="1600" dirty="0">
                <a:solidFill>
                  <a:srgbClr val="0070C0"/>
                </a:solidFill>
              </a:rPr>
              <a:t>industrial worker</a:t>
            </a:r>
          </a:p>
          <a:p>
            <a:pPr marL="285750" indent="-285750">
              <a:buFont typeface="Arial" panose="020B0604020202020204" pitchFamily="34" charset="0"/>
              <a:buChar char="•"/>
            </a:pPr>
            <a:r>
              <a:rPr lang="en-GB" sz="1600" dirty="0">
                <a:solidFill>
                  <a:srgbClr val="0070C0"/>
                </a:solidFill>
              </a:rPr>
              <a:t>society challenges</a:t>
            </a:r>
          </a:p>
        </p:txBody>
      </p:sp>
      <p:sp>
        <p:nvSpPr>
          <p:cNvPr id="10" name="Textfeld 9"/>
          <p:cNvSpPr txBox="1"/>
          <p:nvPr/>
        </p:nvSpPr>
        <p:spPr>
          <a:xfrm>
            <a:off x="8406174" y="4076201"/>
            <a:ext cx="3394658" cy="830997"/>
          </a:xfrm>
          <a:prstGeom prst="rect">
            <a:avLst/>
          </a:prstGeom>
          <a:solidFill>
            <a:schemeClr val="bg1"/>
          </a:solidFill>
        </p:spPr>
        <p:txBody>
          <a:bodyPr wrap="square" rtlCol="0">
            <a:spAutoFit/>
          </a:bodyPr>
          <a:lstStyle/>
          <a:p>
            <a:pPr marL="285750" indent="-285750">
              <a:buFont typeface="Arial" panose="020B0604020202020204" pitchFamily="34" charset="0"/>
              <a:buChar char="•"/>
            </a:pPr>
            <a:r>
              <a:rPr lang="de-DE" sz="1600" dirty="0" err="1">
                <a:solidFill>
                  <a:srgbClr val="00B050"/>
                </a:solidFill>
              </a:rPr>
              <a:t>circular</a:t>
            </a:r>
            <a:r>
              <a:rPr lang="de-DE" sz="1600" dirty="0">
                <a:solidFill>
                  <a:srgbClr val="00B050"/>
                </a:solidFill>
              </a:rPr>
              <a:t> </a:t>
            </a:r>
            <a:r>
              <a:rPr lang="de-DE" sz="1600" dirty="0" err="1">
                <a:solidFill>
                  <a:srgbClr val="00B050"/>
                </a:solidFill>
              </a:rPr>
              <a:t>processes</a:t>
            </a:r>
            <a:endParaRPr lang="de-DE" sz="1600" dirty="0">
              <a:solidFill>
                <a:srgbClr val="00B050"/>
              </a:solidFill>
            </a:endParaRPr>
          </a:p>
          <a:p>
            <a:pPr marL="285750" indent="-285750">
              <a:buFont typeface="Arial" panose="020B0604020202020204" pitchFamily="34" charset="0"/>
              <a:buChar char="•"/>
            </a:pPr>
            <a:r>
              <a:rPr lang="de-DE" sz="1600" dirty="0" err="1">
                <a:solidFill>
                  <a:srgbClr val="00B050"/>
                </a:solidFill>
              </a:rPr>
              <a:t>reduce</a:t>
            </a:r>
            <a:r>
              <a:rPr lang="de-DE" sz="1600" dirty="0">
                <a:solidFill>
                  <a:srgbClr val="00B050"/>
                </a:solidFill>
              </a:rPr>
              <a:t> </a:t>
            </a:r>
            <a:r>
              <a:rPr lang="de-DE" sz="1600" dirty="0" err="1">
                <a:solidFill>
                  <a:srgbClr val="00B050"/>
                </a:solidFill>
              </a:rPr>
              <a:t>energy</a:t>
            </a:r>
            <a:r>
              <a:rPr lang="de-DE" sz="1600" dirty="0">
                <a:solidFill>
                  <a:srgbClr val="00B050"/>
                </a:solidFill>
              </a:rPr>
              <a:t>, </a:t>
            </a:r>
            <a:r>
              <a:rPr lang="de-DE" sz="1600" dirty="0" err="1">
                <a:solidFill>
                  <a:srgbClr val="00B050"/>
                </a:solidFill>
              </a:rPr>
              <a:t>emission</a:t>
            </a:r>
            <a:r>
              <a:rPr lang="de-DE" sz="1600" dirty="0">
                <a:solidFill>
                  <a:srgbClr val="00B050"/>
                </a:solidFill>
              </a:rPr>
              <a:t>, </a:t>
            </a:r>
            <a:r>
              <a:rPr lang="de-DE" sz="1600" dirty="0" err="1">
                <a:solidFill>
                  <a:srgbClr val="00B050"/>
                </a:solidFill>
              </a:rPr>
              <a:t>waste</a:t>
            </a:r>
            <a:endParaRPr lang="de-DE" sz="1600" dirty="0">
              <a:solidFill>
                <a:srgbClr val="00B050"/>
              </a:solidFill>
            </a:endParaRPr>
          </a:p>
          <a:p>
            <a:pPr marL="285750" indent="-285750">
              <a:buFont typeface="Arial" panose="020B0604020202020204" pitchFamily="34" charset="0"/>
              <a:buChar char="•"/>
            </a:pPr>
            <a:r>
              <a:rPr lang="de-DE" sz="1600" dirty="0" err="1">
                <a:solidFill>
                  <a:srgbClr val="00B050"/>
                </a:solidFill>
              </a:rPr>
              <a:t>increase</a:t>
            </a:r>
            <a:r>
              <a:rPr lang="de-DE" sz="1600" dirty="0">
                <a:solidFill>
                  <a:srgbClr val="00B050"/>
                </a:solidFill>
              </a:rPr>
              <a:t> </a:t>
            </a:r>
            <a:r>
              <a:rPr lang="de-DE" sz="1600" dirty="0" err="1">
                <a:solidFill>
                  <a:srgbClr val="00B050"/>
                </a:solidFill>
              </a:rPr>
              <a:t>efficiency</a:t>
            </a:r>
            <a:endParaRPr lang="de-DE" sz="1600" dirty="0">
              <a:solidFill>
                <a:srgbClr val="00B050"/>
              </a:solidFill>
            </a:endParaRPr>
          </a:p>
        </p:txBody>
      </p:sp>
      <p:sp>
        <p:nvSpPr>
          <p:cNvPr id="3" name="Rechteck 2"/>
          <p:cNvSpPr/>
          <p:nvPr/>
        </p:nvSpPr>
        <p:spPr>
          <a:xfrm>
            <a:off x="4647451" y="779812"/>
            <a:ext cx="7154613" cy="4451927"/>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11" name="Textfeld 10">
            <a:extLst>
              <a:ext uri="{FF2B5EF4-FFF2-40B4-BE49-F238E27FC236}">
                <a16:creationId xmlns:a16="http://schemas.microsoft.com/office/drawing/2014/main" id="{23CDF4E9-5E48-49A1-8C30-BE528B5903EC}"/>
              </a:ext>
            </a:extLst>
          </p:cNvPr>
          <p:cNvSpPr txBox="1"/>
          <p:nvPr/>
        </p:nvSpPr>
        <p:spPr>
          <a:xfrm>
            <a:off x="4569036" y="5322649"/>
            <a:ext cx="7250264" cy="646331"/>
          </a:xfrm>
          <a:prstGeom prst="rect">
            <a:avLst/>
          </a:prstGeom>
          <a:noFill/>
        </p:spPr>
        <p:txBody>
          <a:bodyPr wrap="square">
            <a:spAutoFit/>
          </a:bodyPr>
          <a:lstStyle/>
          <a:p>
            <a:r>
              <a:rPr lang="en-US" dirty="0">
                <a:solidFill>
                  <a:srgbClr val="C00000"/>
                </a:solidFill>
              </a:rPr>
              <a:t>Necessary, but ‘fair and good’ work alone can still sustain profit-driven but resource-intensive systems!</a:t>
            </a:r>
            <a:endParaRPr lang="de-DE" dirty="0">
              <a:solidFill>
                <a:srgbClr val="C00000"/>
              </a:solidFill>
            </a:endParaRPr>
          </a:p>
        </p:txBody>
      </p:sp>
    </p:spTree>
    <p:extLst>
      <p:ext uri="{BB962C8B-B14F-4D97-AF65-F5344CB8AC3E}">
        <p14:creationId xmlns:p14="http://schemas.microsoft.com/office/powerpoint/2010/main" val="289666359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hteck 1"/>
          <p:cNvSpPr/>
          <p:nvPr/>
        </p:nvSpPr>
        <p:spPr>
          <a:xfrm>
            <a:off x="4072458" y="1082388"/>
            <a:ext cx="7739720" cy="3689638"/>
          </a:xfrm>
          <a:prstGeom prst="rect">
            <a:avLst/>
          </a:prstGeom>
          <a:solidFill>
            <a:schemeClr val="accent1">
              <a:lumMod val="10000"/>
              <a:lumOff val="9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5" name="Rechteck 4"/>
          <p:cNvSpPr/>
          <p:nvPr/>
        </p:nvSpPr>
        <p:spPr>
          <a:xfrm>
            <a:off x="4072458" y="1082387"/>
            <a:ext cx="7845364" cy="3584186"/>
          </a:xfrm>
          <a:prstGeom prst="rect">
            <a:avLst/>
          </a:prstGeom>
        </p:spPr>
        <p:txBody>
          <a:bodyPr wrap="square">
            <a:spAutoFit/>
          </a:bodyPr>
          <a:lstStyle/>
          <a:p>
            <a:pPr>
              <a:lnSpc>
                <a:spcPct val="115000"/>
              </a:lnSpc>
              <a:spcAft>
                <a:spcPts val="1000"/>
              </a:spcAft>
            </a:pPr>
            <a:r>
              <a:rPr lang="en-US" i="1" dirty="0">
                <a:solidFill>
                  <a:srgbClr val="000000"/>
                </a:solidFill>
                <a:ea typeface="Calibri" panose="020F0502020204030204" pitchFamily="34" charset="0"/>
                <a:cs typeface="Calibri Light" panose="020F0302020204030204" pitchFamily="34" charset="0"/>
              </a:rPr>
              <a:t>„</a:t>
            </a:r>
            <a:r>
              <a:rPr lang="en-US" b="1" i="1" u="sng" dirty="0">
                <a:solidFill>
                  <a:srgbClr val="C00000"/>
                </a:solidFill>
                <a:ea typeface="Calibri" panose="020F0502020204030204" pitchFamily="34" charset="0"/>
                <a:cs typeface="Calibri Light" panose="020F0302020204030204" pitchFamily="34" charset="0"/>
              </a:rPr>
              <a:t>Industry 5.0 means first and foremost a decisive move away from neo-liberal capitalism models </a:t>
            </a:r>
            <a:r>
              <a:rPr lang="en-US" i="1" dirty="0">
                <a:solidFill>
                  <a:srgbClr val="000000"/>
                </a:solidFill>
                <a:ea typeface="Calibri" panose="020F0502020204030204" pitchFamily="34" charset="0"/>
                <a:cs typeface="Calibri Light" panose="020F0302020204030204" pitchFamily="34" charset="0"/>
              </a:rPr>
              <a:t>with a focus on production for profit and “shareholder primacy”, towards a more balanced view of value over time and a multi-</a:t>
            </a:r>
            <a:r>
              <a:rPr lang="en-US" i="1" dirty="0" err="1">
                <a:solidFill>
                  <a:srgbClr val="000000"/>
                </a:solidFill>
                <a:ea typeface="Calibri" panose="020F0502020204030204" pitchFamily="34" charset="0"/>
                <a:cs typeface="Calibri Light" panose="020F0302020204030204" pitchFamily="34" charset="0"/>
              </a:rPr>
              <a:t>valent</a:t>
            </a:r>
            <a:r>
              <a:rPr lang="en-US" i="1" dirty="0">
                <a:solidFill>
                  <a:srgbClr val="000000"/>
                </a:solidFill>
                <a:ea typeface="Calibri" panose="020F0502020204030204" pitchFamily="34" charset="0"/>
                <a:cs typeface="Calibri Light" panose="020F0302020204030204" pitchFamily="34" charset="0"/>
              </a:rPr>
              <a:t> understanding of capital – human and natural as well as financial. </a:t>
            </a:r>
            <a:r>
              <a:rPr lang="en-US" b="1" i="1" dirty="0">
                <a:solidFill>
                  <a:srgbClr val="C00000"/>
                </a:solidFill>
                <a:ea typeface="Calibri" panose="020F0502020204030204" pitchFamily="34" charset="0"/>
                <a:cs typeface="Calibri Light" panose="020F0302020204030204" pitchFamily="34" charset="0"/>
              </a:rPr>
              <a:t>This (…) requires a people-planet-prosperity approach </a:t>
            </a:r>
            <a:r>
              <a:rPr lang="en-US" i="1" dirty="0">
                <a:solidFill>
                  <a:srgbClr val="000000"/>
                </a:solidFill>
                <a:ea typeface="Calibri" panose="020F0502020204030204" pitchFamily="34" charset="0"/>
                <a:cs typeface="Calibri Light" panose="020F0302020204030204" pitchFamily="34" charset="0"/>
              </a:rPr>
              <a:t>that focuses on short-term levers and long-term planning rather than short term profit seeking. (…) Even the increasingly popular notion of </a:t>
            </a:r>
            <a:r>
              <a:rPr lang="en-US" b="1" i="1" dirty="0">
                <a:solidFill>
                  <a:srgbClr val="C00000"/>
                </a:solidFill>
                <a:ea typeface="Calibri" panose="020F0502020204030204" pitchFamily="34" charset="0"/>
                <a:cs typeface="Calibri Light" panose="020F0302020204030204" pitchFamily="34" charset="0"/>
              </a:rPr>
              <a:t>“stakeholder capitalism”</a:t>
            </a:r>
            <a:r>
              <a:rPr lang="en-US" i="1" dirty="0">
                <a:ea typeface="Calibri" panose="020F0502020204030204" pitchFamily="34" charset="0"/>
                <a:cs typeface="Calibri Light" panose="020F0302020204030204" pitchFamily="34" charset="0"/>
              </a:rPr>
              <a:t>,</a:t>
            </a:r>
            <a:r>
              <a:rPr lang="en-US" i="1" dirty="0">
                <a:solidFill>
                  <a:srgbClr val="C00000"/>
                </a:solidFill>
                <a:ea typeface="Calibri" panose="020F0502020204030204" pitchFamily="34" charset="0"/>
                <a:cs typeface="Calibri Light" panose="020F0302020204030204" pitchFamily="34" charset="0"/>
              </a:rPr>
              <a:t> </a:t>
            </a:r>
            <a:r>
              <a:rPr lang="en-US" i="1" dirty="0">
                <a:solidFill>
                  <a:srgbClr val="000000"/>
                </a:solidFill>
                <a:ea typeface="Calibri" panose="020F0502020204030204" pitchFamily="34" charset="0"/>
                <a:cs typeface="Calibri Light" panose="020F0302020204030204" pitchFamily="34" charset="0"/>
              </a:rPr>
              <a:t>while </a:t>
            </a:r>
            <a:r>
              <a:rPr lang="en-US" i="1" dirty="0" err="1">
                <a:solidFill>
                  <a:srgbClr val="000000"/>
                </a:solidFill>
                <a:ea typeface="Calibri" panose="020F0502020204030204" pitchFamily="34" charset="0"/>
                <a:cs typeface="Calibri Light" panose="020F0302020204030204" pitchFamily="34" charset="0"/>
              </a:rPr>
              <a:t>recognising</a:t>
            </a:r>
            <a:r>
              <a:rPr lang="en-US" i="1" dirty="0">
                <a:solidFill>
                  <a:srgbClr val="000000"/>
                </a:solidFill>
                <a:ea typeface="Calibri" panose="020F0502020204030204" pitchFamily="34" charset="0"/>
                <a:cs typeface="Calibri Light" panose="020F0302020204030204" pitchFamily="34" charset="0"/>
              </a:rPr>
              <a:t> </a:t>
            </a:r>
            <a:r>
              <a:rPr lang="en-US" b="1" i="1" dirty="0">
                <a:solidFill>
                  <a:srgbClr val="C00000"/>
                </a:solidFill>
                <a:ea typeface="Calibri" panose="020F0502020204030204" pitchFamily="34" charset="0"/>
                <a:cs typeface="Calibri Light" panose="020F0302020204030204" pitchFamily="34" charset="0"/>
              </a:rPr>
              <a:t>corporate responsibility </a:t>
            </a:r>
            <a:r>
              <a:rPr lang="en-US" i="1" dirty="0">
                <a:solidFill>
                  <a:srgbClr val="000000"/>
                </a:solidFill>
                <a:ea typeface="Calibri" panose="020F0502020204030204" pitchFamily="34" charset="0"/>
                <a:cs typeface="Calibri Light" panose="020F0302020204030204" pitchFamily="34" charset="0"/>
              </a:rPr>
              <a:t>for ensuring that all relevant </a:t>
            </a:r>
            <a:r>
              <a:rPr lang="en-US" b="1" i="1" dirty="0">
                <a:solidFill>
                  <a:srgbClr val="C00000"/>
                </a:solidFill>
                <a:ea typeface="Calibri" panose="020F0502020204030204" pitchFamily="34" charset="0"/>
                <a:cs typeface="Calibri Light" panose="020F0302020204030204" pitchFamily="34" charset="0"/>
              </a:rPr>
              <a:t>interests represented in the firm </a:t>
            </a:r>
            <a:r>
              <a:rPr lang="en-US" i="1" dirty="0">
                <a:solidFill>
                  <a:srgbClr val="000000"/>
                </a:solidFill>
                <a:ea typeface="Calibri" panose="020F0502020204030204" pitchFamily="34" charset="0"/>
                <a:cs typeface="Calibri Light" panose="020F0302020204030204" pitchFamily="34" charset="0"/>
              </a:rPr>
              <a:t>are catered for, </a:t>
            </a:r>
            <a:r>
              <a:rPr lang="en-US" i="1" dirty="0">
                <a:ea typeface="Calibri" panose="020F0502020204030204" pitchFamily="34" charset="0"/>
                <a:cs typeface="Calibri Light" panose="020F0302020204030204" pitchFamily="34" charset="0"/>
              </a:rPr>
              <a:t>is</a:t>
            </a:r>
            <a:r>
              <a:rPr lang="en-US" i="1" dirty="0">
                <a:solidFill>
                  <a:srgbClr val="C00000"/>
                </a:solidFill>
                <a:ea typeface="Calibri" panose="020F0502020204030204" pitchFamily="34" charset="0"/>
                <a:cs typeface="Calibri Light" panose="020F0302020204030204" pitchFamily="34" charset="0"/>
              </a:rPr>
              <a:t> </a:t>
            </a:r>
            <a:r>
              <a:rPr lang="en-US" b="1" i="1" u="sng" dirty="0">
                <a:solidFill>
                  <a:srgbClr val="C00000"/>
                </a:solidFill>
                <a:ea typeface="Calibri" panose="020F0502020204030204" pitchFamily="34" charset="0"/>
                <a:cs typeface="Calibri Light" panose="020F0302020204030204" pitchFamily="34" charset="0"/>
              </a:rPr>
              <a:t>insufficient</a:t>
            </a:r>
            <a:r>
              <a:rPr lang="en-US" b="1" i="1" u="sng" dirty="0">
                <a:solidFill>
                  <a:srgbClr val="000000"/>
                </a:solidFill>
                <a:ea typeface="Calibri" panose="020F0502020204030204" pitchFamily="34" charset="0"/>
                <a:cs typeface="Calibri Light" panose="020F0302020204030204" pitchFamily="34" charset="0"/>
              </a:rPr>
              <a:t> </a:t>
            </a:r>
            <a:r>
              <a:rPr lang="en-US" b="1" i="1" u="sng" dirty="0">
                <a:solidFill>
                  <a:srgbClr val="C00000"/>
                </a:solidFill>
                <a:ea typeface="Calibri" panose="020F0502020204030204" pitchFamily="34" charset="0"/>
                <a:cs typeface="Calibri Light" panose="020F0302020204030204" pitchFamily="34" charset="0"/>
              </a:rPr>
              <a:t>to enable a full transition to Industry 5.0</a:t>
            </a:r>
            <a:r>
              <a:rPr lang="en-US" i="1" dirty="0">
                <a:solidFill>
                  <a:srgbClr val="000000"/>
                </a:solidFill>
                <a:ea typeface="Calibri" panose="020F0502020204030204" pitchFamily="34" charset="0"/>
                <a:cs typeface="Calibri Light" panose="020F0302020204030204" pitchFamily="34" charset="0"/>
              </a:rPr>
              <a:t>.“ </a:t>
            </a:r>
          </a:p>
          <a:p>
            <a:pPr>
              <a:lnSpc>
                <a:spcPct val="115000"/>
              </a:lnSpc>
              <a:spcAft>
                <a:spcPts val="1000"/>
              </a:spcAft>
            </a:pPr>
            <a:r>
              <a:rPr lang="en-US" sz="1100" dirty="0">
                <a:ea typeface="Calibri" panose="020F0502020204030204" pitchFamily="34" charset="0"/>
                <a:cs typeface="Times New Roman" panose="02020603050405020304" pitchFamily="18" charset="0"/>
              </a:rPr>
              <a:t>(</a:t>
            </a:r>
            <a:r>
              <a:rPr lang="en-US" sz="1100" dirty="0">
                <a:solidFill>
                  <a:srgbClr val="000000"/>
                </a:solidFill>
                <a:ea typeface="Calibri" panose="020F0502020204030204" pitchFamily="34" charset="0"/>
                <a:cs typeface="Times New Roman" panose="02020603050405020304" pitchFamily="18" charset="0"/>
              </a:rPr>
              <a:t>Renda et al., </a:t>
            </a:r>
            <a:r>
              <a:rPr lang="en-US" sz="1100" dirty="0">
                <a:ea typeface="Calibri" panose="020F0502020204030204" pitchFamily="34" charset="0"/>
                <a:cs typeface="Times New Roman" panose="02020603050405020304" pitchFamily="18" charset="0"/>
              </a:rPr>
              <a:t>2021, 7)</a:t>
            </a:r>
            <a:r>
              <a:rPr lang="en-US" sz="1100" dirty="0">
                <a:solidFill>
                  <a:srgbClr val="000000"/>
                </a:solidFill>
                <a:ea typeface="Calibri" panose="020F0502020204030204" pitchFamily="34" charset="0"/>
                <a:cs typeface="Calibri Light" panose="020F0302020204030204" pitchFamily="34" charset="0"/>
              </a:rPr>
              <a:t> </a:t>
            </a:r>
            <a:endParaRPr lang="de-DE" sz="1100" dirty="0">
              <a:ea typeface="Calibri" panose="020F0502020204030204" pitchFamily="34" charset="0"/>
              <a:cs typeface="Times New Roman" panose="02020603050405020304" pitchFamily="18" charset="0"/>
            </a:endParaRPr>
          </a:p>
        </p:txBody>
      </p:sp>
      <p:pic>
        <p:nvPicPr>
          <p:cNvPr id="6" name="Grafik 5"/>
          <p:cNvPicPr>
            <a:picLocks noChangeAspect="1"/>
          </p:cNvPicPr>
          <p:nvPr/>
        </p:nvPicPr>
        <p:blipFill>
          <a:blip r:embed="rId3"/>
          <a:stretch>
            <a:fillRect/>
          </a:stretch>
        </p:blipFill>
        <p:spPr>
          <a:xfrm>
            <a:off x="497671" y="491837"/>
            <a:ext cx="3296213" cy="4378469"/>
          </a:xfrm>
          <a:prstGeom prst="rect">
            <a:avLst/>
          </a:prstGeom>
        </p:spPr>
      </p:pic>
    </p:spTree>
    <p:extLst>
      <p:ext uri="{BB962C8B-B14F-4D97-AF65-F5344CB8AC3E}">
        <p14:creationId xmlns:p14="http://schemas.microsoft.com/office/powerpoint/2010/main" val="276284499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Grafik 6">
            <a:extLst>
              <a:ext uri="{FF2B5EF4-FFF2-40B4-BE49-F238E27FC236}">
                <a16:creationId xmlns:a16="http://schemas.microsoft.com/office/drawing/2014/main" id="{9353C78D-03E8-4FBB-95BD-924933271B69}"/>
              </a:ext>
            </a:extLst>
          </p:cNvPr>
          <p:cNvPicPr>
            <a:picLocks noChangeAspect="1"/>
          </p:cNvPicPr>
          <p:nvPr/>
        </p:nvPicPr>
        <p:blipFill>
          <a:blip r:embed="rId3"/>
          <a:stretch>
            <a:fillRect/>
          </a:stretch>
        </p:blipFill>
        <p:spPr>
          <a:xfrm>
            <a:off x="981076" y="1275880"/>
            <a:ext cx="5626774" cy="3515195"/>
          </a:xfrm>
          <a:prstGeom prst="rect">
            <a:avLst/>
          </a:prstGeom>
        </p:spPr>
      </p:pic>
      <p:pic>
        <p:nvPicPr>
          <p:cNvPr id="8" name="Grafik 7">
            <a:extLst>
              <a:ext uri="{FF2B5EF4-FFF2-40B4-BE49-F238E27FC236}">
                <a16:creationId xmlns:a16="http://schemas.microsoft.com/office/drawing/2014/main" id="{DC1DC0CC-DDD6-45BD-8C97-6AB99A87B4BA}"/>
              </a:ext>
            </a:extLst>
          </p:cNvPr>
          <p:cNvPicPr>
            <a:picLocks noChangeAspect="1"/>
          </p:cNvPicPr>
          <p:nvPr/>
        </p:nvPicPr>
        <p:blipFill>
          <a:blip r:embed="rId4"/>
          <a:stretch>
            <a:fillRect/>
          </a:stretch>
        </p:blipFill>
        <p:spPr>
          <a:xfrm>
            <a:off x="7493576" y="1068997"/>
            <a:ext cx="4157551" cy="4319955"/>
          </a:xfrm>
          <a:prstGeom prst="rect">
            <a:avLst/>
          </a:prstGeom>
        </p:spPr>
      </p:pic>
      <p:sp>
        <p:nvSpPr>
          <p:cNvPr id="10" name="Textfeld 9">
            <a:extLst>
              <a:ext uri="{FF2B5EF4-FFF2-40B4-BE49-F238E27FC236}">
                <a16:creationId xmlns:a16="http://schemas.microsoft.com/office/drawing/2014/main" id="{0605AEED-669D-48A4-AF74-9D92BDFE677C}"/>
              </a:ext>
            </a:extLst>
          </p:cNvPr>
          <p:cNvSpPr txBox="1"/>
          <p:nvPr/>
        </p:nvSpPr>
        <p:spPr>
          <a:xfrm>
            <a:off x="981076" y="424934"/>
            <a:ext cx="6096000" cy="400110"/>
          </a:xfrm>
          <a:prstGeom prst="rect">
            <a:avLst/>
          </a:prstGeom>
          <a:noFill/>
        </p:spPr>
        <p:txBody>
          <a:bodyPr wrap="square">
            <a:spAutoFit/>
          </a:bodyPr>
          <a:lstStyle/>
          <a:p>
            <a:r>
              <a:rPr lang="de-DE" sz="2000" dirty="0">
                <a:solidFill>
                  <a:srgbClr val="00B0F0"/>
                </a:solidFill>
              </a:rPr>
              <a:t>Reference </a:t>
            </a:r>
            <a:r>
              <a:rPr lang="de-DE" sz="2000" dirty="0" err="1">
                <a:solidFill>
                  <a:srgbClr val="00B0F0"/>
                </a:solidFill>
              </a:rPr>
              <a:t>concepts</a:t>
            </a:r>
            <a:r>
              <a:rPr lang="de-DE" sz="2000" dirty="0">
                <a:solidFill>
                  <a:srgbClr val="00B0F0"/>
                </a:solidFill>
              </a:rPr>
              <a:t> </a:t>
            </a:r>
            <a:r>
              <a:rPr lang="de-DE" sz="2000" dirty="0" err="1">
                <a:solidFill>
                  <a:srgbClr val="00B0F0"/>
                </a:solidFill>
              </a:rPr>
              <a:t>for</a:t>
            </a:r>
            <a:r>
              <a:rPr lang="de-DE" sz="2000" dirty="0">
                <a:solidFill>
                  <a:srgbClr val="00B0F0"/>
                </a:solidFill>
              </a:rPr>
              <a:t> Industry 5.0</a:t>
            </a:r>
          </a:p>
        </p:txBody>
      </p:sp>
    </p:spTree>
    <p:extLst>
      <p:ext uri="{BB962C8B-B14F-4D97-AF65-F5344CB8AC3E}">
        <p14:creationId xmlns:p14="http://schemas.microsoft.com/office/powerpoint/2010/main" val="63533594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hteck 1"/>
          <p:cNvSpPr/>
          <p:nvPr/>
        </p:nvSpPr>
        <p:spPr>
          <a:xfrm>
            <a:off x="860845" y="317505"/>
            <a:ext cx="11249137" cy="677108"/>
          </a:xfrm>
          <a:prstGeom prst="rect">
            <a:avLst/>
          </a:prstGeom>
        </p:spPr>
        <p:txBody>
          <a:bodyPr wrap="square">
            <a:spAutoFit/>
          </a:bodyPr>
          <a:lstStyle/>
          <a:p>
            <a:r>
              <a:rPr lang="en-US" sz="2000" dirty="0">
                <a:solidFill>
                  <a:srgbClr val="00B0F0"/>
                </a:solidFill>
              </a:rPr>
              <a:t>Implication: Industry 5.0 needs to be embedded in regional innovation ecosystems</a:t>
            </a:r>
          </a:p>
          <a:p>
            <a:r>
              <a:rPr lang="en-US" dirty="0">
                <a:solidFill>
                  <a:srgbClr val="00B0F0"/>
                </a:solidFill>
              </a:rPr>
              <a:t>Dialogue between Enterprises (Workers) Regional Actors (Civil Society) and other actors</a:t>
            </a:r>
          </a:p>
        </p:txBody>
      </p:sp>
      <p:pic>
        <p:nvPicPr>
          <p:cNvPr id="8" name="Grafik 7"/>
          <p:cNvPicPr/>
          <p:nvPr/>
        </p:nvPicPr>
        <p:blipFill>
          <a:blip r:embed="rId3"/>
          <a:stretch>
            <a:fillRect/>
          </a:stretch>
        </p:blipFill>
        <p:spPr>
          <a:xfrm>
            <a:off x="2719213" y="1256223"/>
            <a:ext cx="6192952" cy="3078882"/>
          </a:xfrm>
          <a:prstGeom prst="rect">
            <a:avLst/>
          </a:prstGeom>
        </p:spPr>
      </p:pic>
      <p:sp>
        <p:nvSpPr>
          <p:cNvPr id="15" name="Rechteck 14"/>
          <p:cNvSpPr/>
          <p:nvPr/>
        </p:nvSpPr>
        <p:spPr>
          <a:xfrm>
            <a:off x="2546493" y="4073495"/>
            <a:ext cx="2281394" cy="261610"/>
          </a:xfrm>
          <a:prstGeom prst="rect">
            <a:avLst/>
          </a:prstGeom>
        </p:spPr>
        <p:txBody>
          <a:bodyPr wrap="none">
            <a:spAutoFit/>
          </a:bodyPr>
          <a:lstStyle/>
          <a:p>
            <a:r>
              <a:rPr lang="en-US" sz="1100" dirty="0">
                <a:ea typeface="Calibri" panose="020F0502020204030204" pitchFamily="34" charset="0"/>
                <a:cs typeface="Times New Roman (Textkörper CS)"/>
              </a:rPr>
              <a:t>(Source: Howaldt et al., 2019, 16)</a:t>
            </a:r>
            <a:endParaRPr lang="de-DE" sz="1100" dirty="0"/>
          </a:p>
        </p:txBody>
      </p:sp>
      <p:sp>
        <p:nvSpPr>
          <p:cNvPr id="11" name="Rechteck 10">
            <a:extLst>
              <a:ext uri="{FF2B5EF4-FFF2-40B4-BE49-F238E27FC236}">
                <a16:creationId xmlns:a16="http://schemas.microsoft.com/office/drawing/2014/main" id="{B688A6C2-CDA3-4BF2-96D6-146E51A18270}"/>
              </a:ext>
            </a:extLst>
          </p:cNvPr>
          <p:cNvSpPr/>
          <p:nvPr/>
        </p:nvSpPr>
        <p:spPr>
          <a:xfrm>
            <a:off x="2268015" y="1298382"/>
            <a:ext cx="7095347" cy="3036723"/>
          </a:xfrm>
          <a:prstGeom prst="rect">
            <a:avLst/>
          </a:prstGeom>
          <a:noFill/>
        </p:spPr>
        <p:style>
          <a:lnRef idx="2">
            <a:schemeClr val="accent6"/>
          </a:lnRef>
          <a:fillRef idx="1">
            <a:schemeClr val="lt1"/>
          </a:fillRef>
          <a:effectRef idx="0">
            <a:schemeClr val="accent6"/>
          </a:effectRef>
          <a:fontRef idx="minor">
            <a:schemeClr val="dk1"/>
          </a:fontRef>
        </p:style>
        <p:txBody>
          <a:bodyPr rtlCol="0" anchor="ctr"/>
          <a:lstStyle/>
          <a:p>
            <a:pPr algn="ctr"/>
            <a:endParaRPr lang="de-DE"/>
          </a:p>
        </p:txBody>
      </p:sp>
      <p:sp>
        <p:nvSpPr>
          <p:cNvPr id="9" name="Textfeld 8">
            <a:extLst>
              <a:ext uri="{FF2B5EF4-FFF2-40B4-BE49-F238E27FC236}">
                <a16:creationId xmlns:a16="http://schemas.microsoft.com/office/drawing/2014/main" id="{8CE8CB49-4A1C-415A-B558-B801AA178A1C}"/>
              </a:ext>
            </a:extLst>
          </p:cNvPr>
          <p:cNvSpPr txBox="1"/>
          <p:nvPr/>
        </p:nvSpPr>
        <p:spPr>
          <a:xfrm>
            <a:off x="2268015" y="4388019"/>
            <a:ext cx="7386392" cy="1569660"/>
          </a:xfrm>
          <a:prstGeom prst="rect">
            <a:avLst/>
          </a:prstGeom>
          <a:noFill/>
        </p:spPr>
        <p:txBody>
          <a:bodyPr wrap="square">
            <a:spAutoFit/>
          </a:bodyPr>
          <a:lstStyle/>
          <a:p>
            <a:pPr marL="285750" lvl="0" indent="-285750" eaLnBrk="0" fontAlgn="base" hangingPunct="0">
              <a:spcBef>
                <a:spcPct val="0"/>
              </a:spcBef>
              <a:spcAft>
                <a:spcPct val="0"/>
              </a:spcAft>
              <a:buFont typeface="Wingdings" panose="05000000000000000000" pitchFamily="2" charset="2"/>
              <a:buChar char="ü"/>
            </a:pPr>
            <a:r>
              <a:rPr lang="de-DE" altLang="de-DE" sz="1600" dirty="0" err="1">
                <a:solidFill>
                  <a:srgbClr val="00B0F0"/>
                </a:solidFill>
                <a:latin typeface="Arial" panose="020B0604020202020204" pitchFamily="34" charset="0"/>
              </a:rPr>
              <a:t>Aligning</a:t>
            </a:r>
            <a:r>
              <a:rPr lang="de-DE" altLang="de-DE" sz="1600" dirty="0">
                <a:solidFill>
                  <a:srgbClr val="00B0F0"/>
                </a:solidFill>
                <a:latin typeface="Arial" panose="020B0604020202020204" pitchFamily="34" charset="0"/>
              </a:rPr>
              <a:t> </a:t>
            </a:r>
            <a:r>
              <a:rPr lang="de-DE" altLang="de-DE" sz="1600" dirty="0" err="1">
                <a:solidFill>
                  <a:srgbClr val="00B0F0"/>
                </a:solidFill>
                <a:latin typeface="Arial" panose="020B0604020202020204" pitchFamily="34" charset="0"/>
              </a:rPr>
              <a:t>production</a:t>
            </a:r>
            <a:r>
              <a:rPr lang="de-DE" altLang="de-DE" sz="1600" dirty="0">
                <a:solidFill>
                  <a:srgbClr val="00B0F0"/>
                </a:solidFill>
                <a:latin typeface="Arial" panose="020B0604020202020204" pitchFamily="34" charset="0"/>
              </a:rPr>
              <a:t> </a:t>
            </a:r>
            <a:r>
              <a:rPr lang="de-DE" altLang="de-DE" sz="1600" dirty="0" err="1">
                <a:solidFill>
                  <a:srgbClr val="00B0F0"/>
                </a:solidFill>
                <a:latin typeface="Arial" panose="020B0604020202020204" pitchFamily="34" charset="0"/>
              </a:rPr>
              <a:t>with</a:t>
            </a:r>
            <a:r>
              <a:rPr lang="de-DE" altLang="de-DE" sz="1600" dirty="0">
                <a:solidFill>
                  <a:srgbClr val="00B0F0"/>
                </a:solidFill>
                <a:latin typeface="Arial" panose="020B0604020202020204" pitchFamily="34" charset="0"/>
              </a:rPr>
              <a:t> </a:t>
            </a:r>
            <a:r>
              <a:rPr lang="de-DE" altLang="de-DE" sz="1600" dirty="0" err="1">
                <a:solidFill>
                  <a:srgbClr val="00B0F0"/>
                </a:solidFill>
                <a:latin typeface="Arial" panose="020B0604020202020204" pitchFamily="34" charset="0"/>
              </a:rPr>
              <a:t>more</a:t>
            </a:r>
            <a:r>
              <a:rPr lang="de-DE" altLang="de-DE" sz="1600" dirty="0">
                <a:solidFill>
                  <a:srgbClr val="00B0F0"/>
                </a:solidFill>
                <a:latin typeface="Arial" panose="020B0604020202020204" pitchFamily="34" charset="0"/>
              </a:rPr>
              <a:t> </a:t>
            </a:r>
            <a:r>
              <a:rPr lang="de-DE" altLang="de-DE" sz="1600" dirty="0" err="1">
                <a:solidFill>
                  <a:srgbClr val="00B0F0"/>
                </a:solidFill>
                <a:latin typeface="Arial" panose="020B0604020202020204" pitchFamily="34" charset="0"/>
              </a:rPr>
              <a:t>purpose</a:t>
            </a:r>
            <a:r>
              <a:rPr lang="de-DE" altLang="de-DE" sz="1600" dirty="0">
                <a:solidFill>
                  <a:srgbClr val="00B0F0"/>
                </a:solidFill>
                <a:latin typeface="Arial" panose="020B0604020202020204" pitchFamily="34" charset="0"/>
              </a:rPr>
              <a:t>: </a:t>
            </a:r>
            <a:r>
              <a:rPr lang="de-DE" altLang="de-DE" sz="1600" dirty="0" err="1">
                <a:solidFill>
                  <a:srgbClr val="00B0F0"/>
                </a:solidFill>
                <a:latin typeface="Arial" panose="020B0604020202020204" pitchFamily="34" charset="0"/>
              </a:rPr>
              <a:t>Good</a:t>
            </a:r>
            <a:r>
              <a:rPr lang="de-DE" altLang="de-DE" sz="1600" dirty="0">
                <a:solidFill>
                  <a:srgbClr val="00B0F0"/>
                </a:solidFill>
                <a:latin typeface="Arial" panose="020B0604020202020204" pitchFamily="34" charset="0"/>
              </a:rPr>
              <a:t>, fair </a:t>
            </a:r>
            <a:r>
              <a:rPr lang="de-DE" altLang="de-DE" sz="1600" dirty="0">
                <a:solidFill>
                  <a:srgbClr val="C00000"/>
                </a:solidFill>
                <a:latin typeface="Arial" panose="020B0604020202020204" pitchFamily="34" charset="0"/>
              </a:rPr>
              <a:t>+ </a:t>
            </a:r>
            <a:r>
              <a:rPr lang="de-DE" altLang="de-DE" sz="1600" dirty="0" err="1">
                <a:solidFill>
                  <a:srgbClr val="C00000"/>
                </a:solidFill>
                <a:latin typeface="Arial" panose="020B0604020202020204" pitchFamily="34" charset="0"/>
              </a:rPr>
              <a:t>societal</a:t>
            </a:r>
            <a:r>
              <a:rPr lang="de-DE" altLang="de-DE" sz="1600" dirty="0">
                <a:solidFill>
                  <a:srgbClr val="C00000"/>
                </a:solidFill>
                <a:latin typeface="Arial" panose="020B0604020202020204" pitchFamily="34" charset="0"/>
              </a:rPr>
              <a:t> </a:t>
            </a:r>
            <a:r>
              <a:rPr lang="de-DE" altLang="de-DE" sz="1600" dirty="0" err="1">
                <a:solidFill>
                  <a:srgbClr val="C00000"/>
                </a:solidFill>
                <a:latin typeface="Arial" panose="020B0604020202020204" pitchFamily="34" charset="0"/>
              </a:rPr>
              <a:t>useful</a:t>
            </a:r>
            <a:r>
              <a:rPr lang="de-DE" altLang="de-DE" sz="1600" dirty="0">
                <a:solidFill>
                  <a:srgbClr val="C00000"/>
                </a:solidFill>
                <a:latin typeface="Arial" panose="020B0604020202020204" pitchFamily="34" charset="0"/>
              </a:rPr>
              <a:t> </a:t>
            </a:r>
            <a:r>
              <a:rPr lang="de-DE" altLang="de-DE" sz="1600" dirty="0" err="1">
                <a:solidFill>
                  <a:srgbClr val="00B0F0"/>
                </a:solidFill>
                <a:latin typeface="Arial" panose="020B0604020202020204" pitchFamily="34" charset="0"/>
              </a:rPr>
              <a:t>work</a:t>
            </a:r>
            <a:endParaRPr lang="de-DE" altLang="de-DE" sz="1600" dirty="0">
              <a:solidFill>
                <a:srgbClr val="00B0F0"/>
              </a:solidFill>
              <a:latin typeface="Arial" panose="020B0604020202020204" pitchFamily="34" charset="0"/>
            </a:endParaRPr>
          </a:p>
          <a:p>
            <a:pPr lvl="0" eaLnBrk="0" fontAlgn="base" hangingPunct="0">
              <a:spcBef>
                <a:spcPct val="0"/>
              </a:spcBef>
              <a:spcAft>
                <a:spcPct val="0"/>
              </a:spcAft>
            </a:pPr>
            <a:r>
              <a:rPr lang="de-DE" altLang="de-DE" sz="1600" dirty="0">
                <a:solidFill>
                  <a:srgbClr val="00B0F0"/>
                </a:solidFill>
                <a:latin typeface="Arial" panose="020B0604020202020204" pitchFamily="34" charset="0"/>
              </a:rPr>
              <a:t>      </a:t>
            </a:r>
            <a:r>
              <a:rPr lang="de-DE" altLang="de-DE" sz="1600" dirty="0">
                <a:latin typeface="Arial" panose="020B0604020202020204" pitchFamily="34" charset="0"/>
              </a:rPr>
              <a:t> -&gt; </a:t>
            </a:r>
            <a:r>
              <a:rPr lang="de-DE" altLang="de-DE" sz="1600" dirty="0" err="1">
                <a:latin typeface="Arial" panose="020B0604020202020204" pitchFamily="34" charset="0"/>
              </a:rPr>
              <a:t>how</a:t>
            </a:r>
            <a:r>
              <a:rPr lang="de-DE" altLang="de-DE" sz="1600" dirty="0">
                <a:latin typeface="Arial" panose="020B0604020202020204" pitchFamily="34" charset="0"/>
              </a:rPr>
              <a:t> </a:t>
            </a:r>
            <a:r>
              <a:rPr lang="de-DE" altLang="de-DE" sz="1600" dirty="0" err="1">
                <a:latin typeface="Arial" panose="020B0604020202020204" pitchFamily="34" charset="0"/>
              </a:rPr>
              <a:t>we</a:t>
            </a:r>
            <a:r>
              <a:rPr lang="de-DE" altLang="de-DE" sz="1600" dirty="0">
                <a:latin typeface="Arial" panose="020B0604020202020204" pitchFamily="34" charset="0"/>
              </a:rPr>
              <a:t> </a:t>
            </a:r>
            <a:r>
              <a:rPr lang="de-DE" altLang="de-DE" sz="1600" dirty="0" err="1">
                <a:latin typeface="Arial" panose="020B0604020202020204" pitchFamily="34" charset="0"/>
              </a:rPr>
              <a:t>produce</a:t>
            </a:r>
            <a:r>
              <a:rPr lang="de-DE" altLang="de-DE" sz="1600" dirty="0">
                <a:latin typeface="Arial" panose="020B0604020202020204" pitchFamily="34" charset="0"/>
              </a:rPr>
              <a:t> + </a:t>
            </a:r>
            <a:r>
              <a:rPr lang="de-DE" altLang="de-DE" sz="1600" dirty="0" err="1">
                <a:latin typeface="Arial" panose="020B0604020202020204" pitchFamily="34" charset="0"/>
              </a:rPr>
              <a:t>what</a:t>
            </a:r>
            <a:r>
              <a:rPr lang="de-DE" altLang="de-DE" sz="1600" dirty="0">
                <a:latin typeface="Arial" panose="020B0604020202020204" pitchFamily="34" charset="0"/>
              </a:rPr>
              <a:t> &amp; </a:t>
            </a:r>
            <a:r>
              <a:rPr lang="de-DE" altLang="de-DE" sz="1600" dirty="0" err="1">
                <a:latin typeface="Arial" panose="020B0604020202020204" pitchFamily="34" charset="0"/>
              </a:rPr>
              <a:t>how</a:t>
            </a:r>
            <a:r>
              <a:rPr lang="de-DE" altLang="de-DE" sz="1600" dirty="0">
                <a:latin typeface="Arial" panose="020B0604020202020204" pitchFamily="34" charset="0"/>
              </a:rPr>
              <a:t> </a:t>
            </a:r>
            <a:r>
              <a:rPr lang="de-DE" altLang="de-DE" sz="1600" dirty="0" err="1">
                <a:latin typeface="Arial" panose="020B0604020202020204" pitchFamily="34" charset="0"/>
              </a:rPr>
              <a:t>much</a:t>
            </a:r>
            <a:r>
              <a:rPr lang="de-DE" altLang="de-DE" sz="1600" dirty="0">
                <a:latin typeface="Arial" panose="020B0604020202020204" pitchFamily="34" charset="0"/>
              </a:rPr>
              <a:t> </a:t>
            </a:r>
            <a:r>
              <a:rPr lang="de-DE" altLang="de-DE" sz="1600" dirty="0" err="1">
                <a:latin typeface="Arial" panose="020B0604020202020204" pitchFamily="34" charset="0"/>
              </a:rPr>
              <a:t>we</a:t>
            </a:r>
            <a:r>
              <a:rPr lang="de-DE" altLang="de-DE" sz="1600" dirty="0">
                <a:latin typeface="Arial" panose="020B0604020202020204" pitchFamily="34" charset="0"/>
              </a:rPr>
              <a:t> </a:t>
            </a:r>
            <a:r>
              <a:rPr lang="de-DE" altLang="de-DE" sz="1600" dirty="0" err="1">
                <a:latin typeface="Arial" panose="020B0604020202020204" pitchFamily="34" charset="0"/>
              </a:rPr>
              <a:t>produce</a:t>
            </a:r>
            <a:endParaRPr lang="de-DE" altLang="de-DE" sz="1600" dirty="0">
              <a:latin typeface="Arial" panose="020B0604020202020204" pitchFamily="34" charset="0"/>
            </a:endParaRPr>
          </a:p>
          <a:p>
            <a:pPr marL="285750" lvl="0" indent="-285750" eaLnBrk="0" fontAlgn="base" hangingPunct="0">
              <a:spcBef>
                <a:spcPct val="0"/>
              </a:spcBef>
              <a:spcAft>
                <a:spcPct val="0"/>
              </a:spcAft>
              <a:buFont typeface="Wingdings" panose="05000000000000000000" pitchFamily="2" charset="2"/>
              <a:buChar char="ü"/>
            </a:pPr>
            <a:r>
              <a:rPr lang="de-DE" altLang="de-DE" sz="1600" dirty="0" err="1">
                <a:solidFill>
                  <a:srgbClr val="00B0F0"/>
                </a:solidFill>
                <a:latin typeface="Arial" panose="020B0604020202020204" pitchFamily="34" charset="0"/>
              </a:rPr>
              <a:t>Introducing</a:t>
            </a:r>
            <a:r>
              <a:rPr lang="de-DE" altLang="de-DE" sz="1600" dirty="0">
                <a:solidFill>
                  <a:srgbClr val="00B0F0"/>
                </a:solidFill>
                <a:latin typeface="Arial" panose="020B0604020202020204" pitchFamily="34" charset="0"/>
              </a:rPr>
              <a:t> a </a:t>
            </a:r>
            <a:r>
              <a:rPr lang="de-DE" altLang="de-DE" sz="1600" dirty="0" err="1">
                <a:solidFill>
                  <a:srgbClr val="00B0F0"/>
                </a:solidFill>
                <a:latin typeface="Arial" panose="020B0604020202020204" pitchFamily="34" charset="0"/>
              </a:rPr>
              <a:t>second</a:t>
            </a:r>
            <a:r>
              <a:rPr lang="de-DE" altLang="de-DE" sz="1600" dirty="0">
                <a:solidFill>
                  <a:srgbClr val="00B0F0"/>
                </a:solidFill>
                <a:latin typeface="Arial" panose="020B0604020202020204" pitchFamily="34" charset="0"/>
              </a:rPr>
              <a:t> </a:t>
            </a:r>
            <a:r>
              <a:rPr lang="de-DE" altLang="de-DE" sz="1600" dirty="0" err="1">
                <a:solidFill>
                  <a:srgbClr val="00B0F0"/>
                </a:solidFill>
                <a:latin typeface="Arial" panose="020B0604020202020204" pitchFamily="34" charset="0"/>
              </a:rPr>
              <a:t>focus</a:t>
            </a:r>
            <a:r>
              <a:rPr lang="de-DE" altLang="de-DE" sz="1600" dirty="0">
                <a:solidFill>
                  <a:srgbClr val="00B0F0"/>
                </a:solidFill>
                <a:latin typeface="Arial" panose="020B0604020202020204" pitchFamily="34" charset="0"/>
              </a:rPr>
              <a:t>: Human-</a:t>
            </a:r>
            <a:r>
              <a:rPr lang="de-DE" altLang="de-DE" sz="1600" dirty="0" err="1">
                <a:solidFill>
                  <a:srgbClr val="00B0F0"/>
                </a:solidFill>
                <a:latin typeface="Arial" panose="020B0604020202020204" pitchFamily="34" charset="0"/>
              </a:rPr>
              <a:t>Centricity</a:t>
            </a:r>
            <a:r>
              <a:rPr lang="de-DE" altLang="de-DE" sz="1600" dirty="0">
                <a:solidFill>
                  <a:srgbClr val="00B0F0"/>
                </a:solidFill>
                <a:latin typeface="Arial" panose="020B0604020202020204" pitchFamily="34" charset="0"/>
              </a:rPr>
              <a:t> </a:t>
            </a:r>
            <a:r>
              <a:rPr lang="de-DE" altLang="de-DE" sz="1600" dirty="0">
                <a:solidFill>
                  <a:srgbClr val="C00000"/>
                </a:solidFill>
                <a:latin typeface="Arial" panose="020B0604020202020204" pitchFamily="34" charset="0"/>
              </a:rPr>
              <a:t>+  Regional </a:t>
            </a:r>
            <a:r>
              <a:rPr lang="de-DE" altLang="de-DE" sz="1600" dirty="0" err="1">
                <a:solidFill>
                  <a:srgbClr val="C00000"/>
                </a:solidFill>
                <a:latin typeface="Arial" panose="020B0604020202020204" pitchFamily="34" charset="0"/>
              </a:rPr>
              <a:t>Centricity</a:t>
            </a:r>
            <a:endParaRPr lang="de-DE" altLang="de-DE" sz="1600" dirty="0">
              <a:solidFill>
                <a:srgbClr val="C00000"/>
              </a:solidFill>
              <a:latin typeface="Arial" panose="020B0604020202020204" pitchFamily="34" charset="0"/>
            </a:endParaRPr>
          </a:p>
          <a:p>
            <a:pPr marL="285750" lvl="0" indent="-285750" eaLnBrk="0" fontAlgn="base" hangingPunct="0">
              <a:spcBef>
                <a:spcPct val="0"/>
              </a:spcBef>
              <a:spcAft>
                <a:spcPct val="0"/>
              </a:spcAft>
              <a:buFont typeface="Wingdings" panose="05000000000000000000" pitchFamily="2" charset="2"/>
              <a:buChar char="ü"/>
            </a:pPr>
            <a:r>
              <a:rPr lang="de-DE" altLang="de-DE" sz="1600" dirty="0">
                <a:solidFill>
                  <a:srgbClr val="00B0F0"/>
                </a:solidFill>
                <a:latin typeface="Arial" panose="020B0604020202020204" pitchFamily="34" charset="0"/>
              </a:rPr>
              <a:t>Regional Co-</a:t>
            </a:r>
            <a:r>
              <a:rPr lang="de-DE" altLang="de-DE" sz="1600" dirty="0" err="1">
                <a:solidFill>
                  <a:srgbClr val="00B0F0"/>
                </a:solidFill>
                <a:latin typeface="Arial" panose="020B0604020202020204" pitchFamily="34" charset="0"/>
              </a:rPr>
              <a:t>Governance</a:t>
            </a:r>
            <a:endParaRPr lang="de-DE" altLang="de-DE" sz="1600" dirty="0">
              <a:solidFill>
                <a:srgbClr val="00B0F0"/>
              </a:solidFill>
              <a:latin typeface="Arial" panose="020B0604020202020204" pitchFamily="34" charset="0"/>
            </a:endParaRPr>
          </a:p>
          <a:p>
            <a:pPr lvl="0" eaLnBrk="0" fontAlgn="base" hangingPunct="0">
              <a:spcBef>
                <a:spcPct val="0"/>
              </a:spcBef>
              <a:spcAft>
                <a:spcPct val="0"/>
              </a:spcAft>
            </a:pPr>
            <a:r>
              <a:rPr lang="de-DE" altLang="de-DE" sz="1600" dirty="0">
                <a:solidFill>
                  <a:srgbClr val="00B0F0"/>
                </a:solidFill>
                <a:latin typeface="Arial" panose="020B0604020202020204" pitchFamily="34" charset="0"/>
              </a:rPr>
              <a:t>      </a:t>
            </a:r>
            <a:r>
              <a:rPr lang="de-DE" altLang="de-DE" sz="1600" dirty="0">
                <a:latin typeface="Arial" panose="020B0604020202020204" pitchFamily="34" charset="0"/>
              </a:rPr>
              <a:t>-&gt; </a:t>
            </a:r>
            <a:r>
              <a:rPr lang="de-DE" altLang="de-DE" sz="1600" dirty="0" err="1">
                <a:latin typeface="Arial" panose="020B0604020202020204" pitchFamily="34" charset="0"/>
              </a:rPr>
              <a:t>Decision</a:t>
            </a:r>
            <a:r>
              <a:rPr lang="de-DE" altLang="de-DE" sz="1600" dirty="0">
                <a:latin typeface="Arial" panose="020B0604020202020204" pitchFamily="34" charset="0"/>
              </a:rPr>
              <a:t> </a:t>
            </a:r>
            <a:r>
              <a:rPr lang="de-DE" altLang="de-DE" sz="1600" dirty="0" err="1">
                <a:latin typeface="Arial" panose="020B0604020202020204" pitchFamily="34" charset="0"/>
              </a:rPr>
              <a:t>making</a:t>
            </a:r>
            <a:r>
              <a:rPr lang="de-DE" altLang="de-DE" sz="1600" dirty="0">
                <a:latin typeface="Arial" panose="020B0604020202020204" pitchFamily="34" charset="0"/>
              </a:rPr>
              <a:t> </a:t>
            </a:r>
            <a:r>
              <a:rPr lang="de-DE" altLang="de-DE" sz="1600" dirty="0" err="1">
                <a:latin typeface="Arial" panose="020B0604020202020204" pitchFamily="34" charset="0"/>
              </a:rPr>
              <a:t>from</a:t>
            </a:r>
            <a:r>
              <a:rPr lang="de-DE" altLang="de-DE" sz="1600" dirty="0">
                <a:latin typeface="Arial" panose="020B0604020202020204" pitchFamily="34" charset="0"/>
              </a:rPr>
              <a:t> </a:t>
            </a:r>
            <a:r>
              <a:rPr lang="de-DE" altLang="de-DE" sz="1600" dirty="0" err="1">
                <a:latin typeface="Arial" panose="020B0604020202020204" pitchFamily="34" charset="0"/>
              </a:rPr>
              <a:t>problem</a:t>
            </a:r>
            <a:r>
              <a:rPr lang="de-DE" altLang="de-DE" sz="1600" dirty="0">
                <a:latin typeface="Arial" panose="020B0604020202020204" pitchFamily="34" charset="0"/>
              </a:rPr>
              <a:t> </a:t>
            </a:r>
            <a:r>
              <a:rPr lang="de-DE" altLang="de-DE" sz="1600" dirty="0" err="1">
                <a:latin typeface="Arial" panose="020B0604020202020204" pitchFamily="34" charset="0"/>
              </a:rPr>
              <a:t>definition</a:t>
            </a:r>
            <a:r>
              <a:rPr lang="de-DE" altLang="de-DE" sz="1600" dirty="0">
                <a:latin typeface="Arial" panose="020B0604020202020204" pitchFamily="34" charset="0"/>
              </a:rPr>
              <a:t> </a:t>
            </a:r>
            <a:r>
              <a:rPr lang="de-DE" altLang="de-DE" sz="1600" dirty="0" err="1">
                <a:latin typeface="Arial" panose="020B0604020202020204" pitchFamily="34" charset="0"/>
              </a:rPr>
              <a:t>over</a:t>
            </a:r>
            <a:r>
              <a:rPr lang="de-DE" altLang="de-DE" sz="1600" dirty="0">
                <a:latin typeface="Arial" panose="020B0604020202020204" pitchFamily="34" charset="0"/>
              </a:rPr>
              <a:t> </a:t>
            </a:r>
            <a:r>
              <a:rPr lang="de-DE" altLang="de-DE" sz="1600" dirty="0" err="1">
                <a:latin typeface="Arial" panose="020B0604020202020204" pitchFamily="34" charset="0"/>
              </a:rPr>
              <a:t>interventions</a:t>
            </a:r>
            <a:r>
              <a:rPr lang="de-DE" altLang="de-DE" sz="1600" dirty="0">
                <a:latin typeface="Arial" panose="020B0604020202020204" pitchFamily="34" charset="0"/>
              </a:rPr>
              <a:t> </a:t>
            </a:r>
            <a:r>
              <a:rPr lang="de-DE" altLang="de-DE" sz="1600" dirty="0" err="1">
                <a:latin typeface="Arial" panose="020B0604020202020204" pitchFamily="34" charset="0"/>
              </a:rPr>
              <a:t>up</a:t>
            </a:r>
            <a:r>
              <a:rPr lang="de-DE" altLang="de-DE" sz="1600" dirty="0">
                <a:latin typeface="Arial" panose="020B0604020202020204" pitchFamily="34" charset="0"/>
              </a:rPr>
              <a:t> </a:t>
            </a:r>
            <a:r>
              <a:rPr lang="de-DE" altLang="de-DE" sz="1600" dirty="0" err="1">
                <a:latin typeface="Arial" panose="020B0604020202020204" pitchFamily="34" charset="0"/>
              </a:rPr>
              <a:t>to</a:t>
            </a:r>
            <a:r>
              <a:rPr lang="de-DE" altLang="de-DE" sz="1600" dirty="0">
                <a:latin typeface="Arial" panose="020B0604020202020204" pitchFamily="34" charset="0"/>
              </a:rPr>
              <a:t> 	</a:t>
            </a:r>
            <a:r>
              <a:rPr lang="de-DE" altLang="de-DE" sz="1600" dirty="0" err="1">
                <a:latin typeface="Arial" panose="020B0604020202020204" pitchFamily="34" charset="0"/>
              </a:rPr>
              <a:t>evaluation</a:t>
            </a:r>
            <a:endParaRPr lang="de-DE" altLang="de-DE" sz="1600" dirty="0">
              <a:latin typeface="Arial" panose="020B0604020202020204" pitchFamily="34" charset="0"/>
            </a:endParaRPr>
          </a:p>
        </p:txBody>
      </p:sp>
    </p:spTree>
    <p:extLst>
      <p:ext uri="{BB962C8B-B14F-4D97-AF65-F5344CB8AC3E}">
        <p14:creationId xmlns:p14="http://schemas.microsoft.com/office/powerpoint/2010/main" val="68924612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hteck 2"/>
          <p:cNvSpPr/>
          <p:nvPr/>
        </p:nvSpPr>
        <p:spPr>
          <a:xfrm>
            <a:off x="1219200" y="803564"/>
            <a:ext cx="8635578" cy="5006109"/>
          </a:xfrm>
          <a:prstGeom prst="rect">
            <a:avLst/>
          </a:prstGeom>
          <a:solidFill>
            <a:schemeClr val="accent1">
              <a:lumMod val="10000"/>
              <a:lumOff val="90000"/>
            </a:schemeClr>
          </a:solidFill>
          <a:ln w="127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pic>
        <p:nvPicPr>
          <p:cNvPr id="5" name="Grafik 4"/>
          <p:cNvPicPr>
            <a:picLocks noChangeAspect="1"/>
          </p:cNvPicPr>
          <p:nvPr/>
        </p:nvPicPr>
        <p:blipFill>
          <a:blip r:embed="rId3"/>
          <a:stretch>
            <a:fillRect/>
          </a:stretch>
        </p:blipFill>
        <p:spPr>
          <a:xfrm>
            <a:off x="1671836" y="1234581"/>
            <a:ext cx="2086941" cy="2014351"/>
          </a:xfrm>
          <a:prstGeom prst="rect">
            <a:avLst/>
          </a:prstGeom>
        </p:spPr>
      </p:pic>
      <p:sp>
        <p:nvSpPr>
          <p:cNvPr id="8" name="Rechteck 7"/>
          <p:cNvSpPr/>
          <p:nvPr/>
        </p:nvSpPr>
        <p:spPr>
          <a:xfrm>
            <a:off x="4829962" y="1277355"/>
            <a:ext cx="6096000" cy="1600438"/>
          </a:xfrm>
          <a:prstGeom prst="rect">
            <a:avLst/>
          </a:prstGeom>
        </p:spPr>
        <p:txBody>
          <a:bodyPr>
            <a:spAutoFit/>
          </a:bodyPr>
          <a:lstStyle/>
          <a:p>
            <a:pPr marL="285750" indent="-285750">
              <a:buBlip>
                <a:blip r:embed="rId4">
                  <a:extLst>
                    <a:ext uri="{96DAC541-7B7A-43D3-8B79-37D633B846F1}">
                      <asvg:svgBlip xmlns:asvg="http://schemas.microsoft.com/office/drawing/2016/SVG/main" r:embed="rId5"/>
                    </a:ext>
                  </a:extLst>
                </a:blip>
              </a:buBlip>
            </a:pPr>
            <a:r>
              <a:rPr lang="de-DE" sz="1400" dirty="0"/>
              <a:t>Field of </a:t>
            </a:r>
            <a:r>
              <a:rPr lang="de-DE" sz="1400" dirty="0" err="1"/>
              <a:t>application</a:t>
            </a:r>
            <a:r>
              <a:rPr lang="de-DE" sz="1400" dirty="0"/>
              <a:t>: large </a:t>
            </a:r>
            <a:r>
              <a:rPr lang="de-DE" sz="1400" dirty="0" err="1"/>
              <a:t>companies</a:t>
            </a:r>
            <a:endParaRPr lang="de-DE" sz="1400" dirty="0"/>
          </a:p>
          <a:p>
            <a:pPr marL="285750" indent="-285750">
              <a:buBlip>
                <a:blip r:embed="rId4">
                  <a:extLst>
                    <a:ext uri="{96DAC541-7B7A-43D3-8B79-37D633B846F1}">
                      <asvg:svgBlip xmlns:asvg="http://schemas.microsoft.com/office/drawing/2016/SVG/main" r:embed="rId5"/>
                    </a:ext>
                  </a:extLst>
                </a:blip>
              </a:buBlip>
            </a:pPr>
            <a:r>
              <a:rPr lang="de-DE" sz="1400" dirty="0" err="1"/>
              <a:t>Voluntariness</a:t>
            </a:r>
            <a:r>
              <a:rPr lang="de-DE" sz="1400" dirty="0"/>
              <a:t> / </a:t>
            </a:r>
            <a:r>
              <a:rPr lang="de-DE" sz="1400" dirty="0" err="1"/>
              <a:t>insufficient</a:t>
            </a:r>
            <a:r>
              <a:rPr lang="de-DE" sz="1400" dirty="0"/>
              <a:t> </a:t>
            </a:r>
            <a:r>
              <a:rPr lang="de-DE" sz="1400" dirty="0" err="1"/>
              <a:t>commitment</a:t>
            </a:r>
            <a:r>
              <a:rPr lang="de-DE" sz="1400" dirty="0"/>
              <a:t> </a:t>
            </a:r>
          </a:p>
          <a:p>
            <a:pPr marL="285750" indent="-285750">
              <a:buBlip>
                <a:blip r:embed="rId4">
                  <a:extLst>
                    <a:ext uri="{96DAC541-7B7A-43D3-8B79-37D633B846F1}">
                      <asvg:svgBlip xmlns:asvg="http://schemas.microsoft.com/office/drawing/2016/SVG/main" r:embed="rId5"/>
                    </a:ext>
                  </a:extLst>
                </a:blip>
              </a:buBlip>
            </a:pPr>
            <a:r>
              <a:rPr lang="en-US" sz="1400" dirty="0"/>
              <a:t>Lack of integration into the core business strategy</a:t>
            </a:r>
          </a:p>
          <a:p>
            <a:pPr marL="285750" indent="-285750">
              <a:buBlip>
                <a:blip r:embed="rId4">
                  <a:extLst>
                    <a:ext uri="{96DAC541-7B7A-43D3-8B79-37D633B846F1}">
                      <asvg:svgBlip xmlns:asvg="http://schemas.microsoft.com/office/drawing/2016/SVG/main" r:embed="rId5"/>
                    </a:ext>
                  </a:extLst>
                </a:blip>
              </a:buBlip>
            </a:pPr>
            <a:r>
              <a:rPr lang="en-US" sz="1400" dirty="0"/>
              <a:t>Greenwashing</a:t>
            </a:r>
          </a:p>
          <a:p>
            <a:pPr marL="285750" indent="-285750">
              <a:buBlip>
                <a:blip r:embed="rId4">
                  <a:extLst>
                    <a:ext uri="{96DAC541-7B7A-43D3-8B79-37D633B846F1}">
                      <asvg:svgBlip xmlns:asvg="http://schemas.microsoft.com/office/drawing/2016/SVG/main" r:embed="rId5"/>
                    </a:ext>
                  </a:extLst>
                </a:blip>
              </a:buBlip>
            </a:pPr>
            <a:r>
              <a:rPr lang="de-DE" sz="1400" dirty="0"/>
              <a:t>Limited </a:t>
            </a:r>
            <a:r>
              <a:rPr lang="de-DE" sz="1400" dirty="0" err="1"/>
              <a:t>liability</a:t>
            </a:r>
            <a:r>
              <a:rPr lang="de-DE" sz="1400" dirty="0"/>
              <a:t> </a:t>
            </a:r>
            <a:r>
              <a:rPr lang="de-DE" sz="1400" dirty="0" err="1"/>
              <a:t>and</a:t>
            </a:r>
            <a:r>
              <a:rPr lang="de-DE" sz="1400" dirty="0"/>
              <a:t> </a:t>
            </a:r>
            <a:r>
              <a:rPr lang="de-DE" sz="1400" dirty="0" err="1"/>
              <a:t>accountability</a:t>
            </a:r>
            <a:endParaRPr lang="de-DE" sz="1400" dirty="0"/>
          </a:p>
          <a:p>
            <a:pPr marL="285750" indent="-285750">
              <a:buBlip>
                <a:blip r:embed="rId4">
                  <a:extLst>
                    <a:ext uri="{96DAC541-7B7A-43D3-8B79-37D633B846F1}">
                      <asvg:svgBlip xmlns:asvg="http://schemas.microsoft.com/office/drawing/2016/SVG/main" r:embed="rId5"/>
                    </a:ext>
                  </a:extLst>
                </a:blip>
              </a:buBlip>
            </a:pPr>
            <a:r>
              <a:rPr lang="de-DE" sz="1400" dirty="0"/>
              <a:t>Not </a:t>
            </a:r>
            <a:r>
              <a:rPr lang="de-DE" sz="1400" dirty="0" err="1"/>
              <a:t>ready</a:t>
            </a:r>
            <a:r>
              <a:rPr lang="de-DE" sz="1400" dirty="0"/>
              <a:t> </a:t>
            </a:r>
            <a:r>
              <a:rPr lang="de-DE" sz="1400" dirty="0" err="1"/>
              <a:t>to</a:t>
            </a:r>
            <a:r>
              <a:rPr lang="de-DE" sz="1400" dirty="0"/>
              <a:t> </a:t>
            </a:r>
            <a:r>
              <a:rPr lang="de-DE" sz="1400" dirty="0" err="1"/>
              <a:t>overcome</a:t>
            </a:r>
            <a:r>
              <a:rPr lang="de-DE" sz="1400" dirty="0"/>
              <a:t> </a:t>
            </a:r>
            <a:r>
              <a:rPr lang="de-DE" sz="1400" dirty="0" err="1"/>
              <a:t>neoliberalism</a:t>
            </a:r>
            <a:endParaRPr lang="de-DE" sz="1400" dirty="0"/>
          </a:p>
          <a:p>
            <a:pPr marL="285750" indent="-285750">
              <a:buBlip>
                <a:blip r:embed="rId4">
                  <a:extLst>
                    <a:ext uri="{96DAC541-7B7A-43D3-8B79-37D633B846F1}">
                      <asvg:svgBlip xmlns:asvg="http://schemas.microsoft.com/office/drawing/2016/SVG/main" r:embed="rId5"/>
                    </a:ext>
                  </a:extLst>
                </a:blip>
              </a:buBlip>
            </a:pPr>
            <a:r>
              <a:rPr lang="de-DE" sz="1400" dirty="0" err="1"/>
              <a:t>Role</a:t>
            </a:r>
            <a:r>
              <a:rPr lang="de-DE" sz="1400" dirty="0"/>
              <a:t> of </a:t>
            </a:r>
            <a:r>
              <a:rPr lang="de-DE" sz="1400" dirty="0" err="1"/>
              <a:t>civil</a:t>
            </a:r>
            <a:r>
              <a:rPr lang="de-DE" sz="1400" dirty="0"/>
              <a:t> </a:t>
            </a:r>
            <a:r>
              <a:rPr lang="de-DE" sz="1400" dirty="0" err="1"/>
              <a:t>society</a:t>
            </a:r>
            <a:r>
              <a:rPr lang="de-DE" sz="1400" dirty="0"/>
              <a:t> </a:t>
            </a:r>
            <a:r>
              <a:rPr lang="de-DE" sz="1400" dirty="0" err="1"/>
              <a:t>is</a:t>
            </a:r>
            <a:r>
              <a:rPr lang="de-DE" sz="1400" dirty="0"/>
              <a:t> </a:t>
            </a:r>
            <a:r>
              <a:rPr lang="de-DE" sz="1400" dirty="0" err="1"/>
              <a:t>mentioned</a:t>
            </a:r>
            <a:r>
              <a:rPr lang="de-DE" sz="1400" dirty="0"/>
              <a:t> but </a:t>
            </a:r>
            <a:r>
              <a:rPr lang="de-DE" sz="1400" dirty="0" err="1"/>
              <a:t>underdeveloped</a:t>
            </a:r>
            <a:endParaRPr lang="de-DE" sz="1400" dirty="0"/>
          </a:p>
        </p:txBody>
      </p:sp>
      <p:sp>
        <p:nvSpPr>
          <p:cNvPr id="11" name="Rechteck 10"/>
          <p:cNvSpPr/>
          <p:nvPr/>
        </p:nvSpPr>
        <p:spPr>
          <a:xfrm>
            <a:off x="4829962" y="3619448"/>
            <a:ext cx="4952213" cy="1384995"/>
          </a:xfrm>
          <a:prstGeom prst="rect">
            <a:avLst/>
          </a:prstGeom>
        </p:spPr>
        <p:txBody>
          <a:bodyPr wrap="square">
            <a:spAutoFit/>
          </a:bodyPr>
          <a:lstStyle/>
          <a:p>
            <a:pPr marL="285750" indent="-285750">
              <a:buBlip>
                <a:blip r:embed="rId4">
                  <a:extLst>
                    <a:ext uri="{96DAC541-7B7A-43D3-8B79-37D633B846F1}">
                      <asvg:svgBlip xmlns:asvg="http://schemas.microsoft.com/office/drawing/2016/SVG/main" r:embed="rId5"/>
                    </a:ext>
                  </a:extLst>
                </a:blip>
              </a:buBlip>
            </a:pPr>
            <a:r>
              <a:rPr lang="en-US" sz="1400" dirty="0"/>
              <a:t>Selective understanding of social needs</a:t>
            </a:r>
          </a:p>
          <a:p>
            <a:pPr marL="285750" indent="-285750">
              <a:buBlip>
                <a:blip r:embed="rId4">
                  <a:extLst>
                    <a:ext uri="{96DAC541-7B7A-43D3-8B79-37D633B846F1}">
                      <asvg:svgBlip xmlns:asvg="http://schemas.microsoft.com/office/drawing/2016/SVG/main" r:embed="rId5"/>
                    </a:ext>
                  </a:extLst>
                </a:blip>
              </a:buBlip>
            </a:pPr>
            <a:r>
              <a:rPr lang="en-US" sz="1400" dirty="0"/>
              <a:t>Employees and their representatives hardly play a role.</a:t>
            </a:r>
          </a:p>
          <a:p>
            <a:pPr marL="285750" indent="-285750">
              <a:buBlip>
                <a:blip r:embed="rId4">
                  <a:extLst>
                    <a:ext uri="{96DAC541-7B7A-43D3-8B79-37D633B846F1}">
                      <asvg:svgBlip xmlns:asvg="http://schemas.microsoft.com/office/drawing/2016/SVG/main" r:embed="rId5"/>
                    </a:ext>
                  </a:extLst>
                </a:blip>
              </a:buBlip>
            </a:pPr>
            <a:r>
              <a:rPr lang="en-US" sz="1400" dirty="0"/>
              <a:t>Employee-related topics are given little consideration</a:t>
            </a:r>
          </a:p>
          <a:p>
            <a:pPr marL="285750" indent="-285750">
              <a:buBlip>
                <a:blip r:embed="rId4">
                  <a:extLst>
                    <a:ext uri="{96DAC541-7B7A-43D3-8B79-37D633B846F1}">
                      <asvg:svgBlip xmlns:asvg="http://schemas.microsoft.com/office/drawing/2016/SVG/main" r:embed="rId5"/>
                    </a:ext>
                  </a:extLst>
                </a:blip>
              </a:buBlip>
            </a:pPr>
            <a:r>
              <a:rPr lang="en-US" sz="1400" dirty="0"/>
              <a:t>Short-term profit orientation</a:t>
            </a:r>
          </a:p>
          <a:p>
            <a:pPr marL="285750" indent="-285750">
              <a:buBlip>
                <a:blip r:embed="rId4">
                  <a:extLst>
                    <a:ext uri="{96DAC541-7B7A-43D3-8B79-37D633B846F1}">
                      <asvg:svgBlip xmlns:asvg="http://schemas.microsoft.com/office/drawing/2016/SVG/main" r:embed="rId5"/>
                    </a:ext>
                  </a:extLst>
                </a:blip>
              </a:buBlip>
            </a:pPr>
            <a:r>
              <a:rPr lang="de-DE" sz="1400" dirty="0"/>
              <a:t>Not </a:t>
            </a:r>
            <a:r>
              <a:rPr lang="de-DE" sz="1400" dirty="0" err="1"/>
              <a:t>ready</a:t>
            </a:r>
            <a:r>
              <a:rPr lang="de-DE" sz="1400" dirty="0"/>
              <a:t> </a:t>
            </a:r>
            <a:r>
              <a:rPr lang="de-DE" sz="1400" dirty="0" err="1"/>
              <a:t>to</a:t>
            </a:r>
            <a:r>
              <a:rPr lang="de-DE" sz="1400" dirty="0"/>
              <a:t> </a:t>
            </a:r>
            <a:r>
              <a:rPr lang="de-DE" sz="1400" dirty="0" err="1"/>
              <a:t>overcome</a:t>
            </a:r>
            <a:r>
              <a:rPr lang="de-DE" sz="1400" dirty="0"/>
              <a:t> </a:t>
            </a:r>
            <a:r>
              <a:rPr lang="de-DE" sz="1400" dirty="0" err="1"/>
              <a:t>neoliberalism</a:t>
            </a:r>
            <a:endParaRPr lang="de-DE" sz="1400" dirty="0"/>
          </a:p>
          <a:p>
            <a:pPr marL="285750" indent="-285750">
              <a:buBlip>
                <a:blip r:embed="rId4">
                  <a:extLst>
                    <a:ext uri="{96DAC541-7B7A-43D3-8B79-37D633B846F1}">
                      <asvg:svgBlip xmlns:asvg="http://schemas.microsoft.com/office/drawing/2016/SVG/main" r:embed="rId5"/>
                    </a:ext>
                  </a:extLst>
                </a:blip>
              </a:buBlip>
            </a:pPr>
            <a:r>
              <a:rPr lang="de-DE" sz="1400" dirty="0" err="1"/>
              <a:t>Role</a:t>
            </a:r>
            <a:r>
              <a:rPr lang="de-DE" sz="1400" dirty="0"/>
              <a:t> of </a:t>
            </a:r>
            <a:r>
              <a:rPr lang="de-DE" sz="1400" dirty="0" err="1"/>
              <a:t>civil</a:t>
            </a:r>
            <a:r>
              <a:rPr lang="de-DE" sz="1400" dirty="0"/>
              <a:t> </a:t>
            </a:r>
            <a:r>
              <a:rPr lang="de-DE" sz="1400" dirty="0" err="1"/>
              <a:t>society</a:t>
            </a:r>
            <a:r>
              <a:rPr lang="de-DE" sz="1400" dirty="0"/>
              <a:t> not </a:t>
            </a:r>
            <a:r>
              <a:rPr lang="de-DE" sz="1400" dirty="0" err="1"/>
              <a:t>considered</a:t>
            </a:r>
            <a:endParaRPr lang="de-DE" sz="1400" dirty="0"/>
          </a:p>
        </p:txBody>
      </p:sp>
      <p:pic>
        <p:nvPicPr>
          <p:cNvPr id="13" name="Grafik 12"/>
          <p:cNvPicPr>
            <a:picLocks noChangeAspect="1"/>
          </p:cNvPicPr>
          <p:nvPr/>
        </p:nvPicPr>
        <p:blipFill>
          <a:blip r:embed="rId6"/>
          <a:stretch>
            <a:fillRect/>
          </a:stretch>
        </p:blipFill>
        <p:spPr>
          <a:xfrm>
            <a:off x="1671836" y="3386855"/>
            <a:ext cx="2086941" cy="2068013"/>
          </a:xfrm>
          <a:prstGeom prst="rect">
            <a:avLst/>
          </a:prstGeom>
        </p:spPr>
      </p:pic>
      <p:sp>
        <p:nvSpPr>
          <p:cNvPr id="4" name="Textfeld 3">
            <a:extLst>
              <a:ext uri="{FF2B5EF4-FFF2-40B4-BE49-F238E27FC236}">
                <a16:creationId xmlns:a16="http://schemas.microsoft.com/office/drawing/2014/main" id="{483A2E88-1CCE-40C2-AF0D-628C0DEF5BE6}"/>
              </a:ext>
            </a:extLst>
          </p:cNvPr>
          <p:cNvSpPr txBox="1"/>
          <p:nvPr/>
        </p:nvSpPr>
        <p:spPr>
          <a:xfrm>
            <a:off x="1219200" y="400050"/>
            <a:ext cx="5638275" cy="276999"/>
          </a:xfrm>
          <a:prstGeom prst="rect">
            <a:avLst/>
          </a:prstGeom>
          <a:noFill/>
        </p:spPr>
        <p:txBody>
          <a:bodyPr wrap="none" lIns="0" tIns="0" rIns="0" bIns="0" rtlCol="0">
            <a:spAutoFit/>
          </a:bodyPr>
          <a:lstStyle/>
          <a:p>
            <a:pPr algn="l"/>
            <a:r>
              <a:rPr lang="en-US" dirty="0">
                <a:solidFill>
                  <a:srgbClr val="00B0F0"/>
                </a:solidFill>
              </a:rPr>
              <a:t>Starting Points: Social Responsibility and Shared Value</a:t>
            </a:r>
            <a:endParaRPr lang="de-DE" dirty="0" err="1">
              <a:solidFill>
                <a:srgbClr val="00B0F0"/>
              </a:solidFill>
            </a:endParaRPr>
          </a:p>
        </p:txBody>
      </p:sp>
    </p:spTree>
    <p:extLst>
      <p:ext uri="{BB962C8B-B14F-4D97-AF65-F5344CB8AC3E}">
        <p14:creationId xmlns:p14="http://schemas.microsoft.com/office/powerpoint/2010/main" val="65132648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hteck 1"/>
          <p:cNvSpPr/>
          <p:nvPr/>
        </p:nvSpPr>
        <p:spPr>
          <a:xfrm>
            <a:off x="772557" y="5465060"/>
            <a:ext cx="6096000" cy="265457"/>
          </a:xfrm>
          <a:prstGeom prst="rect">
            <a:avLst/>
          </a:prstGeom>
        </p:spPr>
        <p:txBody>
          <a:bodyPr>
            <a:spAutoFit/>
          </a:bodyPr>
          <a:lstStyle/>
          <a:p>
            <a:pPr>
              <a:lnSpc>
                <a:spcPct val="107000"/>
              </a:lnSpc>
              <a:spcAft>
                <a:spcPts val="800"/>
              </a:spcAft>
            </a:pPr>
            <a:r>
              <a:rPr lang="de-DE" sz="1100" dirty="0">
                <a:ea typeface="Calibri" panose="020F0502020204030204" pitchFamily="34" charset="0"/>
                <a:cs typeface="Times New Roman" panose="02020603050405020304" pitchFamily="18" charset="0"/>
              </a:rPr>
              <a:t>Source: https://www.econgood.org/apply-ecg/common-good-matrix/</a:t>
            </a:r>
          </a:p>
        </p:txBody>
      </p:sp>
      <p:pic>
        <p:nvPicPr>
          <p:cNvPr id="4" name="Grafik 3">
            <a:extLst>
              <a:ext uri="{FF2B5EF4-FFF2-40B4-BE49-F238E27FC236}">
                <a16:creationId xmlns:a16="http://schemas.microsoft.com/office/drawing/2014/main" id="{F0109D72-3E94-4A50-838C-C5C9ECBA47A8}"/>
              </a:ext>
            </a:extLst>
          </p:cNvPr>
          <p:cNvPicPr>
            <a:picLocks noChangeAspect="1"/>
          </p:cNvPicPr>
          <p:nvPr/>
        </p:nvPicPr>
        <p:blipFill>
          <a:blip r:embed="rId3"/>
          <a:stretch>
            <a:fillRect/>
          </a:stretch>
        </p:blipFill>
        <p:spPr>
          <a:xfrm>
            <a:off x="867275" y="1120953"/>
            <a:ext cx="7751001" cy="4350635"/>
          </a:xfrm>
          <a:prstGeom prst="rect">
            <a:avLst/>
          </a:prstGeom>
        </p:spPr>
      </p:pic>
      <p:sp>
        <p:nvSpPr>
          <p:cNvPr id="9" name="Textfeld 8">
            <a:extLst>
              <a:ext uri="{FF2B5EF4-FFF2-40B4-BE49-F238E27FC236}">
                <a16:creationId xmlns:a16="http://schemas.microsoft.com/office/drawing/2014/main" id="{1B3FFF46-9780-47D7-9C6F-C1E4F9211D81}"/>
              </a:ext>
            </a:extLst>
          </p:cNvPr>
          <p:cNvSpPr txBox="1"/>
          <p:nvPr/>
        </p:nvSpPr>
        <p:spPr>
          <a:xfrm>
            <a:off x="867274" y="494911"/>
            <a:ext cx="4411464" cy="276999"/>
          </a:xfrm>
          <a:prstGeom prst="rect">
            <a:avLst/>
          </a:prstGeom>
          <a:noFill/>
        </p:spPr>
        <p:txBody>
          <a:bodyPr wrap="none" lIns="0" tIns="0" rIns="0" bIns="0" rtlCol="0">
            <a:spAutoFit/>
          </a:bodyPr>
          <a:lstStyle/>
          <a:p>
            <a:r>
              <a:rPr lang="de-DE" dirty="0">
                <a:solidFill>
                  <a:srgbClr val="00B0F0"/>
                </a:solidFill>
              </a:rPr>
              <a:t>Audit Matrix 5.0 (Common </a:t>
            </a:r>
            <a:r>
              <a:rPr lang="de-DE" dirty="0" err="1">
                <a:solidFill>
                  <a:srgbClr val="00B0F0"/>
                </a:solidFill>
              </a:rPr>
              <a:t>Good</a:t>
            </a:r>
            <a:r>
              <a:rPr lang="de-DE" dirty="0">
                <a:solidFill>
                  <a:srgbClr val="00B0F0"/>
                </a:solidFill>
              </a:rPr>
              <a:t> Economy)</a:t>
            </a:r>
          </a:p>
        </p:txBody>
      </p:sp>
      <p:sp>
        <p:nvSpPr>
          <p:cNvPr id="11" name="Textfeld 10">
            <a:extLst>
              <a:ext uri="{FF2B5EF4-FFF2-40B4-BE49-F238E27FC236}">
                <a16:creationId xmlns:a16="http://schemas.microsoft.com/office/drawing/2014/main" id="{713ADD54-1D66-4D13-8A64-08DB47488F7A}"/>
              </a:ext>
            </a:extLst>
          </p:cNvPr>
          <p:cNvSpPr txBox="1"/>
          <p:nvPr/>
        </p:nvSpPr>
        <p:spPr>
          <a:xfrm>
            <a:off x="8712994" y="2671286"/>
            <a:ext cx="3698081" cy="2062103"/>
          </a:xfrm>
          <a:prstGeom prst="rect">
            <a:avLst/>
          </a:prstGeom>
          <a:noFill/>
        </p:spPr>
        <p:txBody>
          <a:bodyPr wrap="square">
            <a:spAutoFit/>
          </a:bodyPr>
          <a:lstStyle/>
          <a:p>
            <a:pPr marL="285750" indent="-285750">
              <a:buBlip>
                <a:blip r:embed="rId4">
                  <a:extLst>
                    <a:ext uri="{96DAC541-7B7A-43D3-8B79-37D633B846F1}">
                      <asvg:svgBlip xmlns:asvg="http://schemas.microsoft.com/office/drawing/2016/SVG/main" r:embed="rId5"/>
                    </a:ext>
                  </a:extLst>
                </a:blip>
              </a:buBlip>
            </a:pPr>
            <a:r>
              <a:rPr lang="en-US" sz="1600" dirty="0"/>
              <a:t>Lack of incentives for companies</a:t>
            </a:r>
          </a:p>
          <a:p>
            <a:pPr marL="285750" indent="-285750">
              <a:buBlip>
                <a:blip r:embed="rId4">
                  <a:extLst>
                    <a:ext uri="{96DAC541-7B7A-43D3-8B79-37D633B846F1}">
                      <asvg:svgBlip xmlns:asvg="http://schemas.microsoft.com/office/drawing/2016/SVG/main" r:embed="rId5"/>
                    </a:ext>
                  </a:extLst>
                </a:blip>
              </a:buBlip>
            </a:pPr>
            <a:r>
              <a:rPr lang="en-US" sz="1600" dirty="0"/>
              <a:t>Lack of anchoring in the “real economy”</a:t>
            </a:r>
          </a:p>
          <a:p>
            <a:pPr marL="285750" indent="-285750">
              <a:buBlip>
                <a:blip r:embed="rId4">
                  <a:extLst>
                    <a:ext uri="{96DAC541-7B7A-43D3-8B79-37D633B846F1}">
                      <asvg:svgBlip xmlns:asvg="http://schemas.microsoft.com/office/drawing/2016/SVG/main" r:embed="rId5"/>
                    </a:ext>
                  </a:extLst>
                </a:blip>
              </a:buBlip>
            </a:pPr>
            <a:r>
              <a:rPr lang="en-US" sz="1600" dirty="0"/>
              <a:t>Alternative approach</a:t>
            </a:r>
          </a:p>
          <a:p>
            <a:pPr marL="285750" indent="-285750">
              <a:buBlip>
                <a:blip r:embed="rId4">
                  <a:extLst>
                    <a:ext uri="{96DAC541-7B7A-43D3-8B79-37D633B846F1}">
                      <asvg:svgBlip xmlns:asvg="http://schemas.microsoft.com/office/drawing/2016/SVG/main" r:embed="rId5"/>
                    </a:ext>
                  </a:extLst>
                </a:blip>
              </a:buBlip>
            </a:pPr>
            <a:r>
              <a:rPr lang="en-US" sz="1600" dirty="0"/>
              <a:t>Negative impact on competitiveness</a:t>
            </a:r>
          </a:p>
          <a:p>
            <a:pPr marL="285750" indent="-285750">
              <a:buBlip>
                <a:blip r:embed="rId4">
                  <a:extLst>
                    <a:ext uri="{96DAC541-7B7A-43D3-8B79-37D633B846F1}">
                      <asvg:svgBlip xmlns:asvg="http://schemas.microsoft.com/office/drawing/2016/SVG/main" r:embed="rId5"/>
                    </a:ext>
                  </a:extLst>
                </a:blip>
              </a:buBlip>
            </a:pPr>
            <a:r>
              <a:rPr lang="en-US" sz="1600" dirty="0"/>
              <a:t>Civil society no actor in audit process</a:t>
            </a:r>
            <a:endParaRPr lang="de-DE" sz="1600" dirty="0" err="1"/>
          </a:p>
        </p:txBody>
      </p:sp>
      <p:sp>
        <p:nvSpPr>
          <p:cNvPr id="31" name="Pfeil: nach rechts 30">
            <a:extLst>
              <a:ext uri="{FF2B5EF4-FFF2-40B4-BE49-F238E27FC236}">
                <a16:creationId xmlns:a16="http://schemas.microsoft.com/office/drawing/2014/main" id="{92B86A84-B207-45A7-8118-61C590095F42}"/>
              </a:ext>
            </a:extLst>
          </p:cNvPr>
          <p:cNvSpPr/>
          <p:nvPr/>
        </p:nvSpPr>
        <p:spPr>
          <a:xfrm>
            <a:off x="582139" y="5102942"/>
            <a:ext cx="285135" cy="186813"/>
          </a:xfrm>
          <a:prstGeom prst="rightArrow">
            <a:avLst/>
          </a:prstGeom>
          <a:solidFill>
            <a:srgbClr val="00B0F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33" name="Pfeil: nach rechts 32">
            <a:extLst>
              <a:ext uri="{FF2B5EF4-FFF2-40B4-BE49-F238E27FC236}">
                <a16:creationId xmlns:a16="http://schemas.microsoft.com/office/drawing/2014/main" id="{D8BC500E-3B4C-42BA-B156-D2F183F4574F}"/>
              </a:ext>
            </a:extLst>
          </p:cNvPr>
          <p:cNvSpPr/>
          <p:nvPr/>
        </p:nvSpPr>
        <p:spPr>
          <a:xfrm rot="10800000">
            <a:off x="8618276" y="5009535"/>
            <a:ext cx="285135" cy="186813"/>
          </a:xfrm>
          <a:prstGeom prst="rightArrow">
            <a:avLst/>
          </a:prstGeom>
          <a:solidFill>
            <a:srgbClr val="00B0F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34" name="Pfeil: nach rechts 33">
            <a:extLst>
              <a:ext uri="{FF2B5EF4-FFF2-40B4-BE49-F238E27FC236}">
                <a16:creationId xmlns:a16="http://schemas.microsoft.com/office/drawing/2014/main" id="{7AA42395-F7DD-4A47-9BD8-DCB0C9232515}"/>
              </a:ext>
            </a:extLst>
          </p:cNvPr>
          <p:cNvSpPr/>
          <p:nvPr/>
        </p:nvSpPr>
        <p:spPr>
          <a:xfrm>
            <a:off x="582140" y="1474838"/>
            <a:ext cx="285135" cy="186813"/>
          </a:xfrm>
          <a:prstGeom prst="rightArrow">
            <a:avLst/>
          </a:prstGeom>
          <a:solidFill>
            <a:srgbClr val="00B0F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Tree>
    <p:extLst>
      <p:ext uri="{BB962C8B-B14F-4D97-AF65-F5344CB8AC3E}">
        <p14:creationId xmlns:p14="http://schemas.microsoft.com/office/powerpoint/2010/main" val="63580236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Rechteck 16"/>
          <p:cNvSpPr/>
          <p:nvPr/>
        </p:nvSpPr>
        <p:spPr>
          <a:xfrm>
            <a:off x="4863090" y="2298123"/>
            <a:ext cx="5252460" cy="2359602"/>
          </a:xfrm>
          <a:prstGeom prst="rect">
            <a:avLst/>
          </a:prstGeom>
          <a:solidFill>
            <a:schemeClr val="accent4">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3" name="Rechteck 2"/>
          <p:cNvSpPr/>
          <p:nvPr/>
        </p:nvSpPr>
        <p:spPr>
          <a:xfrm>
            <a:off x="1113679" y="399888"/>
            <a:ext cx="4519893" cy="400110"/>
          </a:xfrm>
          <a:prstGeom prst="rect">
            <a:avLst/>
          </a:prstGeom>
        </p:spPr>
        <p:txBody>
          <a:bodyPr wrap="square">
            <a:spAutoFit/>
          </a:bodyPr>
          <a:lstStyle/>
          <a:p>
            <a:r>
              <a:rPr lang="en-US" sz="2000" dirty="0">
                <a:solidFill>
                  <a:srgbClr val="00B0F0"/>
                </a:solidFill>
              </a:rPr>
              <a:t>Transformation Networks </a:t>
            </a:r>
            <a:endParaRPr lang="de-DE" dirty="0">
              <a:solidFill>
                <a:srgbClr val="C00000"/>
              </a:solidFill>
            </a:endParaRPr>
          </a:p>
        </p:txBody>
      </p:sp>
      <p:sp>
        <p:nvSpPr>
          <p:cNvPr id="4" name="Rechteck 3"/>
          <p:cNvSpPr/>
          <p:nvPr/>
        </p:nvSpPr>
        <p:spPr>
          <a:xfrm>
            <a:off x="1113679" y="971078"/>
            <a:ext cx="9716654" cy="584775"/>
          </a:xfrm>
          <a:prstGeom prst="rect">
            <a:avLst/>
          </a:prstGeom>
        </p:spPr>
        <p:txBody>
          <a:bodyPr wrap="square">
            <a:spAutoFit/>
          </a:bodyPr>
          <a:lstStyle/>
          <a:p>
            <a:r>
              <a:rPr lang="de-DE" sz="1600" i="1" dirty="0"/>
              <a:t>„</a:t>
            </a:r>
            <a:r>
              <a:rPr lang="de-DE" sz="1600" i="1" dirty="0" err="1"/>
              <a:t>By</a:t>
            </a:r>
            <a:r>
              <a:rPr lang="de-DE" sz="1600" i="1" dirty="0"/>
              <a:t> </a:t>
            </a:r>
            <a:r>
              <a:rPr lang="de-DE" sz="1600" i="1" dirty="0" err="1"/>
              <a:t>involving</a:t>
            </a:r>
            <a:r>
              <a:rPr lang="de-DE" sz="1600" i="1" dirty="0"/>
              <a:t> </a:t>
            </a:r>
            <a:r>
              <a:rPr lang="de-DE" sz="1600" i="1" dirty="0" err="1"/>
              <a:t>economic</a:t>
            </a:r>
            <a:r>
              <a:rPr lang="de-DE" sz="1600" i="1" dirty="0"/>
              <a:t>, </a:t>
            </a:r>
            <a:r>
              <a:rPr lang="de-DE" sz="1600" i="1" dirty="0" err="1"/>
              <a:t>social</a:t>
            </a:r>
            <a:r>
              <a:rPr lang="de-DE" sz="1600" i="1" dirty="0"/>
              <a:t> </a:t>
            </a:r>
            <a:r>
              <a:rPr lang="de-DE" sz="1600" i="1" dirty="0" err="1"/>
              <a:t>and</a:t>
            </a:r>
            <a:r>
              <a:rPr lang="de-DE" sz="1600" i="1" dirty="0"/>
              <a:t> </a:t>
            </a:r>
            <a:r>
              <a:rPr lang="de-DE" sz="1600" i="1" dirty="0" err="1"/>
              <a:t>political</a:t>
            </a:r>
            <a:r>
              <a:rPr lang="de-DE" sz="1600" i="1" dirty="0"/>
              <a:t> </a:t>
            </a:r>
            <a:r>
              <a:rPr lang="de-DE" sz="1600" i="1" dirty="0" err="1"/>
              <a:t>actors</a:t>
            </a:r>
            <a:r>
              <a:rPr lang="de-DE" sz="1600" i="1" dirty="0"/>
              <a:t> </a:t>
            </a:r>
            <a:r>
              <a:rPr lang="de-DE" sz="1600" i="1" dirty="0" err="1"/>
              <a:t>as</a:t>
            </a:r>
            <a:r>
              <a:rPr lang="de-DE" sz="1600" i="1" dirty="0"/>
              <a:t> </a:t>
            </a:r>
            <a:r>
              <a:rPr lang="de-DE" sz="1600" i="1" dirty="0" err="1"/>
              <a:t>well</a:t>
            </a:r>
            <a:r>
              <a:rPr lang="de-DE" sz="1600" i="1" dirty="0"/>
              <a:t> </a:t>
            </a:r>
            <a:r>
              <a:rPr lang="de-DE" sz="1600" i="1" dirty="0" err="1"/>
              <a:t>as</a:t>
            </a:r>
            <a:r>
              <a:rPr lang="de-DE" sz="1600" i="1" dirty="0"/>
              <a:t> </a:t>
            </a:r>
            <a:r>
              <a:rPr lang="de-DE" sz="1600" i="1" dirty="0" err="1"/>
              <a:t>civil</a:t>
            </a:r>
            <a:r>
              <a:rPr lang="de-DE" sz="1600" i="1" dirty="0"/>
              <a:t> </a:t>
            </a:r>
            <a:r>
              <a:rPr lang="de-DE" sz="1600" i="1" dirty="0" err="1"/>
              <a:t>society</a:t>
            </a:r>
            <a:r>
              <a:rPr lang="de-DE" sz="1600" i="1" dirty="0"/>
              <a:t>, </a:t>
            </a:r>
            <a:r>
              <a:rPr lang="de-DE" sz="1600" i="1" dirty="0" err="1"/>
              <a:t>this</a:t>
            </a:r>
            <a:r>
              <a:rPr lang="de-DE" sz="1600" i="1" dirty="0"/>
              <a:t> </a:t>
            </a:r>
            <a:r>
              <a:rPr lang="de-DE" sz="1600" i="1" dirty="0" err="1"/>
              <a:t>instrument</a:t>
            </a:r>
            <a:r>
              <a:rPr lang="de-DE" sz="1600" i="1" dirty="0"/>
              <a:t> </a:t>
            </a:r>
            <a:r>
              <a:rPr lang="de-DE" sz="1600" i="1" dirty="0" err="1"/>
              <a:t>allows</a:t>
            </a:r>
            <a:r>
              <a:rPr lang="de-DE" sz="1600" i="1" dirty="0"/>
              <a:t> </a:t>
            </a:r>
            <a:r>
              <a:rPr lang="de-DE" sz="1600" i="1" dirty="0" err="1"/>
              <a:t>joint</a:t>
            </a:r>
            <a:r>
              <a:rPr lang="de-DE" sz="1600" i="1" dirty="0"/>
              <a:t> </a:t>
            </a:r>
            <a:r>
              <a:rPr lang="de-DE" sz="1600" i="1" dirty="0" err="1"/>
              <a:t>approaches</a:t>
            </a:r>
            <a:r>
              <a:rPr lang="de-DE" sz="1600" i="1" dirty="0"/>
              <a:t> </a:t>
            </a:r>
            <a:r>
              <a:rPr lang="de-DE" sz="1600" i="1" dirty="0" err="1"/>
              <a:t>to</a:t>
            </a:r>
            <a:r>
              <a:rPr lang="de-DE" sz="1600" i="1" dirty="0"/>
              <a:t> </a:t>
            </a:r>
            <a:r>
              <a:rPr lang="de-DE" sz="1600" i="1" dirty="0" err="1"/>
              <a:t>be</a:t>
            </a:r>
            <a:r>
              <a:rPr lang="de-DE" sz="1600" i="1" dirty="0"/>
              <a:t> </a:t>
            </a:r>
            <a:r>
              <a:rPr lang="de-DE" sz="1600" i="1" dirty="0" err="1"/>
              <a:t>developed</a:t>
            </a:r>
            <a:r>
              <a:rPr lang="de-DE" sz="1600" i="1" dirty="0"/>
              <a:t> </a:t>
            </a:r>
            <a:r>
              <a:rPr lang="de-DE" sz="1600" i="1" dirty="0" err="1"/>
              <a:t>and</a:t>
            </a:r>
            <a:r>
              <a:rPr lang="de-DE" sz="1600" i="1" dirty="0"/>
              <a:t> </a:t>
            </a:r>
            <a:r>
              <a:rPr lang="de-DE" sz="1600" i="1" dirty="0" err="1"/>
              <a:t>the</a:t>
            </a:r>
            <a:r>
              <a:rPr lang="de-DE" sz="1600" i="1" dirty="0"/>
              <a:t> </a:t>
            </a:r>
            <a:r>
              <a:rPr lang="de-DE" sz="1600" i="1" dirty="0" err="1"/>
              <a:t>transformation</a:t>
            </a:r>
            <a:r>
              <a:rPr lang="de-DE" sz="1600" i="1" dirty="0"/>
              <a:t> </a:t>
            </a:r>
            <a:r>
              <a:rPr lang="de-DE" sz="1600" i="1" dirty="0" err="1"/>
              <a:t>to</a:t>
            </a:r>
            <a:r>
              <a:rPr lang="de-DE" sz="1600" i="1" dirty="0"/>
              <a:t> </a:t>
            </a:r>
            <a:r>
              <a:rPr lang="de-DE" sz="1600" i="1" dirty="0" err="1"/>
              <a:t>be</a:t>
            </a:r>
            <a:r>
              <a:rPr lang="de-DE" sz="1600" i="1" dirty="0"/>
              <a:t> </a:t>
            </a:r>
            <a:r>
              <a:rPr lang="de-DE" sz="1600" i="1" dirty="0" err="1"/>
              <a:t>more</a:t>
            </a:r>
            <a:r>
              <a:rPr lang="de-DE" sz="1600" i="1" dirty="0"/>
              <a:t> </a:t>
            </a:r>
            <a:r>
              <a:rPr lang="de-DE" sz="1600" i="1" dirty="0" err="1"/>
              <a:t>democratically</a:t>
            </a:r>
            <a:r>
              <a:rPr lang="de-DE" sz="1600" i="1" dirty="0"/>
              <a:t> </a:t>
            </a:r>
            <a:r>
              <a:rPr lang="de-DE" sz="1600" i="1" dirty="0" err="1"/>
              <a:t>legitimized</a:t>
            </a:r>
            <a:r>
              <a:rPr lang="de-DE" sz="1600" i="1" dirty="0"/>
              <a:t>.“ </a:t>
            </a:r>
            <a:r>
              <a:rPr lang="de-DE" sz="1000" i="1" dirty="0"/>
              <a:t>(</a:t>
            </a:r>
            <a:r>
              <a:rPr lang="de-DE" sz="1000" i="1" dirty="0" err="1"/>
              <a:t>Moch</a:t>
            </a:r>
            <a:r>
              <a:rPr lang="de-DE" sz="1000" i="1" dirty="0"/>
              <a:t> 2022)</a:t>
            </a:r>
            <a:r>
              <a:rPr lang="de-DE" sz="1600" i="1" dirty="0"/>
              <a:t> </a:t>
            </a:r>
          </a:p>
        </p:txBody>
      </p:sp>
      <p:sp>
        <p:nvSpPr>
          <p:cNvPr id="15" name="Rechteck 14"/>
          <p:cNvSpPr/>
          <p:nvPr/>
        </p:nvSpPr>
        <p:spPr>
          <a:xfrm>
            <a:off x="4932320" y="2254512"/>
            <a:ext cx="6096000" cy="2446824"/>
          </a:xfrm>
          <a:prstGeom prst="rect">
            <a:avLst/>
          </a:prstGeom>
        </p:spPr>
        <p:txBody>
          <a:bodyPr>
            <a:spAutoFit/>
          </a:bodyPr>
          <a:lstStyle/>
          <a:p>
            <a:r>
              <a:rPr lang="de-DE" sz="1600" dirty="0" err="1">
                <a:solidFill>
                  <a:srgbClr val="00B0F0"/>
                </a:solidFill>
              </a:rPr>
              <a:t>Structure</a:t>
            </a:r>
            <a:endParaRPr lang="de-DE" sz="1600" dirty="0">
              <a:solidFill>
                <a:srgbClr val="C00000"/>
              </a:solidFill>
            </a:endParaRPr>
          </a:p>
          <a:p>
            <a:pPr marL="0" marR="0" lvl="0" indent="0" algn="l" defTabSz="914400" rtl="0" eaLnBrk="0" fontAlgn="base" latinLnBrk="0" hangingPunct="0">
              <a:lnSpc>
                <a:spcPct val="100000"/>
              </a:lnSpc>
              <a:spcBef>
                <a:spcPct val="0"/>
              </a:spcBef>
              <a:spcAft>
                <a:spcPct val="0"/>
              </a:spcAft>
              <a:buClrTx/>
              <a:buSzTx/>
              <a:buFontTx/>
              <a:buChar char="•"/>
              <a:tabLst/>
            </a:pPr>
            <a:r>
              <a:rPr kumimoji="0" lang="de-DE" altLang="de-DE" sz="1400" i="0" u="none" strike="noStrike" cap="none" normalizeH="0" baseline="0" dirty="0">
                <a:ln>
                  <a:noFill/>
                </a:ln>
                <a:solidFill>
                  <a:schemeClr val="tx1"/>
                </a:solidFill>
                <a:effectLst/>
                <a:latin typeface="Arial" panose="020B0604020202020204" pitchFamily="34" charset="0"/>
              </a:rPr>
              <a:t>Clear </a:t>
            </a:r>
            <a:r>
              <a:rPr kumimoji="0" lang="de-DE" altLang="de-DE" sz="1400" i="0" u="none" strike="noStrike" cap="none" normalizeH="0" baseline="0" dirty="0" err="1">
                <a:ln>
                  <a:noFill/>
                </a:ln>
                <a:solidFill>
                  <a:schemeClr val="tx1"/>
                </a:solidFill>
                <a:effectLst/>
                <a:latin typeface="Arial" panose="020B0604020202020204" pitchFamily="34" charset="0"/>
              </a:rPr>
              <a:t>mandate</a:t>
            </a:r>
            <a:r>
              <a:rPr kumimoji="0" lang="de-DE" altLang="de-DE" sz="1400" i="0" u="none" strike="noStrike" cap="none" normalizeH="0" baseline="0" dirty="0">
                <a:ln>
                  <a:noFill/>
                </a:ln>
                <a:solidFill>
                  <a:schemeClr val="tx1"/>
                </a:solidFill>
                <a:effectLst/>
                <a:latin typeface="Arial" panose="020B0604020202020204" pitchFamily="34" charset="0"/>
              </a:rPr>
              <a:t> and </a:t>
            </a:r>
            <a:r>
              <a:rPr kumimoji="0" lang="de-DE" altLang="de-DE" sz="1400" i="0" u="none" strike="noStrike" cap="none" normalizeH="0" baseline="0" dirty="0" err="1">
                <a:ln>
                  <a:noFill/>
                </a:ln>
                <a:solidFill>
                  <a:schemeClr val="tx1"/>
                </a:solidFill>
                <a:effectLst/>
                <a:latin typeface="Arial" panose="020B0604020202020204" pitchFamily="34" charset="0"/>
              </a:rPr>
              <a:t>official</a:t>
            </a:r>
            <a:r>
              <a:rPr kumimoji="0" lang="de-DE" altLang="de-DE" sz="1400" i="0" u="none" strike="noStrike" cap="none" normalizeH="0" baseline="0" dirty="0">
                <a:ln>
                  <a:noFill/>
                </a:ln>
                <a:solidFill>
                  <a:schemeClr val="tx1"/>
                </a:solidFill>
                <a:effectLst/>
                <a:latin typeface="Arial" panose="020B0604020202020204" pitchFamily="34" charset="0"/>
              </a:rPr>
              <a:t> </a:t>
            </a:r>
            <a:r>
              <a:rPr kumimoji="0" lang="de-DE" altLang="de-DE" sz="1400" i="0" u="none" strike="noStrike" cap="none" normalizeH="0" baseline="0" dirty="0" err="1">
                <a:ln>
                  <a:noFill/>
                </a:ln>
                <a:solidFill>
                  <a:schemeClr val="tx1"/>
                </a:solidFill>
                <a:effectLst/>
                <a:latin typeface="Arial" panose="020B0604020202020204" pitchFamily="34" charset="0"/>
              </a:rPr>
              <a:t>convening</a:t>
            </a:r>
            <a:r>
              <a:rPr kumimoji="0" lang="de-DE" altLang="de-DE" sz="1400" i="0" u="none" strike="noStrike" cap="none" normalizeH="0" baseline="0" dirty="0">
                <a:ln>
                  <a:noFill/>
                </a:ln>
                <a:solidFill>
                  <a:schemeClr val="tx1"/>
                </a:solidFill>
                <a:effectLst/>
                <a:latin typeface="Arial" panose="020B0604020202020204" pitchFamily="34" charset="0"/>
              </a:rPr>
              <a:t> </a:t>
            </a:r>
            <a:r>
              <a:rPr kumimoji="0" lang="de-DE" altLang="de-DE" sz="1400" i="0" u="none" strike="noStrike" cap="none" normalizeH="0" baseline="0" dirty="0" err="1">
                <a:ln>
                  <a:noFill/>
                </a:ln>
                <a:solidFill>
                  <a:schemeClr val="tx1"/>
                </a:solidFill>
                <a:effectLst/>
                <a:latin typeface="Arial" panose="020B0604020202020204" pitchFamily="34" charset="0"/>
              </a:rPr>
              <a:t>of</a:t>
            </a:r>
            <a:r>
              <a:rPr kumimoji="0" lang="de-DE" altLang="de-DE" sz="1400" i="0" u="none" strike="noStrike" cap="none" normalizeH="0" baseline="0" dirty="0">
                <a:ln>
                  <a:noFill/>
                </a:ln>
                <a:solidFill>
                  <a:schemeClr val="tx1"/>
                </a:solidFill>
                <a:effectLst/>
                <a:latin typeface="Arial" panose="020B0604020202020204" pitchFamily="34" charset="0"/>
              </a:rPr>
              <a:t> </a:t>
            </a:r>
            <a:r>
              <a:rPr kumimoji="0" lang="de-DE" altLang="de-DE" sz="1400" i="0" u="none" strike="noStrike" cap="none" normalizeH="0" baseline="0" dirty="0" err="1">
                <a:ln>
                  <a:noFill/>
                </a:ln>
                <a:solidFill>
                  <a:schemeClr val="tx1"/>
                </a:solidFill>
                <a:effectLst/>
                <a:latin typeface="Arial" panose="020B0604020202020204" pitchFamily="34" charset="0"/>
              </a:rPr>
              <a:t>actors</a:t>
            </a:r>
            <a:endParaRPr kumimoji="0" lang="de-DE" altLang="de-DE" sz="1400" i="0" u="none" strike="noStrike" cap="none" normalizeH="0" baseline="0" dirty="0">
              <a:ln>
                <a:noFill/>
              </a:ln>
              <a:solidFill>
                <a:schemeClr val="tx1"/>
              </a:solidFill>
              <a:effectLst/>
              <a:latin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Char char="•"/>
              <a:tabLst/>
            </a:pPr>
            <a:r>
              <a:rPr lang="de-DE" altLang="de-DE" sz="1400" dirty="0">
                <a:latin typeface="Arial" panose="020B0604020202020204" pitchFamily="34" charset="0"/>
              </a:rPr>
              <a:t>Central </a:t>
            </a:r>
            <a:r>
              <a:rPr lang="de-DE" altLang="de-DE" sz="1400" dirty="0" err="1">
                <a:latin typeface="Arial" panose="020B0604020202020204" pitchFamily="34" charset="0"/>
              </a:rPr>
              <a:t>coordination</a:t>
            </a:r>
            <a:endParaRPr kumimoji="0" lang="de-DE" altLang="de-DE" sz="1400" i="0" u="none" strike="noStrike" cap="none" normalizeH="0" baseline="0" dirty="0">
              <a:ln>
                <a:noFill/>
              </a:ln>
              <a:solidFill>
                <a:schemeClr val="tx1"/>
              </a:solidFill>
              <a:effectLst/>
              <a:latin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Char char="•"/>
              <a:tabLst/>
            </a:pPr>
            <a:r>
              <a:rPr kumimoji="0" lang="de-DE" altLang="de-DE" sz="1400" i="0" u="none" strike="noStrike" cap="none" normalizeH="0" baseline="0" dirty="0">
                <a:ln>
                  <a:noFill/>
                </a:ln>
                <a:solidFill>
                  <a:schemeClr val="tx1"/>
                </a:solidFill>
                <a:effectLst/>
                <a:latin typeface="Arial" panose="020B0604020202020204" pitchFamily="34" charset="0"/>
              </a:rPr>
              <a:t>Administrative support (own </a:t>
            </a:r>
            <a:r>
              <a:rPr kumimoji="0" lang="de-DE" altLang="de-DE" sz="1400" i="0" u="none" strike="noStrike" cap="none" normalizeH="0" baseline="0" dirty="0" err="1">
                <a:ln>
                  <a:noFill/>
                </a:ln>
                <a:solidFill>
                  <a:schemeClr val="tx1"/>
                </a:solidFill>
                <a:effectLst/>
                <a:latin typeface="Arial" panose="020B0604020202020204" pitchFamily="34" charset="0"/>
              </a:rPr>
              <a:t>office</a:t>
            </a:r>
            <a:r>
              <a:rPr kumimoji="0" lang="de-DE" altLang="de-DE" sz="1400" i="0" u="none" strike="noStrike" cap="none" normalizeH="0" baseline="0" dirty="0">
                <a:ln>
                  <a:noFill/>
                </a:ln>
                <a:solidFill>
                  <a:schemeClr val="tx1"/>
                </a:solidFill>
                <a:effectLst/>
                <a:latin typeface="Arial" panose="020B0604020202020204" pitchFamily="34" charset="0"/>
              </a:rPr>
              <a:t>)</a:t>
            </a:r>
          </a:p>
          <a:p>
            <a:pPr marL="0" marR="0" lvl="0" indent="0" algn="l" defTabSz="914400" rtl="0" eaLnBrk="0" fontAlgn="base" latinLnBrk="0" hangingPunct="0">
              <a:lnSpc>
                <a:spcPct val="100000"/>
              </a:lnSpc>
              <a:spcBef>
                <a:spcPct val="0"/>
              </a:spcBef>
              <a:spcAft>
                <a:spcPct val="0"/>
              </a:spcAft>
              <a:buClrTx/>
              <a:buSzTx/>
              <a:buFontTx/>
              <a:buChar char="•"/>
              <a:tabLst/>
            </a:pPr>
            <a:r>
              <a:rPr kumimoji="0" lang="de-DE" altLang="de-DE" sz="1400" i="0" u="none" strike="noStrike" cap="none" normalizeH="0" baseline="0" dirty="0">
                <a:ln>
                  <a:noFill/>
                </a:ln>
                <a:solidFill>
                  <a:schemeClr val="tx1"/>
                </a:solidFill>
                <a:effectLst/>
                <a:latin typeface="Arial" panose="020B0604020202020204" pitchFamily="34" charset="0"/>
              </a:rPr>
              <a:t>Financial </a:t>
            </a:r>
            <a:r>
              <a:rPr kumimoji="0" lang="de-DE" altLang="de-DE" sz="1400" i="0" u="none" strike="noStrike" cap="none" normalizeH="0" baseline="0" dirty="0" err="1">
                <a:ln>
                  <a:noFill/>
                </a:ln>
                <a:solidFill>
                  <a:schemeClr val="tx1"/>
                </a:solidFill>
                <a:effectLst/>
                <a:latin typeface="Arial" panose="020B0604020202020204" pitchFamily="34" charset="0"/>
              </a:rPr>
              <a:t>resources</a:t>
            </a:r>
            <a:endParaRPr kumimoji="0" lang="de-DE" altLang="de-DE" sz="1400" i="0" u="none" strike="noStrike" cap="none" normalizeH="0" baseline="0" dirty="0">
              <a:ln>
                <a:noFill/>
              </a:ln>
              <a:solidFill>
                <a:schemeClr val="tx1"/>
              </a:solidFill>
              <a:effectLst/>
              <a:latin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Char char="•"/>
              <a:tabLst/>
            </a:pPr>
            <a:r>
              <a:rPr kumimoji="0" lang="de-DE" altLang="de-DE" sz="1400" i="0" u="none" strike="noStrike" cap="none" normalizeH="0" baseline="0" dirty="0">
                <a:ln>
                  <a:noFill/>
                </a:ln>
                <a:solidFill>
                  <a:schemeClr val="tx1"/>
                </a:solidFill>
                <a:effectLst/>
                <a:latin typeface="Arial" panose="020B0604020202020204" pitchFamily="34" charset="0"/>
              </a:rPr>
              <a:t>Analysis </a:t>
            </a:r>
            <a:r>
              <a:rPr kumimoji="0" lang="de-DE" altLang="de-DE" sz="1400" i="0" u="none" strike="noStrike" cap="none" normalizeH="0" baseline="0" dirty="0" err="1">
                <a:ln>
                  <a:noFill/>
                </a:ln>
                <a:solidFill>
                  <a:schemeClr val="tx1"/>
                </a:solidFill>
                <a:effectLst/>
                <a:latin typeface="Arial" panose="020B0604020202020204" pitchFamily="34" charset="0"/>
              </a:rPr>
              <a:t>of</a:t>
            </a:r>
            <a:r>
              <a:rPr kumimoji="0" lang="de-DE" altLang="de-DE" sz="1400" i="0" u="none" strike="noStrike" cap="none" normalizeH="0" baseline="0" dirty="0">
                <a:ln>
                  <a:noFill/>
                </a:ln>
                <a:solidFill>
                  <a:schemeClr val="tx1"/>
                </a:solidFill>
                <a:effectLst/>
                <a:latin typeface="Arial" panose="020B0604020202020204" pitchFamily="34" charset="0"/>
              </a:rPr>
              <a:t> </a:t>
            </a:r>
            <a:r>
              <a:rPr kumimoji="0" lang="de-DE" altLang="de-DE" sz="1400" i="0" u="none" strike="noStrike" cap="none" normalizeH="0" baseline="0" dirty="0" err="1">
                <a:ln>
                  <a:noFill/>
                </a:ln>
                <a:solidFill>
                  <a:schemeClr val="tx1"/>
                </a:solidFill>
                <a:effectLst/>
                <a:latin typeface="Arial" panose="020B0604020202020204" pitchFamily="34" charset="0"/>
              </a:rPr>
              <a:t>cross-sector</a:t>
            </a:r>
            <a:r>
              <a:rPr kumimoji="0" lang="de-DE" altLang="de-DE" sz="1400" i="0" u="none" strike="noStrike" cap="none" normalizeH="0" baseline="0" dirty="0">
                <a:ln>
                  <a:noFill/>
                </a:ln>
                <a:solidFill>
                  <a:schemeClr val="tx1"/>
                </a:solidFill>
                <a:effectLst/>
                <a:latin typeface="Arial" panose="020B0604020202020204" pitchFamily="34" charset="0"/>
              </a:rPr>
              <a:t> </a:t>
            </a:r>
            <a:r>
              <a:rPr kumimoji="0" lang="de-DE" altLang="de-DE" sz="1400" i="0" u="none" strike="noStrike" cap="none" normalizeH="0" baseline="0" dirty="0" err="1">
                <a:ln>
                  <a:noFill/>
                </a:ln>
                <a:solidFill>
                  <a:schemeClr val="tx1"/>
                </a:solidFill>
                <a:effectLst/>
                <a:latin typeface="Arial" panose="020B0604020202020204" pitchFamily="34" charset="0"/>
              </a:rPr>
              <a:t>challenges</a:t>
            </a:r>
            <a:r>
              <a:rPr kumimoji="0" lang="de-DE" altLang="de-DE" sz="1400" i="0" u="none" strike="noStrike" cap="none" normalizeH="0" baseline="0" dirty="0">
                <a:ln>
                  <a:noFill/>
                </a:ln>
                <a:solidFill>
                  <a:schemeClr val="tx1"/>
                </a:solidFill>
                <a:effectLst/>
                <a:latin typeface="Arial" panose="020B0604020202020204" pitchFamily="34" charset="0"/>
              </a:rPr>
              <a:t> in a </a:t>
            </a:r>
            <a:r>
              <a:rPr kumimoji="0" lang="de-DE" altLang="de-DE" sz="1400" i="0" u="none" strike="noStrike" cap="none" normalizeH="0" baseline="0" dirty="0" err="1">
                <a:ln>
                  <a:noFill/>
                </a:ln>
                <a:solidFill>
                  <a:schemeClr val="tx1"/>
                </a:solidFill>
                <a:effectLst/>
                <a:latin typeface="Arial" panose="020B0604020202020204" pitchFamily="34" charset="0"/>
              </a:rPr>
              <a:t>region</a:t>
            </a:r>
            <a:endParaRPr kumimoji="0" lang="de-DE" altLang="de-DE" sz="1400" i="0" u="none" strike="noStrike" cap="none" normalizeH="0" baseline="0" dirty="0">
              <a:ln>
                <a:noFill/>
              </a:ln>
              <a:solidFill>
                <a:schemeClr val="tx1"/>
              </a:solidFill>
              <a:effectLst/>
              <a:latin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Char char="•"/>
              <a:tabLst/>
            </a:pPr>
            <a:r>
              <a:rPr kumimoji="0" lang="de-DE" altLang="de-DE" sz="1400" i="0" u="none" strike="noStrike" cap="none" normalizeH="0" baseline="0" dirty="0">
                <a:ln>
                  <a:noFill/>
                </a:ln>
                <a:solidFill>
                  <a:schemeClr val="tx1"/>
                </a:solidFill>
                <a:effectLst/>
                <a:latin typeface="Arial" panose="020B0604020202020204" pitchFamily="34" charset="0"/>
              </a:rPr>
              <a:t>Development </a:t>
            </a:r>
            <a:r>
              <a:rPr kumimoji="0" lang="de-DE" altLang="de-DE" sz="1400" i="0" u="none" strike="noStrike" cap="none" normalizeH="0" baseline="0" dirty="0" err="1">
                <a:ln>
                  <a:noFill/>
                </a:ln>
                <a:solidFill>
                  <a:schemeClr val="tx1"/>
                </a:solidFill>
                <a:effectLst/>
                <a:latin typeface="Arial" panose="020B0604020202020204" pitchFamily="34" charset="0"/>
              </a:rPr>
              <a:t>of</a:t>
            </a:r>
            <a:r>
              <a:rPr kumimoji="0" lang="de-DE" altLang="de-DE" sz="1400" i="0" u="none" strike="noStrike" cap="none" normalizeH="0" baseline="0" dirty="0">
                <a:ln>
                  <a:noFill/>
                </a:ln>
                <a:solidFill>
                  <a:schemeClr val="tx1"/>
                </a:solidFill>
                <a:effectLst/>
                <a:latin typeface="Arial" panose="020B0604020202020204" pitchFamily="34" charset="0"/>
              </a:rPr>
              <a:t> </a:t>
            </a:r>
            <a:r>
              <a:rPr kumimoji="0" lang="de-DE" altLang="de-DE" sz="1400" i="0" u="none" strike="noStrike" cap="none" normalizeH="0" baseline="0" dirty="0" err="1">
                <a:ln>
                  <a:noFill/>
                </a:ln>
                <a:solidFill>
                  <a:schemeClr val="tx1"/>
                </a:solidFill>
                <a:effectLst/>
                <a:latin typeface="Arial" panose="020B0604020202020204" pitchFamily="34" charset="0"/>
              </a:rPr>
              <a:t>action</a:t>
            </a:r>
            <a:r>
              <a:rPr kumimoji="0" lang="de-DE" altLang="de-DE" sz="1400" i="0" u="none" strike="noStrike" cap="none" normalizeH="0" baseline="0" dirty="0">
                <a:ln>
                  <a:noFill/>
                </a:ln>
                <a:solidFill>
                  <a:schemeClr val="tx1"/>
                </a:solidFill>
                <a:effectLst/>
                <a:latin typeface="Arial" panose="020B0604020202020204" pitchFamily="34" charset="0"/>
              </a:rPr>
              <a:t> </a:t>
            </a:r>
            <a:r>
              <a:rPr kumimoji="0" lang="de-DE" altLang="de-DE" sz="1400" i="0" u="none" strike="noStrike" cap="none" normalizeH="0" baseline="0" dirty="0" err="1">
                <a:ln>
                  <a:noFill/>
                </a:ln>
                <a:solidFill>
                  <a:schemeClr val="tx1"/>
                </a:solidFill>
                <a:effectLst/>
                <a:latin typeface="Arial" panose="020B0604020202020204" pitchFamily="34" charset="0"/>
              </a:rPr>
              <a:t>strategies</a:t>
            </a:r>
            <a:r>
              <a:rPr kumimoji="0" lang="de-DE" altLang="de-DE" sz="1400" i="0" u="none" strike="noStrike" cap="none" normalizeH="0" baseline="0" dirty="0">
                <a:ln>
                  <a:noFill/>
                </a:ln>
                <a:solidFill>
                  <a:schemeClr val="tx1"/>
                </a:solidFill>
                <a:effectLst/>
                <a:latin typeface="Arial" panose="020B0604020202020204" pitchFamily="34" charset="0"/>
              </a:rPr>
              <a:t> and </a:t>
            </a:r>
            <a:r>
              <a:rPr kumimoji="0" lang="de-DE" altLang="de-DE" sz="1400" i="0" u="none" strike="noStrike" cap="none" normalizeH="0" baseline="0" dirty="0" err="1">
                <a:ln>
                  <a:noFill/>
                </a:ln>
                <a:solidFill>
                  <a:schemeClr val="tx1"/>
                </a:solidFill>
                <a:effectLst/>
                <a:latin typeface="Arial" panose="020B0604020202020204" pitchFamily="34" charset="0"/>
              </a:rPr>
              <a:t>measures</a:t>
            </a:r>
            <a:endParaRPr kumimoji="0" lang="de-DE" altLang="de-DE" sz="1400" i="0" u="none" strike="noStrike" cap="none" normalizeH="0" baseline="0" dirty="0">
              <a:ln>
                <a:noFill/>
              </a:ln>
              <a:solidFill>
                <a:schemeClr val="tx1"/>
              </a:solidFill>
              <a:effectLst/>
              <a:latin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Char char="•"/>
              <a:tabLst/>
            </a:pPr>
            <a:r>
              <a:rPr kumimoji="0" lang="de-DE" altLang="de-DE" sz="1400" i="0" u="none" strike="noStrike" cap="none" normalizeH="0" baseline="0" dirty="0">
                <a:ln>
                  <a:noFill/>
                </a:ln>
                <a:solidFill>
                  <a:schemeClr val="tx1"/>
                </a:solidFill>
                <a:effectLst/>
                <a:latin typeface="Arial" panose="020B0604020202020204" pitchFamily="34" charset="0"/>
              </a:rPr>
              <a:t>Initiation and </a:t>
            </a:r>
            <a:r>
              <a:rPr kumimoji="0" lang="de-DE" altLang="de-DE" sz="1400" i="0" u="none" strike="noStrike" cap="none" normalizeH="0" baseline="0" dirty="0" err="1">
                <a:ln>
                  <a:noFill/>
                </a:ln>
                <a:solidFill>
                  <a:schemeClr val="tx1"/>
                </a:solidFill>
                <a:effectLst/>
                <a:latin typeface="Arial" panose="020B0604020202020204" pitchFamily="34" charset="0"/>
              </a:rPr>
              <a:t>co</a:t>
            </a:r>
            <a:r>
              <a:rPr kumimoji="0" lang="de-DE" altLang="de-DE" sz="1400" i="0" u="none" strike="noStrike" cap="none" normalizeH="0" baseline="0" dirty="0">
                <a:ln>
                  <a:noFill/>
                </a:ln>
                <a:solidFill>
                  <a:schemeClr val="tx1"/>
                </a:solidFill>
                <a:effectLst/>
                <a:latin typeface="Arial" panose="020B0604020202020204" pitchFamily="34" charset="0"/>
              </a:rPr>
              <a:t>-design </a:t>
            </a:r>
            <a:r>
              <a:rPr kumimoji="0" lang="de-DE" altLang="de-DE" sz="1400" i="0" u="none" strike="noStrike" cap="none" normalizeH="0" baseline="0" dirty="0" err="1">
                <a:ln>
                  <a:noFill/>
                </a:ln>
                <a:solidFill>
                  <a:schemeClr val="tx1"/>
                </a:solidFill>
                <a:effectLst/>
                <a:latin typeface="Arial" panose="020B0604020202020204" pitchFamily="34" charset="0"/>
              </a:rPr>
              <a:t>of</a:t>
            </a:r>
            <a:r>
              <a:rPr kumimoji="0" lang="de-DE" altLang="de-DE" sz="1400" i="0" u="none" strike="noStrike" cap="none" normalizeH="0" baseline="0" dirty="0">
                <a:ln>
                  <a:noFill/>
                </a:ln>
                <a:solidFill>
                  <a:schemeClr val="tx1"/>
                </a:solidFill>
                <a:effectLst/>
                <a:latin typeface="Arial" panose="020B0604020202020204" pitchFamily="34" charset="0"/>
              </a:rPr>
              <a:t> </a:t>
            </a:r>
            <a:r>
              <a:rPr kumimoji="0" lang="de-DE" altLang="de-DE" sz="1400" i="0" u="none" strike="noStrike" cap="none" normalizeH="0" baseline="0" dirty="0" err="1">
                <a:ln>
                  <a:noFill/>
                </a:ln>
                <a:solidFill>
                  <a:schemeClr val="tx1"/>
                </a:solidFill>
                <a:effectLst/>
                <a:latin typeface="Arial" panose="020B0604020202020204" pitchFamily="34" charset="0"/>
              </a:rPr>
              <a:t>projects</a:t>
            </a:r>
            <a:r>
              <a:rPr kumimoji="0" lang="de-DE" altLang="de-DE" sz="1400" i="0" u="none" strike="noStrike" cap="none" normalizeH="0" baseline="0" dirty="0">
                <a:ln>
                  <a:noFill/>
                </a:ln>
                <a:solidFill>
                  <a:schemeClr val="tx1"/>
                </a:solidFill>
                <a:effectLst/>
                <a:latin typeface="Arial" panose="020B0604020202020204" pitchFamily="34" charset="0"/>
              </a:rPr>
              <a:t> </a:t>
            </a:r>
          </a:p>
          <a:p>
            <a:pPr marL="0" marR="0" lvl="0" indent="0" algn="l" defTabSz="914400" rtl="0" eaLnBrk="0" fontAlgn="base" latinLnBrk="0" hangingPunct="0">
              <a:lnSpc>
                <a:spcPct val="100000"/>
              </a:lnSpc>
              <a:spcBef>
                <a:spcPct val="0"/>
              </a:spcBef>
              <a:spcAft>
                <a:spcPct val="0"/>
              </a:spcAft>
              <a:buClrTx/>
              <a:buSzTx/>
              <a:buFontTx/>
              <a:buChar char="•"/>
              <a:tabLst/>
            </a:pPr>
            <a:r>
              <a:rPr kumimoji="0" lang="de-DE" altLang="de-DE" sz="1400" i="0" u="none" strike="noStrike" cap="none" normalizeH="0" baseline="0" dirty="0" err="1">
                <a:ln>
                  <a:noFill/>
                </a:ln>
                <a:solidFill>
                  <a:schemeClr val="tx1"/>
                </a:solidFill>
                <a:effectLst/>
                <a:latin typeface="Arial" panose="020B0604020202020204" pitchFamily="34" charset="0"/>
              </a:rPr>
              <a:t>Advice</a:t>
            </a:r>
            <a:r>
              <a:rPr kumimoji="0" lang="de-DE" altLang="de-DE" sz="1400" i="0" u="none" strike="noStrike" cap="none" normalizeH="0" baseline="0" dirty="0">
                <a:ln>
                  <a:noFill/>
                </a:ln>
                <a:solidFill>
                  <a:schemeClr val="tx1"/>
                </a:solidFill>
                <a:effectLst/>
                <a:latin typeface="Arial" panose="020B0604020202020204" pitchFamily="34" charset="0"/>
              </a:rPr>
              <a:t>, </a:t>
            </a:r>
            <a:r>
              <a:rPr kumimoji="0" lang="de-DE" altLang="de-DE" sz="1400" i="0" u="none" strike="noStrike" cap="none" normalizeH="0" baseline="0" dirty="0" err="1">
                <a:ln>
                  <a:noFill/>
                </a:ln>
                <a:solidFill>
                  <a:schemeClr val="tx1"/>
                </a:solidFill>
                <a:effectLst/>
                <a:latin typeface="Arial" panose="020B0604020202020204" pitchFamily="34" charset="0"/>
              </a:rPr>
              <a:t>knowledge</a:t>
            </a:r>
            <a:r>
              <a:rPr kumimoji="0" lang="de-DE" altLang="de-DE" sz="1400" i="0" u="none" strike="noStrike" cap="none" normalizeH="0" baseline="0" dirty="0">
                <a:ln>
                  <a:noFill/>
                </a:ln>
                <a:solidFill>
                  <a:schemeClr val="tx1"/>
                </a:solidFill>
                <a:effectLst/>
                <a:latin typeface="Arial" panose="020B0604020202020204" pitchFamily="34" charset="0"/>
              </a:rPr>
              <a:t> </a:t>
            </a:r>
            <a:r>
              <a:rPr kumimoji="0" lang="de-DE" altLang="de-DE" sz="1400" i="0" u="none" strike="noStrike" cap="none" normalizeH="0" baseline="0" dirty="0" err="1">
                <a:ln>
                  <a:noFill/>
                </a:ln>
                <a:solidFill>
                  <a:schemeClr val="tx1"/>
                </a:solidFill>
                <a:effectLst/>
                <a:latin typeface="Arial" panose="020B0604020202020204" pitchFamily="34" charset="0"/>
              </a:rPr>
              <a:t>management</a:t>
            </a:r>
            <a:r>
              <a:rPr kumimoji="0" lang="de-DE" altLang="de-DE" sz="1400" i="0" u="none" strike="noStrike" cap="none" normalizeH="0" baseline="0" dirty="0">
                <a:ln>
                  <a:noFill/>
                </a:ln>
                <a:solidFill>
                  <a:schemeClr val="tx1"/>
                </a:solidFill>
                <a:effectLst/>
                <a:latin typeface="Arial" panose="020B0604020202020204" pitchFamily="34" charset="0"/>
              </a:rPr>
              <a:t> and </a:t>
            </a:r>
            <a:r>
              <a:rPr kumimoji="0" lang="de-DE" altLang="de-DE" sz="1400" i="0" u="none" strike="noStrike" cap="none" normalizeH="0" baseline="0" dirty="0" err="1">
                <a:ln>
                  <a:noFill/>
                </a:ln>
                <a:solidFill>
                  <a:schemeClr val="tx1"/>
                </a:solidFill>
                <a:effectLst/>
                <a:latin typeface="Arial" panose="020B0604020202020204" pitchFamily="34" charset="0"/>
              </a:rPr>
              <a:t>strategic</a:t>
            </a:r>
            <a:r>
              <a:rPr kumimoji="0" lang="de-DE" altLang="de-DE" sz="1400" i="0" u="none" strike="noStrike" cap="none" normalizeH="0" baseline="0" dirty="0">
                <a:ln>
                  <a:noFill/>
                </a:ln>
                <a:solidFill>
                  <a:schemeClr val="tx1"/>
                </a:solidFill>
                <a:effectLst/>
                <a:latin typeface="Arial" panose="020B0604020202020204" pitchFamily="34" charset="0"/>
              </a:rPr>
              <a:t> </a:t>
            </a:r>
            <a:r>
              <a:rPr kumimoji="0" lang="de-DE" altLang="de-DE" sz="1400" i="0" u="none" strike="noStrike" cap="none" normalizeH="0" baseline="0" dirty="0" err="1">
                <a:ln>
                  <a:noFill/>
                </a:ln>
                <a:solidFill>
                  <a:schemeClr val="tx1"/>
                </a:solidFill>
                <a:effectLst/>
                <a:latin typeface="Arial" panose="020B0604020202020204" pitchFamily="34" charset="0"/>
              </a:rPr>
              <a:t>exchange</a:t>
            </a:r>
            <a:endParaRPr kumimoji="0" lang="de-DE" altLang="de-DE" sz="1400" i="0" u="none" strike="noStrike" cap="none" normalizeH="0" baseline="0" dirty="0">
              <a:ln>
                <a:noFill/>
              </a:ln>
              <a:solidFill>
                <a:schemeClr val="tx1"/>
              </a:solidFill>
              <a:effectLst/>
              <a:latin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tabLst/>
            </a:pPr>
            <a:r>
              <a:rPr kumimoji="0" lang="de-DE" altLang="de-DE" sz="1400" i="0" u="none" strike="noStrike" cap="none" normalizeH="0" baseline="0" dirty="0">
                <a:ln>
                  <a:noFill/>
                </a:ln>
                <a:solidFill>
                  <a:schemeClr val="tx1"/>
                </a:solidFill>
                <a:effectLst/>
                <a:latin typeface="Arial" panose="020B0604020202020204" pitchFamily="34" charset="0"/>
              </a:rPr>
              <a:t> in </a:t>
            </a:r>
            <a:r>
              <a:rPr kumimoji="0" lang="de-DE" altLang="de-DE" sz="1400" i="0" u="none" strike="noStrike" cap="none" normalizeH="0" baseline="0" dirty="0" err="1">
                <a:ln>
                  <a:noFill/>
                </a:ln>
                <a:solidFill>
                  <a:schemeClr val="tx1"/>
                </a:solidFill>
                <a:effectLst/>
                <a:latin typeface="Arial" panose="020B0604020202020204" pitchFamily="34" charset="0"/>
              </a:rPr>
              <a:t>working</a:t>
            </a:r>
            <a:r>
              <a:rPr kumimoji="0" lang="de-DE" altLang="de-DE" sz="1400" i="0" u="none" strike="noStrike" cap="none" normalizeH="0" baseline="0" dirty="0">
                <a:ln>
                  <a:noFill/>
                </a:ln>
                <a:solidFill>
                  <a:schemeClr val="tx1"/>
                </a:solidFill>
                <a:effectLst/>
                <a:latin typeface="Arial" panose="020B0604020202020204" pitchFamily="34" charset="0"/>
              </a:rPr>
              <a:t> </a:t>
            </a:r>
            <a:r>
              <a:rPr kumimoji="0" lang="de-DE" altLang="de-DE" sz="1400" i="0" u="none" strike="noStrike" cap="none" normalizeH="0" baseline="0" dirty="0" err="1">
                <a:ln>
                  <a:noFill/>
                </a:ln>
                <a:solidFill>
                  <a:schemeClr val="tx1"/>
                </a:solidFill>
                <a:effectLst/>
                <a:latin typeface="Arial" panose="020B0604020202020204" pitchFamily="34" charset="0"/>
              </a:rPr>
              <a:t>groups</a:t>
            </a:r>
            <a:endParaRPr lang="de-DE" sz="1400" dirty="0"/>
          </a:p>
          <a:p>
            <a:r>
              <a:rPr lang="en-US" sz="1100" dirty="0"/>
              <a:t>According: </a:t>
            </a:r>
            <a:r>
              <a:rPr lang="en-US" sz="1100" dirty="0" err="1"/>
              <a:t>Moch</a:t>
            </a:r>
            <a:r>
              <a:rPr lang="en-US" sz="1100" dirty="0"/>
              <a:t> 2022</a:t>
            </a:r>
            <a:endParaRPr lang="de-DE" sz="1400" dirty="0"/>
          </a:p>
        </p:txBody>
      </p:sp>
      <p:pic>
        <p:nvPicPr>
          <p:cNvPr id="9" name="Grafik 8">
            <a:extLst>
              <a:ext uri="{FF2B5EF4-FFF2-40B4-BE49-F238E27FC236}">
                <a16:creationId xmlns:a16="http://schemas.microsoft.com/office/drawing/2014/main" id="{F1869DB3-8109-423D-9595-5C87717E53B6}"/>
              </a:ext>
            </a:extLst>
          </p:cNvPr>
          <p:cNvPicPr>
            <a:picLocks noChangeAspect="1"/>
          </p:cNvPicPr>
          <p:nvPr/>
        </p:nvPicPr>
        <p:blipFill>
          <a:blip r:embed="rId3"/>
          <a:stretch>
            <a:fillRect/>
          </a:stretch>
        </p:blipFill>
        <p:spPr>
          <a:xfrm>
            <a:off x="1227164" y="1734848"/>
            <a:ext cx="2723156" cy="3910363"/>
          </a:xfrm>
          <a:prstGeom prst="rect">
            <a:avLst/>
          </a:prstGeom>
        </p:spPr>
      </p:pic>
    </p:spTree>
    <p:extLst>
      <p:ext uri="{BB962C8B-B14F-4D97-AF65-F5344CB8AC3E}">
        <p14:creationId xmlns:p14="http://schemas.microsoft.com/office/powerpoint/2010/main" val="298268707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Rechteck 16"/>
          <p:cNvSpPr/>
          <p:nvPr/>
        </p:nvSpPr>
        <p:spPr>
          <a:xfrm>
            <a:off x="4618028" y="1258528"/>
            <a:ext cx="6647334" cy="4876690"/>
          </a:xfrm>
          <a:prstGeom prst="rect">
            <a:avLst/>
          </a:prstGeom>
          <a:solidFill>
            <a:schemeClr val="accent4">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3" name="Rechteck 2"/>
          <p:cNvSpPr/>
          <p:nvPr/>
        </p:nvSpPr>
        <p:spPr>
          <a:xfrm>
            <a:off x="846324" y="650447"/>
            <a:ext cx="4519893" cy="400110"/>
          </a:xfrm>
          <a:prstGeom prst="rect">
            <a:avLst/>
          </a:prstGeom>
        </p:spPr>
        <p:txBody>
          <a:bodyPr wrap="square">
            <a:spAutoFit/>
          </a:bodyPr>
          <a:lstStyle/>
          <a:p>
            <a:r>
              <a:rPr lang="en-US" sz="2000" dirty="0">
                <a:solidFill>
                  <a:srgbClr val="00B0F0"/>
                </a:solidFill>
              </a:rPr>
              <a:t>Evaluation</a:t>
            </a:r>
            <a:endParaRPr lang="de-DE" dirty="0">
              <a:solidFill>
                <a:srgbClr val="C00000"/>
              </a:solidFill>
            </a:endParaRPr>
          </a:p>
        </p:txBody>
      </p:sp>
      <p:sp>
        <p:nvSpPr>
          <p:cNvPr id="15" name="Rechteck 14"/>
          <p:cNvSpPr/>
          <p:nvPr/>
        </p:nvSpPr>
        <p:spPr>
          <a:xfrm>
            <a:off x="5053472" y="1350405"/>
            <a:ext cx="6096000" cy="523220"/>
          </a:xfrm>
          <a:prstGeom prst="rect">
            <a:avLst/>
          </a:prstGeom>
        </p:spPr>
        <p:txBody>
          <a:bodyPr>
            <a:spAutoFit/>
          </a:bodyPr>
          <a:lstStyle/>
          <a:p>
            <a:endParaRPr lang="de-DE" sz="1400" dirty="0"/>
          </a:p>
          <a:p>
            <a:pPr marL="285750" indent="-285750">
              <a:buFont typeface="Arial" panose="020B0604020202020204" pitchFamily="34" charset="0"/>
              <a:buChar char="•"/>
            </a:pPr>
            <a:endParaRPr lang="de-DE" sz="1400" dirty="0"/>
          </a:p>
        </p:txBody>
      </p:sp>
      <p:pic>
        <p:nvPicPr>
          <p:cNvPr id="10" name="Grafik 9">
            <a:extLst>
              <a:ext uri="{FF2B5EF4-FFF2-40B4-BE49-F238E27FC236}">
                <a16:creationId xmlns:a16="http://schemas.microsoft.com/office/drawing/2014/main" id="{42437422-0C16-4588-9522-9797A7805C8D}"/>
              </a:ext>
            </a:extLst>
          </p:cNvPr>
          <p:cNvPicPr>
            <a:picLocks noChangeAspect="1"/>
          </p:cNvPicPr>
          <p:nvPr/>
        </p:nvPicPr>
        <p:blipFill>
          <a:blip r:embed="rId3"/>
          <a:stretch>
            <a:fillRect/>
          </a:stretch>
        </p:blipFill>
        <p:spPr>
          <a:xfrm>
            <a:off x="926639" y="1258528"/>
            <a:ext cx="3447316" cy="4876690"/>
          </a:xfrm>
          <a:prstGeom prst="rect">
            <a:avLst/>
          </a:prstGeom>
        </p:spPr>
      </p:pic>
      <p:sp>
        <p:nvSpPr>
          <p:cNvPr id="11" name="Rechteck 10">
            <a:extLst>
              <a:ext uri="{FF2B5EF4-FFF2-40B4-BE49-F238E27FC236}">
                <a16:creationId xmlns:a16="http://schemas.microsoft.com/office/drawing/2014/main" id="{B55F64E6-6147-444B-9FF9-6578FB4DBA44}"/>
              </a:ext>
            </a:extLst>
          </p:cNvPr>
          <p:cNvSpPr/>
          <p:nvPr/>
        </p:nvSpPr>
        <p:spPr>
          <a:xfrm>
            <a:off x="926637" y="1258529"/>
            <a:ext cx="3447316" cy="487669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19" name="Rectangle 8">
            <a:extLst>
              <a:ext uri="{FF2B5EF4-FFF2-40B4-BE49-F238E27FC236}">
                <a16:creationId xmlns:a16="http://schemas.microsoft.com/office/drawing/2014/main" id="{D252BF33-DD4B-452D-9C30-F79F4949DC79}"/>
              </a:ext>
            </a:extLst>
          </p:cNvPr>
          <p:cNvSpPr>
            <a:spLocks noChangeArrowheads="1"/>
          </p:cNvSpPr>
          <p:nvPr/>
        </p:nvSpPr>
        <p:spPr bwMode="auto">
          <a:xfrm>
            <a:off x="4809397" y="1363050"/>
            <a:ext cx="6096000" cy="41319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285750" marR="0" lvl="0" indent="-285750" algn="l" defTabSz="914400" rtl="0" eaLnBrk="0" fontAlgn="base" latinLnBrk="0" hangingPunct="0">
              <a:lnSpc>
                <a:spcPct val="100000"/>
              </a:lnSpc>
              <a:spcBef>
                <a:spcPct val="0"/>
              </a:spcBef>
              <a:spcAft>
                <a:spcPct val="0"/>
              </a:spcAft>
              <a:buClrTx/>
              <a:buSzTx/>
              <a:buFont typeface="Wingdings" panose="05000000000000000000" pitchFamily="2" charset="2"/>
              <a:buChar char="ü"/>
              <a:tabLst/>
            </a:pPr>
            <a:endParaRPr lang="en-US" sz="1400" dirty="0"/>
          </a:p>
          <a:p>
            <a:pPr marL="285750" marR="0" lvl="0" indent="-285750" algn="l" defTabSz="914400" rtl="0" eaLnBrk="0" fontAlgn="base" latinLnBrk="0" hangingPunct="0">
              <a:lnSpc>
                <a:spcPct val="100000"/>
              </a:lnSpc>
              <a:spcBef>
                <a:spcPct val="0"/>
              </a:spcBef>
              <a:spcAft>
                <a:spcPct val="0"/>
              </a:spcAft>
              <a:buClrTx/>
              <a:buSzTx/>
              <a:buFont typeface="Wingdings" panose="05000000000000000000" pitchFamily="2" charset="2"/>
              <a:buChar char="ü"/>
              <a:tabLst/>
            </a:pPr>
            <a:endParaRPr lang="en-US" sz="1400" dirty="0"/>
          </a:p>
          <a:p>
            <a:pPr marL="285750" marR="0" lvl="0" indent="-285750" algn="l" defTabSz="914400" rtl="0" eaLnBrk="0" fontAlgn="base" latinLnBrk="0" hangingPunct="0">
              <a:lnSpc>
                <a:spcPct val="100000"/>
              </a:lnSpc>
              <a:spcBef>
                <a:spcPct val="0"/>
              </a:spcBef>
              <a:spcAft>
                <a:spcPct val="0"/>
              </a:spcAft>
              <a:buClrTx/>
              <a:buSzTx/>
              <a:buFont typeface="Wingdings" panose="05000000000000000000" pitchFamily="2" charset="2"/>
              <a:buChar char="ü"/>
              <a:tabLst/>
            </a:pPr>
            <a:r>
              <a:rPr lang="en-US" sz="1400" dirty="0">
                <a:solidFill>
                  <a:srgbClr val="00B050"/>
                </a:solidFill>
              </a:rPr>
              <a:t>Core regional actors (industry, municipalities, training providers) were actively involved and contributed in shaping network strategies</a:t>
            </a:r>
          </a:p>
          <a:p>
            <a:pPr marR="0" lvl="0" algn="l" defTabSz="914400" rtl="0" eaLnBrk="0" fontAlgn="base" latinLnBrk="0" hangingPunct="0">
              <a:lnSpc>
                <a:spcPct val="100000"/>
              </a:lnSpc>
              <a:spcBef>
                <a:spcPct val="0"/>
              </a:spcBef>
              <a:spcAft>
                <a:spcPct val="0"/>
              </a:spcAft>
              <a:buClrTx/>
              <a:buSzTx/>
              <a:tabLst/>
            </a:pPr>
            <a:endParaRPr kumimoji="0" lang="de-DE" altLang="de-DE" sz="1400" b="0" i="0" u="none" strike="noStrike" cap="none" normalizeH="0" baseline="0" dirty="0">
              <a:ln>
                <a:noFill/>
              </a:ln>
              <a:solidFill>
                <a:schemeClr val="tx1"/>
              </a:solidFill>
              <a:effectLst/>
              <a:latin typeface="Arial" panose="020B0604020202020204" pitchFamily="34" charset="0"/>
            </a:endParaRPr>
          </a:p>
          <a:p>
            <a:pPr marL="285750" indent="-285750" eaLnBrk="0" fontAlgn="base" hangingPunct="0">
              <a:spcBef>
                <a:spcPct val="0"/>
              </a:spcBef>
              <a:spcAft>
                <a:spcPct val="0"/>
              </a:spcAft>
              <a:buFont typeface="Wingdings" panose="05000000000000000000" pitchFamily="2" charset="2"/>
              <a:buChar char="ü"/>
            </a:pPr>
            <a:r>
              <a:rPr lang="de-DE" altLang="de-DE" sz="1400" dirty="0" err="1">
                <a:solidFill>
                  <a:srgbClr val="FFC000"/>
                </a:solidFill>
                <a:latin typeface="Arial" panose="020B0604020202020204" pitchFamily="34" charset="0"/>
              </a:rPr>
              <a:t>Coordination</a:t>
            </a:r>
            <a:r>
              <a:rPr lang="de-DE" altLang="de-DE" sz="1400" dirty="0">
                <a:solidFill>
                  <a:srgbClr val="FFC000"/>
                </a:solidFill>
                <a:latin typeface="Arial" panose="020B0604020202020204" pitchFamily="34" charset="0"/>
              </a:rPr>
              <a:t> </a:t>
            </a:r>
            <a:r>
              <a:rPr lang="de-DE" altLang="de-DE" sz="1400" dirty="0" err="1">
                <a:solidFill>
                  <a:srgbClr val="FFC000"/>
                </a:solidFill>
                <a:latin typeface="Arial" panose="020B0604020202020204" pitchFamily="34" charset="0"/>
              </a:rPr>
              <a:t>challenges</a:t>
            </a:r>
            <a:r>
              <a:rPr lang="de-DE" altLang="de-DE" sz="1400" dirty="0">
                <a:solidFill>
                  <a:srgbClr val="FFC000"/>
                </a:solidFill>
                <a:latin typeface="Arial" panose="020B0604020202020204" pitchFamily="34" charset="0"/>
              </a:rPr>
              <a:t>: </a:t>
            </a:r>
            <a:r>
              <a:rPr lang="de-DE" altLang="de-DE" sz="1400" dirty="0" err="1">
                <a:solidFill>
                  <a:srgbClr val="FFC000"/>
                </a:solidFill>
                <a:latin typeface="Arial" panose="020B0604020202020204" pitchFamily="34" charset="0"/>
              </a:rPr>
              <a:t>differing</a:t>
            </a:r>
            <a:r>
              <a:rPr lang="de-DE" altLang="de-DE" sz="1400" dirty="0">
                <a:solidFill>
                  <a:srgbClr val="FFC000"/>
                </a:solidFill>
                <a:latin typeface="Arial" panose="020B0604020202020204" pitchFamily="34" charset="0"/>
              </a:rPr>
              <a:t> </a:t>
            </a:r>
            <a:r>
              <a:rPr lang="de-DE" altLang="de-DE" sz="1400" dirty="0" err="1">
                <a:solidFill>
                  <a:srgbClr val="FFC000"/>
                </a:solidFill>
                <a:latin typeface="Arial" panose="020B0604020202020204" pitchFamily="34" charset="0"/>
              </a:rPr>
              <a:t>priorities</a:t>
            </a:r>
            <a:r>
              <a:rPr lang="de-DE" altLang="de-DE" sz="1400" dirty="0">
                <a:solidFill>
                  <a:srgbClr val="FFC000"/>
                </a:solidFill>
                <a:latin typeface="Arial" panose="020B0604020202020204" pitchFamily="34" charset="0"/>
              </a:rPr>
              <a:t> and </a:t>
            </a:r>
            <a:r>
              <a:rPr lang="de-DE" altLang="de-DE" sz="1400" dirty="0" err="1">
                <a:solidFill>
                  <a:srgbClr val="FFC000"/>
                </a:solidFill>
                <a:latin typeface="Arial" panose="020B0604020202020204" pitchFamily="34" charset="0"/>
              </a:rPr>
              <a:t>capacities</a:t>
            </a:r>
            <a:r>
              <a:rPr lang="de-DE" altLang="de-DE" sz="1400" dirty="0">
                <a:solidFill>
                  <a:srgbClr val="FFC000"/>
                </a:solidFill>
                <a:latin typeface="Arial" panose="020B0604020202020204" pitchFamily="34" charset="0"/>
              </a:rPr>
              <a:t> </a:t>
            </a:r>
            <a:r>
              <a:rPr lang="de-DE" altLang="de-DE" sz="1400" dirty="0" err="1">
                <a:solidFill>
                  <a:srgbClr val="FFC000"/>
                </a:solidFill>
                <a:latin typeface="Arial" panose="020B0604020202020204" pitchFamily="34" charset="0"/>
              </a:rPr>
              <a:t>across</a:t>
            </a:r>
            <a:r>
              <a:rPr lang="de-DE" altLang="de-DE" sz="1400" dirty="0">
                <a:solidFill>
                  <a:srgbClr val="FFC000"/>
                </a:solidFill>
                <a:latin typeface="Arial" panose="020B0604020202020204" pitchFamily="34" charset="0"/>
              </a:rPr>
              <a:t> </a:t>
            </a:r>
            <a:r>
              <a:rPr lang="de-DE" altLang="de-DE" sz="1400" dirty="0" err="1">
                <a:solidFill>
                  <a:srgbClr val="FFC000"/>
                </a:solidFill>
                <a:latin typeface="Arial" panose="020B0604020202020204" pitchFamily="34" charset="0"/>
              </a:rPr>
              <a:t>actor</a:t>
            </a:r>
            <a:r>
              <a:rPr lang="de-DE" altLang="de-DE" sz="1400" dirty="0">
                <a:solidFill>
                  <a:srgbClr val="FFC000"/>
                </a:solidFill>
                <a:latin typeface="Arial" panose="020B0604020202020204" pitchFamily="34" charset="0"/>
              </a:rPr>
              <a:t> </a:t>
            </a:r>
            <a:r>
              <a:rPr lang="de-DE" altLang="de-DE" sz="1400" dirty="0" err="1">
                <a:solidFill>
                  <a:srgbClr val="FFC000"/>
                </a:solidFill>
                <a:latin typeface="Arial" panose="020B0604020202020204" pitchFamily="34" charset="0"/>
              </a:rPr>
              <a:t>types</a:t>
            </a:r>
            <a:r>
              <a:rPr lang="de-DE" altLang="de-DE" sz="1400" dirty="0">
                <a:solidFill>
                  <a:srgbClr val="FFC000"/>
                </a:solidFill>
                <a:latin typeface="Arial" panose="020B0604020202020204" pitchFamily="34" charset="0"/>
              </a:rPr>
              <a:t>.</a:t>
            </a:r>
          </a:p>
          <a:p>
            <a:pPr eaLnBrk="0" fontAlgn="base" hangingPunct="0">
              <a:spcBef>
                <a:spcPct val="0"/>
              </a:spcBef>
              <a:spcAft>
                <a:spcPct val="0"/>
              </a:spcAft>
            </a:pPr>
            <a:endParaRPr lang="de-DE" altLang="de-DE" sz="1400" dirty="0">
              <a:solidFill>
                <a:srgbClr val="C00000"/>
              </a:solidFill>
              <a:latin typeface="Arial" panose="020B0604020202020204" pitchFamily="34" charset="0"/>
            </a:endParaRPr>
          </a:p>
          <a:p>
            <a:pPr marL="285750" marR="0" lvl="0" indent="-285750" algn="l" defTabSz="914400" rtl="0" eaLnBrk="0" fontAlgn="base" latinLnBrk="0" hangingPunct="0">
              <a:lnSpc>
                <a:spcPct val="100000"/>
              </a:lnSpc>
              <a:spcBef>
                <a:spcPct val="0"/>
              </a:spcBef>
              <a:spcAft>
                <a:spcPct val="0"/>
              </a:spcAft>
              <a:buClrTx/>
              <a:buSzTx/>
              <a:buFont typeface="Wingdings" panose="05000000000000000000" pitchFamily="2" charset="2"/>
              <a:buChar char="ü"/>
              <a:tabLst/>
            </a:pPr>
            <a:r>
              <a:rPr kumimoji="0" lang="de-DE" altLang="de-DE" sz="1400" b="0" i="0" u="none" strike="noStrike" cap="none" normalizeH="0" baseline="0" dirty="0" err="1">
                <a:ln>
                  <a:noFill/>
                </a:ln>
                <a:solidFill>
                  <a:srgbClr val="C00000"/>
                </a:solidFill>
                <a:effectLst/>
                <a:latin typeface="Arial" panose="020B0604020202020204" pitchFamily="34" charset="0"/>
              </a:rPr>
              <a:t>Participation</a:t>
            </a:r>
            <a:r>
              <a:rPr kumimoji="0" lang="de-DE" altLang="de-DE" sz="1400" b="0" i="0" u="none" strike="noStrike" cap="none" normalizeH="0" baseline="0" dirty="0">
                <a:ln>
                  <a:noFill/>
                </a:ln>
                <a:solidFill>
                  <a:srgbClr val="C00000"/>
                </a:solidFill>
                <a:effectLst/>
                <a:latin typeface="Arial" panose="020B0604020202020204" pitchFamily="34" charset="0"/>
              </a:rPr>
              <a:t> </a:t>
            </a:r>
            <a:r>
              <a:rPr kumimoji="0" lang="de-DE" altLang="de-DE" sz="1400" b="0" i="0" u="none" strike="noStrike" cap="none" normalizeH="0" baseline="0" dirty="0" err="1">
                <a:ln>
                  <a:noFill/>
                </a:ln>
                <a:solidFill>
                  <a:srgbClr val="C00000"/>
                </a:solidFill>
                <a:effectLst/>
                <a:latin typeface="Arial" panose="020B0604020202020204" pitchFamily="34" charset="0"/>
              </a:rPr>
              <a:t>varied</a:t>
            </a:r>
            <a:r>
              <a:rPr kumimoji="0" lang="de-DE" altLang="de-DE" sz="1400" b="0" i="0" u="none" strike="noStrike" cap="none" normalizeH="0" baseline="0" dirty="0">
                <a:ln>
                  <a:noFill/>
                </a:ln>
                <a:solidFill>
                  <a:srgbClr val="C00000"/>
                </a:solidFill>
                <a:effectLst/>
                <a:latin typeface="Arial" panose="020B0604020202020204" pitchFamily="34" charset="0"/>
              </a:rPr>
              <a:t>: </a:t>
            </a:r>
            <a:r>
              <a:rPr kumimoji="0" lang="de-DE" altLang="de-DE" sz="1400" b="0" i="0" u="none" strike="noStrike" cap="none" normalizeH="0" baseline="0" dirty="0" err="1">
                <a:ln>
                  <a:noFill/>
                </a:ln>
                <a:solidFill>
                  <a:srgbClr val="C00000"/>
                </a:solidFill>
                <a:effectLst/>
                <a:latin typeface="Arial" panose="020B0604020202020204" pitchFamily="34" charset="0"/>
              </a:rPr>
              <a:t>smaller</a:t>
            </a:r>
            <a:r>
              <a:rPr kumimoji="0" lang="de-DE" altLang="de-DE" sz="1400" b="0" i="0" u="none" strike="noStrike" cap="none" normalizeH="0" baseline="0" dirty="0">
                <a:ln>
                  <a:noFill/>
                </a:ln>
                <a:solidFill>
                  <a:srgbClr val="C00000"/>
                </a:solidFill>
                <a:effectLst/>
                <a:latin typeface="Arial" panose="020B0604020202020204" pitchFamily="34" charset="0"/>
              </a:rPr>
              <a:t> </a:t>
            </a:r>
            <a:r>
              <a:rPr kumimoji="0" lang="de-DE" altLang="de-DE" sz="1400" b="0" i="0" u="none" strike="noStrike" cap="none" normalizeH="0" baseline="0" dirty="0" err="1">
                <a:ln>
                  <a:noFill/>
                </a:ln>
                <a:solidFill>
                  <a:srgbClr val="C00000"/>
                </a:solidFill>
                <a:effectLst/>
                <a:latin typeface="Arial" panose="020B0604020202020204" pitchFamily="34" charset="0"/>
              </a:rPr>
              <a:t>businesses</a:t>
            </a:r>
            <a:r>
              <a:rPr kumimoji="0" lang="de-DE" altLang="de-DE" sz="1400" b="0" i="0" u="none" strike="noStrike" cap="none" normalizeH="0" baseline="0" dirty="0">
                <a:ln>
                  <a:noFill/>
                </a:ln>
                <a:solidFill>
                  <a:srgbClr val="C00000"/>
                </a:solidFill>
                <a:effectLst/>
                <a:latin typeface="Arial" panose="020B0604020202020204" pitchFamily="34" charset="0"/>
              </a:rPr>
              <a:t> and </a:t>
            </a:r>
            <a:r>
              <a:rPr kumimoji="0" lang="de-DE" altLang="de-DE" sz="1400" b="0" i="0" u="none" strike="noStrike" cap="none" normalizeH="0" baseline="0" dirty="0" err="1">
                <a:ln>
                  <a:noFill/>
                </a:ln>
                <a:solidFill>
                  <a:srgbClr val="C00000"/>
                </a:solidFill>
                <a:effectLst/>
                <a:latin typeface="Arial" panose="020B0604020202020204" pitchFamily="34" charset="0"/>
              </a:rPr>
              <a:t>municipalities</a:t>
            </a:r>
            <a:r>
              <a:rPr kumimoji="0" lang="de-DE" altLang="de-DE" sz="1400" b="0" i="0" u="none" strike="noStrike" cap="none" normalizeH="0" baseline="0" dirty="0">
                <a:ln>
                  <a:noFill/>
                </a:ln>
                <a:solidFill>
                  <a:srgbClr val="C00000"/>
                </a:solidFill>
                <a:effectLst/>
                <a:latin typeface="Arial" panose="020B0604020202020204" pitchFamily="34" charset="0"/>
              </a:rPr>
              <a:t> </a:t>
            </a:r>
            <a:r>
              <a:rPr kumimoji="0" lang="de-DE" altLang="de-DE" sz="1400" b="0" i="0" u="none" strike="noStrike" cap="none" normalizeH="0" baseline="0" dirty="0" err="1">
                <a:ln>
                  <a:noFill/>
                </a:ln>
                <a:solidFill>
                  <a:srgbClr val="C00000"/>
                </a:solidFill>
                <a:effectLst/>
                <a:latin typeface="Arial" panose="020B0604020202020204" pitchFamily="34" charset="0"/>
              </a:rPr>
              <a:t>sometimes</a:t>
            </a:r>
            <a:r>
              <a:rPr kumimoji="0" lang="de-DE" altLang="de-DE" sz="1400" b="0" i="0" u="none" strike="noStrike" cap="none" normalizeH="0" baseline="0" dirty="0">
                <a:ln>
                  <a:noFill/>
                </a:ln>
                <a:solidFill>
                  <a:srgbClr val="C00000"/>
                </a:solidFill>
                <a:effectLst/>
                <a:latin typeface="Arial" panose="020B0604020202020204" pitchFamily="34" charset="0"/>
              </a:rPr>
              <a:t> </a:t>
            </a:r>
            <a:r>
              <a:rPr kumimoji="0" lang="de-DE" altLang="de-DE" sz="1400" b="0" i="0" u="none" strike="noStrike" cap="none" normalizeH="0" baseline="0" dirty="0" err="1">
                <a:ln>
                  <a:noFill/>
                </a:ln>
                <a:solidFill>
                  <a:srgbClr val="C00000"/>
                </a:solidFill>
                <a:effectLst/>
                <a:latin typeface="Arial" panose="020B0604020202020204" pitchFamily="34" charset="0"/>
              </a:rPr>
              <a:t>struggled</a:t>
            </a:r>
            <a:r>
              <a:rPr kumimoji="0" lang="de-DE" altLang="de-DE" sz="1400" b="0" i="0" u="none" strike="noStrike" cap="none" normalizeH="0" baseline="0" dirty="0">
                <a:ln>
                  <a:noFill/>
                </a:ln>
                <a:solidFill>
                  <a:srgbClr val="C00000"/>
                </a:solidFill>
                <a:effectLst/>
                <a:latin typeface="Arial" panose="020B0604020202020204" pitchFamily="34" charset="0"/>
              </a:rPr>
              <a:t>; larger </a:t>
            </a:r>
            <a:r>
              <a:rPr kumimoji="0" lang="de-DE" altLang="de-DE" sz="1400" b="0" i="0" u="none" strike="noStrike" cap="none" normalizeH="0" baseline="0" dirty="0" err="1">
                <a:ln>
                  <a:noFill/>
                </a:ln>
                <a:solidFill>
                  <a:srgbClr val="C00000"/>
                </a:solidFill>
                <a:effectLst/>
                <a:latin typeface="Arial" panose="020B0604020202020204" pitchFamily="34" charset="0"/>
              </a:rPr>
              <a:t>players</a:t>
            </a:r>
            <a:r>
              <a:rPr kumimoji="0" lang="de-DE" altLang="de-DE" sz="1400" b="0" i="0" u="none" strike="noStrike" cap="none" normalizeH="0" baseline="0" dirty="0">
                <a:ln>
                  <a:noFill/>
                </a:ln>
                <a:solidFill>
                  <a:srgbClr val="C00000"/>
                </a:solidFill>
                <a:effectLst/>
                <a:latin typeface="Arial" panose="020B0604020202020204" pitchFamily="34" charset="0"/>
              </a:rPr>
              <a:t> </a:t>
            </a:r>
            <a:r>
              <a:rPr kumimoji="0" lang="de-DE" altLang="de-DE" sz="1400" b="0" i="0" u="none" strike="noStrike" cap="none" normalizeH="0" baseline="0" dirty="0" err="1">
                <a:ln>
                  <a:noFill/>
                </a:ln>
                <a:solidFill>
                  <a:srgbClr val="C00000"/>
                </a:solidFill>
                <a:effectLst/>
                <a:latin typeface="Arial" panose="020B0604020202020204" pitchFamily="34" charset="0"/>
              </a:rPr>
              <a:t>could</a:t>
            </a:r>
            <a:r>
              <a:rPr kumimoji="0" lang="de-DE" altLang="de-DE" sz="1400" b="0" i="0" u="none" strike="noStrike" cap="none" normalizeH="0" baseline="0" dirty="0">
                <a:ln>
                  <a:noFill/>
                </a:ln>
                <a:solidFill>
                  <a:srgbClr val="C00000"/>
                </a:solidFill>
                <a:effectLst/>
                <a:latin typeface="Arial" panose="020B0604020202020204" pitchFamily="34" charset="0"/>
              </a:rPr>
              <a:t> </a:t>
            </a:r>
            <a:r>
              <a:rPr kumimoji="0" lang="de-DE" altLang="de-DE" sz="1400" b="0" i="0" u="none" strike="noStrike" cap="none" normalizeH="0" baseline="0" dirty="0" err="1">
                <a:ln>
                  <a:noFill/>
                </a:ln>
                <a:solidFill>
                  <a:srgbClr val="C00000"/>
                </a:solidFill>
                <a:effectLst/>
                <a:latin typeface="Arial" panose="020B0604020202020204" pitchFamily="34" charset="0"/>
              </a:rPr>
              <a:t>dominate</a:t>
            </a:r>
            <a:endParaRPr kumimoji="0" lang="de-DE" altLang="de-DE" sz="1400" b="0" i="0" u="none" strike="noStrike" cap="none" normalizeH="0" baseline="0" dirty="0">
              <a:ln>
                <a:noFill/>
              </a:ln>
              <a:solidFill>
                <a:srgbClr val="C00000"/>
              </a:solidFill>
              <a:effectLst/>
              <a:latin typeface="Arial" panose="020B0604020202020204" pitchFamily="34" charset="0"/>
            </a:endParaRPr>
          </a:p>
          <a:p>
            <a:pPr marL="285750" marR="0" lvl="0" indent="-285750" algn="l" defTabSz="914400" rtl="0" eaLnBrk="0" fontAlgn="base" latinLnBrk="0" hangingPunct="0">
              <a:lnSpc>
                <a:spcPct val="100000"/>
              </a:lnSpc>
              <a:spcBef>
                <a:spcPct val="0"/>
              </a:spcBef>
              <a:spcAft>
                <a:spcPct val="0"/>
              </a:spcAft>
              <a:buClrTx/>
              <a:buSzTx/>
              <a:buFont typeface="Wingdings" panose="05000000000000000000" pitchFamily="2" charset="2"/>
              <a:buChar char="ü"/>
              <a:tabLst/>
            </a:pPr>
            <a:endParaRPr kumimoji="0" lang="de-DE" altLang="de-DE" sz="1400" b="0" i="0" u="none" strike="noStrike" cap="none" normalizeH="0" baseline="0" dirty="0">
              <a:ln>
                <a:noFill/>
              </a:ln>
              <a:solidFill>
                <a:srgbClr val="C00000"/>
              </a:solidFill>
              <a:effectLst/>
              <a:latin typeface="Arial" panose="020B0604020202020204" pitchFamily="34" charset="0"/>
            </a:endParaRPr>
          </a:p>
          <a:p>
            <a:pPr marL="285750" marR="0" lvl="0" indent="-285750" algn="l" defTabSz="914400" rtl="0" eaLnBrk="0" fontAlgn="base" latinLnBrk="0" hangingPunct="0">
              <a:lnSpc>
                <a:spcPct val="100000"/>
              </a:lnSpc>
              <a:spcBef>
                <a:spcPct val="0"/>
              </a:spcBef>
              <a:spcAft>
                <a:spcPct val="0"/>
              </a:spcAft>
              <a:buClrTx/>
              <a:buSzTx/>
              <a:buFont typeface="Wingdings" panose="05000000000000000000" pitchFamily="2" charset="2"/>
              <a:buChar char="ü"/>
              <a:tabLst/>
            </a:pPr>
            <a:r>
              <a:rPr kumimoji="0" lang="de-DE" altLang="de-DE" sz="1400" b="0" i="0" u="none" strike="noStrike" cap="none" normalizeH="0" baseline="0" dirty="0">
                <a:ln>
                  <a:noFill/>
                </a:ln>
                <a:solidFill>
                  <a:srgbClr val="C00000"/>
                </a:solidFill>
                <a:effectLst/>
                <a:latin typeface="Arial" panose="020B0604020202020204" pitchFamily="34" charset="0"/>
              </a:rPr>
              <a:t>Limited </a:t>
            </a:r>
            <a:r>
              <a:rPr kumimoji="0" lang="de-DE" altLang="de-DE" sz="1400" b="0" i="0" u="none" strike="noStrike" cap="none" normalizeH="0" baseline="0" dirty="0" err="1">
                <a:ln>
                  <a:noFill/>
                </a:ln>
                <a:solidFill>
                  <a:srgbClr val="C00000"/>
                </a:solidFill>
                <a:effectLst/>
                <a:latin typeface="Arial" panose="020B0604020202020204" pitchFamily="34" charset="0"/>
              </a:rPr>
              <a:t>engagement</a:t>
            </a:r>
            <a:r>
              <a:rPr kumimoji="0" lang="de-DE" altLang="de-DE" sz="1400" b="0" i="0" u="none" strike="noStrike" cap="none" normalizeH="0" baseline="0" dirty="0">
                <a:ln>
                  <a:noFill/>
                </a:ln>
                <a:solidFill>
                  <a:srgbClr val="C00000"/>
                </a:solidFill>
                <a:effectLst/>
                <a:latin typeface="Arial" panose="020B0604020202020204" pitchFamily="34" charset="0"/>
              </a:rPr>
              <a:t> </a:t>
            </a:r>
            <a:r>
              <a:rPr kumimoji="0" lang="de-DE" altLang="de-DE" sz="1400" b="0" i="0" u="none" strike="noStrike" cap="none" normalizeH="0" baseline="0" dirty="0" err="1">
                <a:ln>
                  <a:noFill/>
                </a:ln>
                <a:solidFill>
                  <a:srgbClr val="C00000"/>
                </a:solidFill>
                <a:effectLst/>
                <a:latin typeface="Arial" panose="020B0604020202020204" pitchFamily="34" charset="0"/>
              </a:rPr>
              <a:t>beyond</a:t>
            </a:r>
            <a:r>
              <a:rPr kumimoji="0" lang="de-DE" altLang="de-DE" sz="1400" b="0" i="0" u="none" strike="noStrike" cap="none" normalizeH="0" baseline="0" dirty="0">
                <a:ln>
                  <a:noFill/>
                </a:ln>
                <a:solidFill>
                  <a:srgbClr val="C00000"/>
                </a:solidFill>
                <a:effectLst/>
                <a:latin typeface="Arial" panose="020B0604020202020204" pitchFamily="34" charset="0"/>
              </a:rPr>
              <a:t> formal </a:t>
            </a:r>
            <a:r>
              <a:rPr kumimoji="0" lang="de-DE" altLang="de-DE" sz="1400" b="0" i="0" u="none" strike="noStrike" cap="none" normalizeH="0" baseline="0" dirty="0" err="1">
                <a:ln>
                  <a:noFill/>
                </a:ln>
                <a:solidFill>
                  <a:srgbClr val="C00000"/>
                </a:solidFill>
                <a:effectLst/>
                <a:latin typeface="Arial" panose="020B0604020202020204" pitchFamily="34" charset="0"/>
              </a:rPr>
              <a:t>stakeholders</a:t>
            </a:r>
            <a:r>
              <a:rPr kumimoji="0" lang="de-DE" altLang="de-DE" sz="1400" b="0" i="0" u="none" strike="noStrike" cap="none" normalizeH="0" baseline="0" dirty="0">
                <a:ln>
                  <a:noFill/>
                </a:ln>
                <a:solidFill>
                  <a:srgbClr val="C00000"/>
                </a:solidFill>
                <a:effectLst/>
                <a:latin typeface="Arial" panose="020B0604020202020204" pitchFamily="34" charset="0"/>
              </a:rPr>
              <a:t>: </a:t>
            </a:r>
            <a:r>
              <a:rPr kumimoji="0" lang="de-DE" altLang="de-DE" sz="1400" b="0" i="0" u="none" strike="noStrike" cap="none" normalizeH="0" baseline="0" dirty="0" err="1">
                <a:ln>
                  <a:noFill/>
                </a:ln>
                <a:solidFill>
                  <a:srgbClr val="C00000"/>
                </a:solidFill>
                <a:effectLst/>
                <a:latin typeface="Arial" panose="020B0604020202020204" pitchFamily="34" charset="0"/>
              </a:rPr>
              <a:t>civil</a:t>
            </a:r>
            <a:r>
              <a:rPr kumimoji="0" lang="de-DE" altLang="de-DE" sz="1400" b="0" i="0" u="none" strike="noStrike" cap="none" normalizeH="0" baseline="0" dirty="0">
                <a:ln>
                  <a:noFill/>
                </a:ln>
                <a:solidFill>
                  <a:srgbClr val="C00000"/>
                </a:solidFill>
                <a:effectLst/>
                <a:latin typeface="Arial" panose="020B0604020202020204" pitchFamily="34" charset="0"/>
              </a:rPr>
              <a:t> </a:t>
            </a:r>
            <a:r>
              <a:rPr kumimoji="0" lang="de-DE" altLang="de-DE" sz="1400" b="0" i="0" u="none" strike="noStrike" cap="none" normalizeH="0" baseline="0" dirty="0" err="1">
                <a:ln>
                  <a:noFill/>
                </a:ln>
                <a:solidFill>
                  <a:srgbClr val="C00000"/>
                </a:solidFill>
                <a:effectLst/>
                <a:latin typeface="Arial" panose="020B0604020202020204" pitchFamily="34" charset="0"/>
              </a:rPr>
              <a:t>society</a:t>
            </a:r>
            <a:r>
              <a:rPr kumimoji="0" lang="de-DE" altLang="de-DE" sz="1400" b="0" i="0" u="none" strike="noStrike" cap="none" normalizeH="0" baseline="0" dirty="0">
                <a:ln>
                  <a:noFill/>
                </a:ln>
                <a:solidFill>
                  <a:srgbClr val="C00000"/>
                </a:solidFill>
                <a:effectLst/>
                <a:latin typeface="Arial" panose="020B0604020202020204" pitchFamily="34" charset="0"/>
              </a:rPr>
              <a:t> and </a:t>
            </a:r>
            <a:r>
              <a:rPr kumimoji="0" lang="de-DE" altLang="de-DE" sz="1400" b="0" i="0" u="none" strike="noStrike" cap="none" normalizeH="0" baseline="0" dirty="0" err="1">
                <a:ln>
                  <a:noFill/>
                </a:ln>
                <a:solidFill>
                  <a:srgbClr val="C00000"/>
                </a:solidFill>
                <a:effectLst/>
                <a:latin typeface="Arial" panose="020B0604020202020204" pitchFamily="34" charset="0"/>
              </a:rPr>
              <a:t>citizen</a:t>
            </a:r>
            <a:r>
              <a:rPr kumimoji="0" lang="de-DE" altLang="de-DE" sz="1400" b="0" i="0" u="none" strike="noStrike" cap="none" normalizeH="0" baseline="0" dirty="0">
                <a:ln>
                  <a:noFill/>
                </a:ln>
                <a:solidFill>
                  <a:srgbClr val="C00000"/>
                </a:solidFill>
                <a:effectLst/>
                <a:latin typeface="Arial" panose="020B0604020202020204" pitchFamily="34" charset="0"/>
              </a:rPr>
              <a:t> </a:t>
            </a:r>
            <a:r>
              <a:rPr kumimoji="0" lang="de-DE" altLang="de-DE" sz="1400" b="0" i="0" u="none" strike="noStrike" cap="none" normalizeH="0" baseline="0" dirty="0" err="1">
                <a:ln>
                  <a:noFill/>
                </a:ln>
                <a:solidFill>
                  <a:srgbClr val="C00000"/>
                </a:solidFill>
                <a:effectLst/>
                <a:latin typeface="Arial" panose="020B0604020202020204" pitchFamily="34" charset="0"/>
              </a:rPr>
              <a:t>groups</a:t>
            </a:r>
            <a:r>
              <a:rPr kumimoji="0" lang="de-DE" altLang="de-DE" sz="1400" b="0" i="0" u="none" strike="noStrike" cap="none" normalizeH="0" baseline="0" dirty="0">
                <a:ln>
                  <a:noFill/>
                </a:ln>
                <a:solidFill>
                  <a:srgbClr val="C00000"/>
                </a:solidFill>
                <a:effectLst/>
                <a:latin typeface="Arial" panose="020B0604020202020204" pitchFamily="34" charset="0"/>
              </a:rPr>
              <a:t> </a:t>
            </a:r>
            <a:r>
              <a:rPr kumimoji="0" lang="de-DE" altLang="de-DE" sz="1400" b="0" i="0" u="none" strike="noStrike" cap="none" normalizeH="0" baseline="0" dirty="0" err="1">
                <a:ln>
                  <a:noFill/>
                </a:ln>
                <a:solidFill>
                  <a:srgbClr val="C00000"/>
                </a:solidFill>
                <a:effectLst/>
                <a:latin typeface="Arial" panose="020B0604020202020204" pitchFamily="34" charset="0"/>
              </a:rPr>
              <a:t>were</a:t>
            </a:r>
            <a:r>
              <a:rPr kumimoji="0" lang="de-DE" altLang="de-DE" sz="1400" b="0" i="0" u="none" strike="noStrike" cap="none" normalizeH="0" baseline="0" dirty="0">
                <a:ln>
                  <a:noFill/>
                </a:ln>
                <a:solidFill>
                  <a:srgbClr val="C00000"/>
                </a:solidFill>
                <a:effectLst/>
                <a:latin typeface="Arial" panose="020B0604020202020204" pitchFamily="34" charset="0"/>
              </a:rPr>
              <a:t> </a:t>
            </a:r>
            <a:r>
              <a:rPr kumimoji="0" lang="de-DE" altLang="de-DE" sz="1400" b="0" i="0" u="none" strike="noStrike" cap="none" normalizeH="0" baseline="0" dirty="0" err="1">
                <a:ln>
                  <a:noFill/>
                </a:ln>
                <a:solidFill>
                  <a:srgbClr val="C00000"/>
                </a:solidFill>
                <a:effectLst/>
                <a:latin typeface="Arial" panose="020B0604020202020204" pitchFamily="34" charset="0"/>
              </a:rPr>
              <a:t>mostly</a:t>
            </a:r>
            <a:r>
              <a:rPr kumimoji="0" lang="de-DE" altLang="de-DE" sz="1400" b="0" i="0" u="none" strike="noStrike" cap="none" normalizeH="0" baseline="0" dirty="0">
                <a:ln>
                  <a:noFill/>
                </a:ln>
                <a:solidFill>
                  <a:srgbClr val="C00000"/>
                </a:solidFill>
                <a:effectLst/>
                <a:latin typeface="Arial" panose="020B0604020202020204" pitchFamily="34" charset="0"/>
              </a:rPr>
              <a:t> absent.</a:t>
            </a:r>
          </a:p>
          <a:p>
            <a:pPr marR="0" lvl="0" algn="l" defTabSz="914400" rtl="0" eaLnBrk="0" fontAlgn="base" latinLnBrk="0" hangingPunct="0">
              <a:lnSpc>
                <a:spcPct val="100000"/>
              </a:lnSpc>
              <a:spcBef>
                <a:spcPct val="0"/>
              </a:spcBef>
              <a:spcAft>
                <a:spcPct val="0"/>
              </a:spcAft>
              <a:buClrTx/>
              <a:buSzTx/>
              <a:tabLst/>
            </a:pPr>
            <a:r>
              <a:rPr lang="en-US" sz="1050" dirty="0"/>
              <a:t>	</a:t>
            </a:r>
            <a:endParaRPr kumimoji="0" lang="de-DE" altLang="de-DE" sz="1400" b="0" i="0" u="none" strike="noStrike" cap="none" normalizeH="0" baseline="0" dirty="0">
              <a:ln>
                <a:noFill/>
              </a:ln>
              <a:solidFill>
                <a:srgbClr val="C00000"/>
              </a:solidFill>
              <a:effectLst/>
              <a:latin typeface="Arial" panose="020B0604020202020204" pitchFamily="34" charset="0"/>
            </a:endParaRPr>
          </a:p>
          <a:p>
            <a:pPr marL="285750" marR="0" lvl="0" indent="-285750" algn="l" defTabSz="914400" rtl="0" eaLnBrk="0" fontAlgn="base" latinLnBrk="0" hangingPunct="0">
              <a:lnSpc>
                <a:spcPct val="100000"/>
              </a:lnSpc>
              <a:spcBef>
                <a:spcPct val="0"/>
              </a:spcBef>
              <a:spcAft>
                <a:spcPct val="0"/>
              </a:spcAft>
              <a:buClrTx/>
              <a:buSzTx/>
              <a:buFont typeface="Wingdings" panose="05000000000000000000" pitchFamily="2" charset="2"/>
              <a:buChar char="ü"/>
              <a:tabLst/>
            </a:pPr>
            <a:r>
              <a:rPr kumimoji="0" lang="de-DE" altLang="de-DE" sz="1400" b="0" i="0" u="none" strike="noStrike" cap="none" normalizeH="0" baseline="0" dirty="0">
                <a:ln>
                  <a:noFill/>
                </a:ln>
                <a:solidFill>
                  <a:srgbClr val="C00000"/>
                </a:solidFill>
                <a:effectLst/>
                <a:latin typeface="Arial" panose="020B0604020202020204" pitchFamily="34" charset="0"/>
              </a:rPr>
              <a:t>Implementation </a:t>
            </a:r>
            <a:r>
              <a:rPr kumimoji="0" lang="de-DE" altLang="de-DE" sz="1400" b="0" i="0" u="none" strike="noStrike" cap="none" normalizeH="0" baseline="0" dirty="0" err="1">
                <a:ln>
                  <a:noFill/>
                </a:ln>
                <a:solidFill>
                  <a:srgbClr val="C00000"/>
                </a:solidFill>
                <a:effectLst/>
                <a:latin typeface="Arial" panose="020B0604020202020204" pitchFamily="34" charset="0"/>
              </a:rPr>
              <a:t>constraints</a:t>
            </a:r>
            <a:r>
              <a:rPr kumimoji="0" lang="de-DE" altLang="de-DE" sz="1400" b="0" i="0" u="none" strike="noStrike" cap="none" normalizeH="0" baseline="0" dirty="0">
                <a:ln>
                  <a:noFill/>
                </a:ln>
                <a:solidFill>
                  <a:srgbClr val="C00000"/>
                </a:solidFill>
                <a:effectLst/>
                <a:latin typeface="Arial" panose="020B0604020202020204" pitchFamily="34" charset="0"/>
              </a:rPr>
              <a:t>: </a:t>
            </a:r>
            <a:r>
              <a:rPr kumimoji="0" lang="de-DE" altLang="de-DE" sz="1400" b="0" i="0" u="none" strike="noStrike" cap="none" normalizeH="0" baseline="0" dirty="0" err="1">
                <a:ln>
                  <a:noFill/>
                </a:ln>
                <a:solidFill>
                  <a:srgbClr val="C00000"/>
                </a:solidFill>
                <a:effectLst/>
                <a:latin typeface="Arial" panose="020B0604020202020204" pitchFamily="34" charset="0"/>
              </a:rPr>
              <a:t>networks</a:t>
            </a:r>
            <a:r>
              <a:rPr kumimoji="0" lang="de-DE" altLang="de-DE" sz="1400" b="0" i="0" u="none" strike="noStrike" cap="none" normalizeH="0" baseline="0" dirty="0">
                <a:ln>
                  <a:noFill/>
                </a:ln>
                <a:solidFill>
                  <a:srgbClr val="C00000"/>
                </a:solidFill>
                <a:effectLst/>
                <a:latin typeface="Arial" panose="020B0604020202020204" pitchFamily="34" charset="0"/>
              </a:rPr>
              <a:t> </a:t>
            </a:r>
            <a:r>
              <a:rPr kumimoji="0" lang="de-DE" altLang="de-DE" sz="1400" b="0" i="0" u="none" strike="noStrike" cap="none" normalizeH="0" baseline="0" dirty="0" err="1">
                <a:ln>
                  <a:noFill/>
                </a:ln>
                <a:solidFill>
                  <a:srgbClr val="C00000"/>
                </a:solidFill>
                <a:effectLst/>
                <a:latin typeface="Arial" panose="020B0604020202020204" pitchFamily="34" charset="0"/>
              </a:rPr>
              <a:t>could</a:t>
            </a:r>
            <a:r>
              <a:rPr kumimoji="0" lang="de-DE" altLang="de-DE" sz="1400" b="0" i="0" u="none" strike="noStrike" cap="none" normalizeH="0" baseline="0" dirty="0">
                <a:ln>
                  <a:noFill/>
                </a:ln>
                <a:solidFill>
                  <a:srgbClr val="C00000"/>
                </a:solidFill>
                <a:effectLst/>
                <a:latin typeface="Arial" panose="020B0604020202020204" pitchFamily="34" charset="0"/>
              </a:rPr>
              <a:t> plan </a:t>
            </a:r>
            <a:r>
              <a:rPr kumimoji="0" lang="de-DE" altLang="de-DE" sz="1400" b="0" i="0" u="none" strike="noStrike" cap="none" normalizeH="0" baseline="0" dirty="0" err="1">
                <a:ln>
                  <a:noFill/>
                </a:ln>
                <a:solidFill>
                  <a:srgbClr val="C00000"/>
                </a:solidFill>
                <a:effectLst/>
                <a:latin typeface="Arial" panose="020B0604020202020204" pitchFamily="34" charset="0"/>
              </a:rPr>
              <a:t>strategies</a:t>
            </a:r>
            <a:r>
              <a:rPr kumimoji="0" lang="de-DE" altLang="de-DE" sz="1400" b="0" i="0" u="none" strike="noStrike" cap="none" normalizeH="0" baseline="0" dirty="0">
                <a:ln>
                  <a:noFill/>
                </a:ln>
                <a:solidFill>
                  <a:srgbClr val="C00000"/>
                </a:solidFill>
                <a:effectLst/>
                <a:latin typeface="Arial" panose="020B0604020202020204" pitchFamily="34" charset="0"/>
              </a:rPr>
              <a:t> but </a:t>
            </a:r>
            <a:r>
              <a:rPr kumimoji="0" lang="de-DE" altLang="de-DE" sz="1400" b="0" i="0" u="none" strike="noStrike" cap="none" normalizeH="0" baseline="0" dirty="0" err="1">
                <a:ln>
                  <a:noFill/>
                </a:ln>
                <a:solidFill>
                  <a:srgbClr val="C00000"/>
                </a:solidFill>
                <a:effectLst/>
                <a:latin typeface="Arial" panose="020B0604020202020204" pitchFamily="34" charset="0"/>
              </a:rPr>
              <a:t>often</a:t>
            </a:r>
            <a:r>
              <a:rPr kumimoji="0" lang="de-DE" altLang="de-DE" sz="1400" b="0" i="0" u="none" strike="noStrike" cap="none" normalizeH="0" baseline="0" dirty="0">
                <a:ln>
                  <a:noFill/>
                </a:ln>
                <a:solidFill>
                  <a:srgbClr val="C00000"/>
                </a:solidFill>
                <a:effectLst/>
                <a:latin typeface="Arial" panose="020B0604020202020204" pitchFamily="34" charset="0"/>
              </a:rPr>
              <a:t> </a:t>
            </a:r>
            <a:r>
              <a:rPr kumimoji="0" lang="de-DE" altLang="de-DE" sz="1400" b="0" i="0" u="none" strike="noStrike" cap="none" normalizeH="0" baseline="0" dirty="0" err="1">
                <a:ln>
                  <a:noFill/>
                </a:ln>
                <a:solidFill>
                  <a:srgbClr val="C00000"/>
                </a:solidFill>
                <a:effectLst/>
                <a:latin typeface="Arial" panose="020B0604020202020204" pitchFamily="34" charset="0"/>
              </a:rPr>
              <a:t>lacked</a:t>
            </a:r>
            <a:r>
              <a:rPr kumimoji="0" lang="de-DE" altLang="de-DE" sz="1400" b="0" i="0" u="none" strike="noStrike" cap="none" normalizeH="0" baseline="0" dirty="0">
                <a:ln>
                  <a:noFill/>
                </a:ln>
                <a:solidFill>
                  <a:srgbClr val="C00000"/>
                </a:solidFill>
                <a:effectLst/>
                <a:latin typeface="Arial" panose="020B0604020202020204" pitchFamily="34" charset="0"/>
              </a:rPr>
              <a:t> </a:t>
            </a:r>
            <a:r>
              <a:rPr kumimoji="0" lang="de-DE" altLang="de-DE" sz="1400" b="0" i="0" u="none" strike="noStrike" cap="none" normalizeH="0" baseline="0" dirty="0" err="1">
                <a:ln>
                  <a:noFill/>
                </a:ln>
                <a:solidFill>
                  <a:srgbClr val="C00000"/>
                </a:solidFill>
                <a:effectLst/>
                <a:latin typeface="Arial" panose="020B0604020202020204" pitchFamily="34" charset="0"/>
              </a:rPr>
              <a:t>funding</a:t>
            </a:r>
            <a:r>
              <a:rPr kumimoji="0" lang="de-DE" altLang="de-DE" sz="1400" b="0" i="0" u="none" strike="noStrike" cap="none" normalizeH="0" baseline="0" dirty="0">
                <a:ln>
                  <a:noFill/>
                </a:ln>
                <a:solidFill>
                  <a:srgbClr val="C00000"/>
                </a:solidFill>
                <a:effectLst/>
                <a:latin typeface="Arial" panose="020B0604020202020204" pitchFamily="34" charset="0"/>
              </a:rPr>
              <a:t> </a:t>
            </a:r>
            <a:r>
              <a:rPr kumimoji="0" lang="de-DE" altLang="de-DE" sz="1400" b="0" i="0" u="none" strike="noStrike" cap="none" normalizeH="0" baseline="0" dirty="0" err="1">
                <a:ln>
                  <a:noFill/>
                </a:ln>
                <a:solidFill>
                  <a:srgbClr val="C00000"/>
                </a:solidFill>
                <a:effectLst/>
                <a:latin typeface="Arial" panose="020B0604020202020204" pitchFamily="34" charset="0"/>
              </a:rPr>
              <a:t>or</a:t>
            </a:r>
            <a:r>
              <a:rPr kumimoji="0" lang="de-DE" altLang="de-DE" sz="1400" b="0" i="0" u="none" strike="noStrike" cap="none" normalizeH="0" baseline="0" dirty="0">
                <a:ln>
                  <a:noFill/>
                </a:ln>
                <a:solidFill>
                  <a:srgbClr val="C00000"/>
                </a:solidFill>
                <a:effectLst/>
                <a:latin typeface="Arial" panose="020B0604020202020204" pitchFamily="34" charset="0"/>
              </a:rPr>
              <a:t> </a:t>
            </a:r>
            <a:r>
              <a:rPr kumimoji="0" lang="de-DE" altLang="de-DE" sz="1400" b="0" i="0" u="none" strike="noStrike" cap="none" normalizeH="0" baseline="0" dirty="0" err="1">
                <a:ln>
                  <a:noFill/>
                </a:ln>
                <a:solidFill>
                  <a:srgbClr val="C00000"/>
                </a:solidFill>
                <a:effectLst/>
                <a:latin typeface="Arial" panose="020B0604020202020204" pitchFamily="34" charset="0"/>
              </a:rPr>
              <a:t>authority</a:t>
            </a:r>
            <a:r>
              <a:rPr kumimoji="0" lang="de-DE" altLang="de-DE" sz="1400" b="0" i="0" u="none" strike="noStrike" cap="none" normalizeH="0" baseline="0" dirty="0">
                <a:ln>
                  <a:noFill/>
                </a:ln>
                <a:solidFill>
                  <a:srgbClr val="C00000"/>
                </a:solidFill>
                <a:effectLst/>
                <a:latin typeface="Arial" panose="020B0604020202020204" pitchFamily="34" charset="0"/>
              </a:rPr>
              <a:t> </a:t>
            </a:r>
            <a:r>
              <a:rPr kumimoji="0" lang="de-DE" altLang="de-DE" sz="1400" b="0" i="0" u="none" strike="noStrike" cap="none" normalizeH="0" baseline="0" dirty="0" err="1">
                <a:ln>
                  <a:noFill/>
                </a:ln>
                <a:solidFill>
                  <a:srgbClr val="C00000"/>
                </a:solidFill>
                <a:effectLst/>
                <a:latin typeface="Arial" panose="020B0604020202020204" pitchFamily="34" charset="0"/>
              </a:rPr>
              <a:t>to</a:t>
            </a:r>
            <a:r>
              <a:rPr kumimoji="0" lang="de-DE" altLang="de-DE" sz="1400" b="0" i="0" u="none" strike="noStrike" cap="none" normalizeH="0" baseline="0" dirty="0">
                <a:ln>
                  <a:noFill/>
                </a:ln>
                <a:solidFill>
                  <a:srgbClr val="C00000"/>
                </a:solidFill>
                <a:effectLst/>
                <a:latin typeface="Arial" panose="020B0604020202020204" pitchFamily="34" charset="0"/>
              </a:rPr>
              <a:t> </a:t>
            </a:r>
            <a:r>
              <a:rPr kumimoji="0" lang="de-DE" altLang="de-DE" sz="1400" b="0" i="0" u="none" strike="noStrike" cap="none" normalizeH="0" baseline="0" dirty="0" err="1">
                <a:ln>
                  <a:noFill/>
                </a:ln>
                <a:solidFill>
                  <a:srgbClr val="C00000"/>
                </a:solidFill>
                <a:effectLst/>
                <a:latin typeface="Arial" panose="020B0604020202020204" pitchFamily="34" charset="0"/>
              </a:rPr>
              <a:t>act</a:t>
            </a:r>
            <a:r>
              <a:rPr kumimoji="0" lang="de-DE" altLang="de-DE" sz="1400" b="0" i="0" u="none" strike="noStrike" cap="none" normalizeH="0" baseline="0" dirty="0">
                <a:ln>
                  <a:noFill/>
                </a:ln>
                <a:solidFill>
                  <a:srgbClr val="C00000"/>
                </a:solidFill>
                <a:effectLst/>
                <a:latin typeface="Arial" panose="020B0604020202020204" pitchFamily="34" charset="0"/>
              </a:rPr>
              <a:t> fully</a:t>
            </a:r>
          </a:p>
          <a:p>
            <a:pPr marL="285750" marR="0" lvl="0" indent="-285750" algn="l" defTabSz="914400" rtl="0" eaLnBrk="0" fontAlgn="base" latinLnBrk="0" hangingPunct="0">
              <a:lnSpc>
                <a:spcPct val="100000"/>
              </a:lnSpc>
              <a:spcBef>
                <a:spcPct val="0"/>
              </a:spcBef>
              <a:spcAft>
                <a:spcPct val="0"/>
              </a:spcAft>
              <a:buClrTx/>
              <a:buSzTx/>
              <a:buFont typeface="Wingdings" panose="05000000000000000000" pitchFamily="2" charset="2"/>
              <a:buChar char="ü"/>
              <a:tabLst/>
            </a:pPr>
            <a:endParaRPr lang="de-DE" altLang="de-DE" sz="1400" dirty="0">
              <a:latin typeface="Arial" panose="020B0604020202020204" pitchFamily="34" charset="0"/>
            </a:endParaRPr>
          </a:p>
          <a:p>
            <a:pPr marL="285750" indent="-285750" eaLnBrk="0" fontAlgn="base" hangingPunct="0">
              <a:spcBef>
                <a:spcPct val="0"/>
              </a:spcBef>
              <a:spcAft>
                <a:spcPct val="0"/>
              </a:spcAft>
              <a:buFont typeface="Wingdings" panose="05000000000000000000" pitchFamily="2" charset="2"/>
              <a:buChar char="ü"/>
            </a:pPr>
            <a:r>
              <a:rPr lang="en-US" sz="1400" dirty="0">
                <a:solidFill>
                  <a:srgbClr val="00B050"/>
                </a:solidFill>
              </a:rPr>
              <a:t>Funding for some </a:t>
            </a:r>
            <a:r>
              <a:rPr lang="en-US" sz="1400">
                <a:solidFill>
                  <a:srgbClr val="00B050"/>
                </a:solidFill>
              </a:rPr>
              <a:t>networks has </a:t>
            </a:r>
            <a:r>
              <a:rPr lang="en-US" sz="1400" dirty="0">
                <a:solidFill>
                  <a:srgbClr val="00B050"/>
                </a:solidFill>
              </a:rPr>
              <a:t>been extended through the end of 2026</a:t>
            </a:r>
          </a:p>
          <a:p>
            <a:pPr marL="285750" marR="0" lvl="0" indent="-285750" algn="l" defTabSz="914400" rtl="0" eaLnBrk="0" fontAlgn="base" latinLnBrk="0" hangingPunct="0">
              <a:lnSpc>
                <a:spcPct val="100000"/>
              </a:lnSpc>
              <a:spcBef>
                <a:spcPct val="0"/>
              </a:spcBef>
              <a:spcAft>
                <a:spcPct val="0"/>
              </a:spcAft>
              <a:buClrTx/>
              <a:buSzTx/>
              <a:buFont typeface="Wingdings" panose="05000000000000000000" pitchFamily="2" charset="2"/>
              <a:buChar char="ü"/>
              <a:tabLst/>
            </a:pPr>
            <a:endParaRPr kumimoji="0" lang="de-DE" altLang="de-DE" sz="1400" b="0" i="0" u="none" strike="noStrike" cap="none" normalizeH="0" baseline="0" dirty="0">
              <a:ln>
                <a:noFill/>
              </a:ln>
              <a:solidFill>
                <a:schemeClr val="tx1"/>
              </a:solidFill>
              <a:effectLst/>
              <a:latin typeface="Arial" panose="020B0604020202020204" pitchFamily="34" charset="0"/>
            </a:endParaRPr>
          </a:p>
        </p:txBody>
      </p:sp>
    </p:spTree>
    <p:extLst>
      <p:ext uri="{BB962C8B-B14F-4D97-AF65-F5344CB8AC3E}">
        <p14:creationId xmlns:p14="http://schemas.microsoft.com/office/powerpoint/2010/main" val="415490396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Grafik 4">
            <a:extLst>
              <a:ext uri="{FF2B5EF4-FFF2-40B4-BE49-F238E27FC236}">
                <a16:creationId xmlns:a16="http://schemas.microsoft.com/office/drawing/2014/main" id="{DF3451C7-EBB8-4D9F-9D20-21D91158C8A5}"/>
              </a:ext>
            </a:extLst>
          </p:cNvPr>
          <p:cNvPicPr>
            <a:picLocks noChangeAspect="1"/>
          </p:cNvPicPr>
          <p:nvPr/>
        </p:nvPicPr>
        <p:blipFill>
          <a:blip r:embed="rId3"/>
          <a:stretch>
            <a:fillRect/>
          </a:stretch>
        </p:blipFill>
        <p:spPr>
          <a:xfrm>
            <a:off x="527655" y="2208274"/>
            <a:ext cx="4620749" cy="2992582"/>
          </a:xfrm>
          <a:prstGeom prst="rect">
            <a:avLst/>
          </a:prstGeom>
        </p:spPr>
      </p:pic>
      <p:pic>
        <p:nvPicPr>
          <p:cNvPr id="8" name="Grafik 7">
            <a:extLst>
              <a:ext uri="{FF2B5EF4-FFF2-40B4-BE49-F238E27FC236}">
                <a16:creationId xmlns:a16="http://schemas.microsoft.com/office/drawing/2014/main" id="{CB9AAF31-E37E-4AA4-978E-1F99A34E2ABC}"/>
              </a:ext>
            </a:extLst>
          </p:cNvPr>
          <p:cNvPicPr/>
          <p:nvPr/>
        </p:nvPicPr>
        <p:blipFill>
          <a:blip r:embed="rId4"/>
          <a:stretch>
            <a:fillRect/>
          </a:stretch>
        </p:blipFill>
        <p:spPr>
          <a:xfrm>
            <a:off x="5148404" y="117163"/>
            <a:ext cx="3849947" cy="3560965"/>
          </a:xfrm>
          <a:prstGeom prst="rect">
            <a:avLst/>
          </a:prstGeom>
        </p:spPr>
      </p:pic>
      <p:sp>
        <p:nvSpPr>
          <p:cNvPr id="9" name="Flussdiagramm: Verbinder 8">
            <a:extLst>
              <a:ext uri="{FF2B5EF4-FFF2-40B4-BE49-F238E27FC236}">
                <a16:creationId xmlns:a16="http://schemas.microsoft.com/office/drawing/2014/main" id="{990D3B55-CAD6-490F-B8A6-C00A3B47C286}"/>
              </a:ext>
            </a:extLst>
          </p:cNvPr>
          <p:cNvSpPr/>
          <p:nvPr/>
        </p:nvSpPr>
        <p:spPr>
          <a:xfrm>
            <a:off x="6564773" y="3116824"/>
            <a:ext cx="993325" cy="922778"/>
          </a:xfrm>
          <a:prstGeom prst="flowChartConnector">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10" name="Textfeld 9">
            <a:extLst>
              <a:ext uri="{FF2B5EF4-FFF2-40B4-BE49-F238E27FC236}">
                <a16:creationId xmlns:a16="http://schemas.microsoft.com/office/drawing/2014/main" id="{C1245FE0-C0C5-433F-B268-69832A55B774}"/>
              </a:ext>
            </a:extLst>
          </p:cNvPr>
          <p:cNvSpPr txBox="1"/>
          <p:nvPr/>
        </p:nvSpPr>
        <p:spPr>
          <a:xfrm>
            <a:off x="6631827" y="3350622"/>
            <a:ext cx="859210" cy="353943"/>
          </a:xfrm>
          <a:prstGeom prst="rect">
            <a:avLst/>
          </a:prstGeom>
          <a:noFill/>
        </p:spPr>
        <p:txBody>
          <a:bodyPr wrap="none" lIns="0" tIns="0" rIns="0" bIns="0" rtlCol="0">
            <a:spAutoFit/>
          </a:bodyPr>
          <a:lstStyle/>
          <a:p>
            <a:pPr algn="ctr"/>
            <a:r>
              <a:rPr lang="de-DE" sz="1150" dirty="0">
                <a:solidFill>
                  <a:schemeClr val="bg1"/>
                </a:solidFill>
              </a:rPr>
              <a:t>Regional</a:t>
            </a:r>
          </a:p>
          <a:p>
            <a:pPr algn="ctr"/>
            <a:r>
              <a:rPr lang="de-DE" sz="1150" dirty="0" err="1">
                <a:solidFill>
                  <a:schemeClr val="bg1"/>
                </a:solidFill>
              </a:rPr>
              <a:t>Centrification</a:t>
            </a:r>
            <a:endParaRPr lang="de-DE" sz="1150" dirty="0">
              <a:solidFill>
                <a:schemeClr val="bg1"/>
              </a:solidFill>
            </a:endParaRPr>
          </a:p>
        </p:txBody>
      </p:sp>
      <p:pic>
        <p:nvPicPr>
          <p:cNvPr id="12" name="Grafik 11">
            <a:extLst>
              <a:ext uri="{FF2B5EF4-FFF2-40B4-BE49-F238E27FC236}">
                <a16:creationId xmlns:a16="http://schemas.microsoft.com/office/drawing/2014/main" id="{BB22D454-7F21-47D1-B0F6-A29513BD5D85}"/>
              </a:ext>
            </a:extLst>
          </p:cNvPr>
          <p:cNvPicPr>
            <a:picLocks noChangeAspect="1"/>
          </p:cNvPicPr>
          <p:nvPr/>
        </p:nvPicPr>
        <p:blipFill>
          <a:blip r:embed="rId5"/>
          <a:stretch>
            <a:fillRect/>
          </a:stretch>
        </p:blipFill>
        <p:spPr>
          <a:xfrm>
            <a:off x="5148404" y="3516180"/>
            <a:ext cx="743054" cy="161948"/>
          </a:xfrm>
          <a:prstGeom prst="rect">
            <a:avLst/>
          </a:prstGeom>
        </p:spPr>
      </p:pic>
      <p:pic>
        <p:nvPicPr>
          <p:cNvPr id="13" name="Grafik 12">
            <a:extLst>
              <a:ext uri="{FF2B5EF4-FFF2-40B4-BE49-F238E27FC236}">
                <a16:creationId xmlns:a16="http://schemas.microsoft.com/office/drawing/2014/main" id="{0DC6C98F-2692-4C41-B891-D560AFEAB837}"/>
              </a:ext>
            </a:extLst>
          </p:cNvPr>
          <p:cNvPicPr>
            <a:picLocks noChangeAspect="1"/>
          </p:cNvPicPr>
          <p:nvPr/>
        </p:nvPicPr>
        <p:blipFill>
          <a:blip r:embed="rId5"/>
          <a:stretch>
            <a:fillRect/>
          </a:stretch>
        </p:blipFill>
        <p:spPr>
          <a:xfrm>
            <a:off x="5760059" y="3516180"/>
            <a:ext cx="743054" cy="161948"/>
          </a:xfrm>
          <a:prstGeom prst="rect">
            <a:avLst/>
          </a:prstGeom>
        </p:spPr>
      </p:pic>
      <p:sp>
        <p:nvSpPr>
          <p:cNvPr id="16" name="Textfeld 15">
            <a:extLst>
              <a:ext uri="{FF2B5EF4-FFF2-40B4-BE49-F238E27FC236}">
                <a16:creationId xmlns:a16="http://schemas.microsoft.com/office/drawing/2014/main" id="{B33FC9A1-E435-4DB1-99E8-24CDC2B2CD62}"/>
              </a:ext>
            </a:extLst>
          </p:cNvPr>
          <p:cNvSpPr txBox="1"/>
          <p:nvPr/>
        </p:nvSpPr>
        <p:spPr>
          <a:xfrm>
            <a:off x="722776" y="701053"/>
            <a:ext cx="4901878" cy="307777"/>
          </a:xfrm>
          <a:prstGeom prst="rect">
            <a:avLst/>
          </a:prstGeom>
          <a:noFill/>
        </p:spPr>
        <p:txBody>
          <a:bodyPr wrap="square" lIns="0" tIns="0" rIns="0" bIns="0" rtlCol="0">
            <a:spAutoFit/>
          </a:bodyPr>
          <a:lstStyle/>
          <a:p>
            <a:pPr algn="l"/>
            <a:r>
              <a:rPr lang="en-US" sz="2000" dirty="0">
                <a:solidFill>
                  <a:srgbClr val="00B0F0"/>
                </a:solidFill>
              </a:rPr>
              <a:t>Conclusion</a:t>
            </a:r>
          </a:p>
        </p:txBody>
      </p:sp>
      <p:sp>
        <p:nvSpPr>
          <p:cNvPr id="11" name="Textfeld 10">
            <a:extLst>
              <a:ext uri="{FF2B5EF4-FFF2-40B4-BE49-F238E27FC236}">
                <a16:creationId xmlns:a16="http://schemas.microsoft.com/office/drawing/2014/main" id="{C2384422-5D71-44F7-B4E7-8E41CE9658AA}"/>
              </a:ext>
            </a:extLst>
          </p:cNvPr>
          <p:cNvSpPr txBox="1"/>
          <p:nvPr/>
        </p:nvSpPr>
        <p:spPr>
          <a:xfrm>
            <a:off x="5367348" y="4339301"/>
            <a:ext cx="6096000" cy="923330"/>
          </a:xfrm>
          <a:prstGeom prst="rect">
            <a:avLst/>
          </a:prstGeom>
          <a:noFill/>
        </p:spPr>
        <p:txBody>
          <a:bodyPr wrap="square">
            <a:spAutoFit/>
          </a:bodyPr>
          <a:lstStyle/>
          <a:p>
            <a:r>
              <a:rPr lang="en-US" dirty="0"/>
              <a:t>Full transition to Industry 5.0 only becomes real when it moves beyond the factory walls and into regional innovation eco-systems.</a:t>
            </a:r>
            <a:endParaRPr lang="de-DE" dirty="0"/>
          </a:p>
        </p:txBody>
      </p:sp>
    </p:spTree>
    <p:extLst>
      <p:ext uri="{BB962C8B-B14F-4D97-AF65-F5344CB8AC3E}">
        <p14:creationId xmlns:p14="http://schemas.microsoft.com/office/powerpoint/2010/main" val="74844214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Grafik 4"/>
          <p:cNvPicPr>
            <a:picLocks noChangeAspect="1"/>
          </p:cNvPicPr>
          <p:nvPr/>
        </p:nvPicPr>
        <p:blipFill>
          <a:blip r:embed="rId3"/>
          <a:stretch>
            <a:fillRect/>
          </a:stretch>
        </p:blipFill>
        <p:spPr>
          <a:xfrm>
            <a:off x="3048707" y="222058"/>
            <a:ext cx="5873620" cy="5883178"/>
          </a:xfrm>
          <a:prstGeom prst="rect">
            <a:avLst/>
          </a:prstGeom>
        </p:spPr>
      </p:pic>
      <p:sp>
        <p:nvSpPr>
          <p:cNvPr id="6" name="Rechteck 5"/>
          <p:cNvSpPr/>
          <p:nvPr/>
        </p:nvSpPr>
        <p:spPr>
          <a:xfrm>
            <a:off x="3181704" y="5248625"/>
            <a:ext cx="5607625" cy="461665"/>
          </a:xfrm>
          <a:prstGeom prst="rect">
            <a:avLst/>
          </a:prstGeom>
        </p:spPr>
        <p:txBody>
          <a:bodyPr wrap="none">
            <a:spAutoFit/>
          </a:bodyPr>
          <a:lstStyle/>
          <a:p>
            <a:r>
              <a:rPr lang="en-US" sz="2400" dirty="0">
                <a:solidFill>
                  <a:schemeClr val="accent1">
                    <a:lumMod val="10000"/>
                    <a:lumOff val="90000"/>
                  </a:schemeClr>
                </a:solidFill>
              </a:rPr>
              <a:t>Thank you very much for your attention!</a:t>
            </a:r>
            <a:endParaRPr lang="de-DE" sz="2400" dirty="0">
              <a:solidFill>
                <a:schemeClr val="accent1">
                  <a:lumMod val="10000"/>
                  <a:lumOff val="90000"/>
                </a:schemeClr>
              </a:solidFill>
            </a:endParaRPr>
          </a:p>
        </p:txBody>
      </p:sp>
    </p:spTree>
    <p:extLst>
      <p:ext uri="{BB962C8B-B14F-4D97-AF65-F5344CB8AC3E}">
        <p14:creationId xmlns:p14="http://schemas.microsoft.com/office/powerpoint/2010/main" val="392477376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feld 5"/>
          <p:cNvSpPr txBox="1"/>
          <p:nvPr/>
        </p:nvSpPr>
        <p:spPr>
          <a:xfrm>
            <a:off x="407988" y="812800"/>
            <a:ext cx="12846098" cy="4262705"/>
          </a:xfrm>
          <a:prstGeom prst="rect">
            <a:avLst/>
          </a:prstGeom>
          <a:noFill/>
        </p:spPr>
        <p:txBody>
          <a:bodyPr wrap="square" lIns="0" tIns="0" rIns="0" bIns="0" rtlCol="0">
            <a:spAutoFit/>
          </a:bodyPr>
          <a:lstStyle/>
          <a:p>
            <a:endParaRPr lang="de-DE" sz="1100" dirty="0"/>
          </a:p>
          <a:p>
            <a:endParaRPr lang="de-DE" sz="1100" dirty="0"/>
          </a:p>
          <a:p>
            <a:r>
              <a:rPr lang="en-US" sz="1100" dirty="0" err="1"/>
              <a:t>Breque</a:t>
            </a:r>
            <a:r>
              <a:rPr lang="en-US" sz="1100" dirty="0"/>
              <a:t>, M., De </a:t>
            </a:r>
            <a:r>
              <a:rPr lang="en-US" sz="1100" dirty="0" err="1"/>
              <a:t>Nul</a:t>
            </a:r>
            <a:r>
              <a:rPr lang="en-US" sz="1100" dirty="0"/>
              <a:t>, L., &amp; Petridis, A. (2021). Industry 5.0: towards a sustainable, human-centric and resilient European industry. Luxembourg, LU: European Commission,</a:t>
            </a:r>
          </a:p>
          <a:p>
            <a:r>
              <a:rPr lang="en-US" sz="1100" dirty="0"/>
              <a:t>Directorate-General for Research and Innovation. </a:t>
            </a:r>
            <a:r>
              <a:rPr lang="de-DE" sz="1100" dirty="0" err="1"/>
              <a:t>Available</a:t>
            </a:r>
            <a:r>
              <a:rPr lang="de-DE" sz="1100" dirty="0"/>
              <a:t> </a:t>
            </a:r>
            <a:r>
              <a:rPr lang="de-DE" sz="1100" dirty="0" err="1"/>
              <a:t>under</a:t>
            </a:r>
            <a:r>
              <a:rPr lang="de-DE" sz="1100" dirty="0"/>
              <a:t>: </a:t>
            </a:r>
            <a:r>
              <a:rPr lang="de-DE" sz="1100" u="sng" dirty="0">
                <a:hlinkClick r:id="rId3"/>
              </a:rPr>
              <a:t>https://data.europa.eu/doi/10.2777/308407</a:t>
            </a:r>
            <a:r>
              <a:rPr lang="de-DE" sz="1100" b="1" u="sng" dirty="0"/>
              <a:t> </a:t>
            </a:r>
            <a:r>
              <a:rPr lang="de-DE" sz="1100" dirty="0"/>
              <a:t>(</a:t>
            </a:r>
            <a:r>
              <a:rPr lang="de-DE" sz="1100" dirty="0" err="1"/>
              <a:t>Accessed</a:t>
            </a:r>
            <a:r>
              <a:rPr lang="de-DE" sz="1100" dirty="0"/>
              <a:t>: 10.01.2026).</a:t>
            </a:r>
          </a:p>
          <a:p>
            <a:endParaRPr lang="de-DE" sz="1100" dirty="0"/>
          </a:p>
          <a:p>
            <a:endParaRPr lang="de-DE" sz="1100" dirty="0"/>
          </a:p>
          <a:p>
            <a:r>
              <a:rPr lang="de-DE" sz="1100" dirty="0"/>
              <a:t>Eberhard, S. (1998). </a:t>
            </a:r>
            <a:r>
              <a:rPr lang="de-DE" sz="1100" i="1" dirty="0"/>
              <a:t>Wertorientierte Unternehmensführung. Der modifizierte Stakeholder-Value-Ansatz</a:t>
            </a:r>
            <a:r>
              <a:rPr lang="de-DE" sz="1100" dirty="0"/>
              <a:t>. </a:t>
            </a:r>
            <a:r>
              <a:rPr lang="en-US" sz="1100" dirty="0"/>
              <a:t>Wiesbaden: Springer. </a:t>
            </a:r>
            <a:endParaRPr lang="de-DE" sz="1100" dirty="0"/>
          </a:p>
          <a:p>
            <a:endParaRPr lang="de-DE" sz="1100" dirty="0"/>
          </a:p>
          <a:p>
            <a:r>
              <a:rPr lang="de-DE" sz="1100" dirty="0"/>
              <a:t>Howaldt, J. &amp; Schwarz, M. (2010)</a:t>
            </a:r>
            <a:r>
              <a:rPr lang="de-DE" sz="1100" i="1" dirty="0"/>
              <a:t>. „Soziale Innovation“ im Fokus. Skizze eines gesellschaftstheoretisch inspirierten Forschungskonzepts</a:t>
            </a:r>
            <a:r>
              <a:rPr lang="de-DE" sz="1100" dirty="0"/>
              <a:t>. Bielefeld: </a:t>
            </a:r>
            <a:r>
              <a:rPr lang="de-DE" sz="1100" dirty="0" err="1"/>
              <a:t>transcript</a:t>
            </a:r>
            <a:r>
              <a:rPr lang="de-DE" sz="1100" dirty="0"/>
              <a:t> Verlag. </a:t>
            </a:r>
          </a:p>
          <a:p>
            <a:endParaRPr lang="de-DE" sz="1100" dirty="0"/>
          </a:p>
          <a:p>
            <a:r>
              <a:rPr lang="en-US" sz="1100" dirty="0"/>
              <a:t>Hirsch-Kreinsen, H. (2025): The Challenge of Socio-Technical Work Design. An essay on the Open Issues of Industry 4.0 and Industry 5.0. </a:t>
            </a:r>
            <a:r>
              <a:rPr lang="en-US" sz="1100" dirty="0" err="1"/>
              <a:t>Beiträge</a:t>
            </a:r>
            <a:r>
              <a:rPr lang="en-US" sz="1100" dirty="0"/>
              <a:t> </a:t>
            </a:r>
            <a:r>
              <a:rPr lang="en-US" sz="1100" dirty="0" err="1"/>
              <a:t>aus</a:t>
            </a:r>
            <a:r>
              <a:rPr lang="en-US" sz="1100" dirty="0"/>
              <a:t> der </a:t>
            </a:r>
            <a:r>
              <a:rPr lang="en-US" sz="1100" dirty="0" err="1"/>
              <a:t>Forschung</a:t>
            </a:r>
            <a:r>
              <a:rPr lang="en-US" sz="1100" dirty="0"/>
              <a:t>, Bd. 226, Dortmund.</a:t>
            </a:r>
          </a:p>
          <a:p>
            <a:endParaRPr lang="en-US" sz="1100" dirty="0"/>
          </a:p>
          <a:p>
            <a:r>
              <a:rPr lang="en-US" sz="1100" dirty="0"/>
              <a:t>Raworth, K. (2017). Doughnut Economics: Seven Ways to Think Like a 21st-Century Economist</a:t>
            </a:r>
            <a:endParaRPr lang="de-DE" sz="1100" dirty="0"/>
          </a:p>
          <a:p>
            <a:endParaRPr lang="de-DE" sz="1100" dirty="0"/>
          </a:p>
          <a:p>
            <a:r>
              <a:rPr lang="de-DE" sz="1100" dirty="0" err="1"/>
              <a:t>Moch</a:t>
            </a:r>
            <a:r>
              <a:rPr lang="de-DE" sz="1100" dirty="0"/>
              <a:t>, F. (2022). </a:t>
            </a:r>
            <a:r>
              <a:rPr lang="de-DE" sz="1100" i="1" dirty="0"/>
              <a:t>Transformationsräte in Deutschland. Ein neuer Ansatz zur regionalen Gestaltung der sozial-ökologischen Transformation</a:t>
            </a:r>
            <a:r>
              <a:rPr lang="de-DE" sz="1100" dirty="0"/>
              <a:t>. Friedrich-Ebert-Stiftung: Brüssel.</a:t>
            </a:r>
          </a:p>
          <a:p>
            <a:r>
              <a:rPr lang="de-DE" sz="1100" dirty="0"/>
              <a:t>Verfügbar unter: </a:t>
            </a:r>
            <a:r>
              <a:rPr lang="de-DE" sz="1100" u="sng" dirty="0">
                <a:hlinkClick r:id="rId4"/>
              </a:rPr>
              <a:t>https://library.fes.de/pdf-files/bueros/bruessel/19952.pdf</a:t>
            </a:r>
            <a:r>
              <a:rPr lang="de-DE" sz="1100" dirty="0"/>
              <a:t> (</a:t>
            </a:r>
            <a:r>
              <a:rPr lang="de-DE" sz="1100" dirty="0" err="1"/>
              <a:t>Accessed</a:t>
            </a:r>
            <a:r>
              <a:rPr lang="de-DE" sz="1100" dirty="0"/>
              <a:t>: 10.01.2026).</a:t>
            </a:r>
          </a:p>
          <a:p>
            <a:endParaRPr lang="de-DE" sz="1100" dirty="0"/>
          </a:p>
          <a:p>
            <a:endParaRPr lang="de-DE" sz="1100" dirty="0"/>
          </a:p>
          <a:p>
            <a:r>
              <a:rPr lang="de-DE" sz="1100" dirty="0" err="1"/>
              <a:t>Renda</a:t>
            </a:r>
            <a:r>
              <a:rPr lang="de-DE" sz="1100" dirty="0"/>
              <a:t>, A., </a:t>
            </a:r>
            <a:r>
              <a:rPr lang="de-DE" sz="1100" dirty="0" err="1"/>
              <a:t>Schwaag</a:t>
            </a:r>
            <a:r>
              <a:rPr lang="de-DE" sz="1100" dirty="0"/>
              <a:t> </a:t>
            </a:r>
            <a:r>
              <a:rPr lang="de-DE" sz="1100" dirty="0" err="1"/>
              <a:t>Serger</a:t>
            </a:r>
            <a:r>
              <a:rPr lang="de-DE" sz="1100" dirty="0"/>
              <a:t>, S. &amp; </a:t>
            </a:r>
            <a:r>
              <a:rPr lang="de-DE" sz="1100" dirty="0" err="1"/>
              <a:t>Tataj</a:t>
            </a:r>
            <a:r>
              <a:rPr lang="de-DE" sz="1100" dirty="0"/>
              <a:t>, D. (2021). </a:t>
            </a:r>
            <a:r>
              <a:rPr lang="en-US" sz="1100" i="1" dirty="0"/>
              <a:t>Industry 5.0, a transformative vision for Europe: governing systemic transformations towards a sustainable industry</a:t>
            </a:r>
            <a:r>
              <a:rPr lang="en-US" sz="1100" dirty="0"/>
              <a:t>, Publications Office</a:t>
            </a:r>
          </a:p>
          <a:p>
            <a:r>
              <a:rPr lang="en-US" sz="1100" dirty="0"/>
              <a:t>of the European Union. </a:t>
            </a:r>
            <a:r>
              <a:rPr lang="de-DE" sz="1100" dirty="0" err="1"/>
              <a:t>Available</a:t>
            </a:r>
            <a:r>
              <a:rPr lang="de-DE" sz="1100" dirty="0"/>
              <a:t> </a:t>
            </a:r>
            <a:r>
              <a:rPr lang="de-DE" sz="1100" dirty="0" err="1"/>
              <a:t>under</a:t>
            </a:r>
            <a:r>
              <a:rPr lang="de-DE" sz="1100" dirty="0"/>
              <a:t>: </a:t>
            </a:r>
            <a:r>
              <a:rPr lang="de-DE" sz="1100" u="sng" dirty="0">
                <a:hlinkClick r:id="rId5"/>
              </a:rPr>
              <a:t>https://op.europa.eu/de/publication-detail/-/publication/38a2fa08-728e-11ec-9136-01aa75ed71a1)</a:t>
            </a:r>
            <a:r>
              <a:rPr lang="de-DE" sz="1100" dirty="0"/>
              <a:t> (</a:t>
            </a:r>
            <a:r>
              <a:rPr lang="de-DE" sz="1100" dirty="0" err="1"/>
              <a:t>Accessed</a:t>
            </a:r>
            <a:r>
              <a:rPr lang="de-DE" sz="1100" dirty="0"/>
              <a:t>: 10.01.2026).</a:t>
            </a:r>
          </a:p>
          <a:p>
            <a:endParaRPr lang="de-DE" sz="1100" dirty="0"/>
          </a:p>
          <a:p>
            <a:r>
              <a:rPr lang="de-DE" sz="1100" dirty="0"/>
              <a:t>Schöneberg, K., &amp; </a:t>
            </a:r>
            <a:r>
              <a:rPr lang="de-DE" sz="1100" dirty="0" err="1"/>
              <a:t>Vitols</a:t>
            </a:r>
            <a:r>
              <a:rPr lang="de-DE" sz="1100" dirty="0"/>
              <a:t>, K. (2022). </a:t>
            </a:r>
            <a:r>
              <a:rPr lang="de-DE" sz="1100" i="1" dirty="0"/>
              <a:t>Social Value von Unternehmen: Die Ansätze großer Wirtschaftsprüfungsunternehmen. </a:t>
            </a:r>
            <a:r>
              <a:rPr lang="de-DE" sz="1100" dirty="0"/>
              <a:t>Studie der Hans-Böckler-Stiftung Nr. 473. Verfügbar</a:t>
            </a:r>
          </a:p>
          <a:p>
            <a:r>
              <a:rPr lang="de-DE" sz="1100" dirty="0"/>
              <a:t>unter: Social Value von Unternehmen. Die Ansätze großer Wirtschaftsprüfungsunternehmen (boeckler.de) (Zuletzt aufgerufen: 01.02.2024).</a:t>
            </a:r>
          </a:p>
          <a:p>
            <a:endParaRPr lang="de-DE" sz="1200" dirty="0"/>
          </a:p>
          <a:p>
            <a:endParaRPr lang="de-DE" sz="1200" dirty="0"/>
          </a:p>
        </p:txBody>
      </p:sp>
      <p:sp>
        <p:nvSpPr>
          <p:cNvPr id="5" name="Textfeld 4"/>
          <p:cNvSpPr txBox="1"/>
          <p:nvPr/>
        </p:nvSpPr>
        <p:spPr>
          <a:xfrm>
            <a:off x="407988" y="544945"/>
            <a:ext cx="1130118" cy="369332"/>
          </a:xfrm>
          <a:prstGeom prst="rect">
            <a:avLst/>
          </a:prstGeom>
          <a:noFill/>
        </p:spPr>
        <p:txBody>
          <a:bodyPr wrap="none" lIns="0" tIns="0" rIns="0" bIns="0" rtlCol="0">
            <a:spAutoFit/>
          </a:bodyPr>
          <a:lstStyle/>
          <a:p>
            <a:pPr algn="l"/>
            <a:r>
              <a:rPr lang="de-DE" sz="2400" dirty="0" err="1">
                <a:solidFill>
                  <a:srgbClr val="00B0F0"/>
                </a:solidFill>
              </a:rPr>
              <a:t>Sources</a:t>
            </a:r>
            <a:endParaRPr lang="de-DE" sz="2400" dirty="0">
              <a:solidFill>
                <a:srgbClr val="00B0F0"/>
              </a:solidFill>
            </a:endParaRPr>
          </a:p>
        </p:txBody>
      </p:sp>
      <p:sp>
        <p:nvSpPr>
          <p:cNvPr id="7" name="Rechteck 6"/>
          <p:cNvSpPr/>
          <p:nvPr/>
        </p:nvSpPr>
        <p:spPr>
          <a:xfrm>
            <a:off x="406255" y="397452"/>
            <a:ext cx="11645467" cy="5560291"/>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Tree>
    <p:extLst>
      <p:ext uri="{BB962C8B-B14F-4D97-AF65-F5344CB8AC3E}">
        <p14:creationId xmlns:p14="http://schemas.microsoft.com/office/powerpoint/2010/main" val="120688949"/>
      </p:ext>
    </p:extLst>
  </p:cSld>
  <p:clrMapOvr>
    <a:masterClrMapping/>
  </p:clrMapOvr>
</p:sld>
</file>

<file path=ppt/theme/theme1.xml><?xml version="1.0" encoding="utf-8"?>
<a:theme xmlns:a="http://schemas.openxmlformats.org/drawingml/2006/main" name="Bridges">
  <a:themeElements>
    <a:clrScheme name="Bridges 1">
      <a:dk1>
        <a:srgbClr val="000000"/>
      </a:dk1>
      <a:lt1>
        <a:srgbClr val="FFFFFF"/>
      </a:lt1>
      <a:dk2>
        <a:srgbClr val="445469"/>
      </a:dk2>
      <a:lt2>
        <a:srgbClr val="E7E6E6"/>
      </a:lt2>
      <a:accent1>
        <a:srgbClr val="002E37"/>
      </a:accent1>
      <a:accent2>
        <a:srgbClr val="005B6D"/>
      </a:accent2>
      <a:accent3>
        <a:srgbClr val="00BDE7"/>
      </a:accent3>
      <a:accent4>
        <a:srgbClr val="66E3FF"/>
      </a:accent4>
      <a:accent5>
        <a:srgbClr val="F58800"/>
      </a:accent5>
      <a:accent6>
        <a:srgbClr val="F8BC24"/>
      </a:accent6>
      <a:hlink>
        <a:srgbClr val="0563C1"/>
      </a:hlink>
      <a:folHlink>
        <a:srgbClr val="945072"/>
      </a:folHlink>
    </a:clrScheme>
    <a:fontScheme name="Arial Black-Arial">
      <a:majorFont>
        <a:latin typeface="Arial Black" panose="020B0A04020102020204"/>
        <a:ea typeface=""/>
        <a:cs typeface=""/>
        <a:font script="Jpan" typeface="ＭＳ ゴシック"/>
        <a:font script="Hang" typeface="굴림"/>
        <a:font script="Hans" typeface="微软雅黑"/>
        <a:font script="Hant" typeface="微軟正黑體"/>
        <a:font script="Arab" typeface="Tahoma"/>
        <a:font script="Hebr" typeface="Tahoma"/>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txDef>
      <a:spPr>
        <a:noFill/>
      </a:spPr>
      <a:bodyPr wrap="square" lIns="0" tIns="0" rIns="0" bIns="0" rtlCol="0">
        <a:spAutoFit/>
      </a:bodyPr>
      <a:lstStyle>
        <a:defPPr algn="l">
          <a:defRPr sz="1400" dirty="0" err="1" smtClean="0"/>
        </a:defPPr>
      </a:lstStyle>
    </a:txDef>
  </a:objectDefaults>
  <a:extraClrSchemeLst/>
  <a:extLst>
    <a:ext uri="{05A4C25C-085E-4340-85A3-A5531E510DB2}">
      <thm15:themeFamily xmlns:thm15="http://schemas.microsoft.com/office/thememl/2012/main" name="Bridges" id="{638564FD-54AD-9541-9B2F-BCF583B43852}" vid="{509072F2-E685-8047-BA0F-E8F7BDDB8627}"/>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Bridges</Template>
  <TotalTime>0</TotalTime>
  <Words>1441</Words>
  <Application>Microsoft Office PowerPoint</Application>
  <PresentationFormat>Breitbild</PresentationFormat>
  <Paragraphs>175</Paragraphs>
  <Slides>16</Slides>
  <Notes>16</Notes>
  <HiddenSlides>0</HiddenSlides>
  <MMClips>0</MMClips>
  <ScaleCrop>false</ScaleCrop>
  <HeadingPairs>
    <vt:vector size="6" baseType="variant">
      <vt:variant>
        <vt:lpstr>Verwendete Schriftarten</vt:lpstr>
      </vt:variant>
      <vt:variant>
        <vt:i4>4</vt:i4>
      </vt:variant>
      <vt:variant>
        <vt:lpstr>Design</vt:lpstr>
      </vt:variant>
      <vt:variant>
        <vt:i4>1</vt:i4>
      </vt:variant>
      <vt:variant>
        <vt:lpstr>Folientitel</vt:lpstr>
      </vt:variant>
      <vt:variant>
        <vt:i4>16</vt:i4>
      </vt:variant>
    </vt:vector>
  </HeadingPairs>
  <TitlesOfParts>
    <vt:vector size="21" baseType="lpstr">
      <vt:lpstr>Arial</vt:lpstr>
      <vt:lpstr>Arial Black</vt:lpstr>
      <vt:lpstr>Calibri</vt:lpstr>
      <vt:lpstr>Wingdings</vt:lpstr>
      <vt:lpstr>Bridges</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Scientific Advisory Board meeting.</dc:title>
  <dc:creator>Paul Walton</dc:creator>
  <cp:lastModifiedBy>Ralf Kopp</cp:lastModifiedBy>
  <cp:revision>591</cp:revision>
  <dcterms:created xsi:type="dcterms:W3CDTF">2023-02-20T10:05:37Z</dcterms:created>
  <dcterms:modified xsi:type="dcterms:W3CDTF">2026-01-30T09:33:31Z</dcterms:modified>
</cp:coreProperties>
</file>